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4"/>
  </p:notesMasterIdLst>
  <p:sldIdLst>
    <p:sldId id="257" r:id="rId2"/>
    <p:sldId id="256" r:id="rId3"/>
    <p:sldId id="260" r:id="rId4"/>
    <p:sldId id="300" r:id="rId5"/>
    <p:sldId id="261" r:id="rId6"/>
    <p:sldId id="281" r:id="rId7"/>
    <p:sldId id="302" r:id="rId8"/>
    <p:sldId id="264" r:id="rId9"/>
    <p:sldId id="303" r:id="rId10"/>
    <p:sldId id="304" r:id="rId11"/>
    <p:sldId id="305" r:id="rId12"/>
    <p:sldId id="306" r:id="rId13"/>
    <p:sldId id="301" r:id="rId14"/>
    <p:sldId id="283" r:id="rId15"/>
    <p:sldId id="276" r:id="rId16"/>
    <p:sldId id="277" r:id="rId17"/>
    <p:sldId id="278" r:id="rId18"/>
    <p:sldId id="289" r:id="rId19"/>
    <p:sldId id="279" r:id="rId20"/>
    <p:sldId id="280" r:id="rId21"/>
    <p:sldId id="307" r:id="rId22"/>
    <p:sldId id="308" r:id="rId23"/>
    <p:sldId id="311" r:id="rId24"/>
    <p:sldId id="312" r:id="rId25"/>
    <p:sldId id="310" r:id="rId26"/>
    <p:sldId id="313" r:id="rId27"/>
    <p:sldId id="314" r:id="rId28"/>
    <p:sldId id="315" r:id="rId29"/>
    <p:sldId id="316" r:id="rId30"/>
    <p:sldId id="317" r:id="rId31"/>
    <p:sldId id="318" r:id="rId32"/>
    <p:sldId id="320" r:id="rId33"/>
    <p:sldId id="321" r:id="rId34"/>
    <p:sldId id="323" r:id="rId35"/>
    <p:sldId id="324" r:id="rId36"/>
    <p:sldId id="268"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Lst>
  <p:sldSz cx="9144000" cy="5143500" type="screen16x9"/>
  <p:notesSz cx="6858000" cy="9144000"/>
  <p:embeddedFontLst>
    <p:embeddedFont>
      <p:font typeface="Cambria Math" panose="02040503050406030204" pitchFamily="18" charset="0"/>
      <p:regular r:id="rId55"/>
    </p:embeddedFont>
    <p:embeddedFont>
      <p:font typeface="Fira Sans Extra Condensed Medium" panose="020B0604020202020204" charset="0"/>
      <p:regular r:id="rId56"/>
      <p:bold r:id="rId57"/>
      <p:italic r:id="rId58"/>
      <p:boldItalic r:id="rId59"/>
    </p:embeddedFont>
    <p:embeddedFont>
      <p:font typeface="Lucida Handwriting" panose="03010101010101010101" pitchFamily="66" charset="0"/>
      <p:regular r:id="rId60"/>
    </p:embeddedFont>
    <p:embeddedFont>
      <p:font typeface="Montserrat" panose="00000500000000000000" pitchFamily="2"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PT Sans" panose="020B0503020203020204" pitchFamily="34" charset="0"/>
      <p:regular r:id="rId69"/>
      <p:bold r:id="rId70"/>
      <p:italic r:id="rId71"/>
      <p:boldItalic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D322EA-CCB0-41BA-B77A-FA7C96F00952}">
  <a:tblStyle styleId="{4BD322EA-CCB0-41BA-B77A-FA7C96F009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40" d="100"/>
          <a:sy n="140" d="100"/>
        </p:scale>
        <p:origin x="78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fer Torres" userId="ea305b16cee8762e" providerId="LiveId" clId="{89F93D22-438A-426F-8C1E-32C7B36E189C}"/>
    <pc:docChg chg="undo redo custSel addSld delSld modSld sldOrd delMainMaster">
      <pc:chgData name="Mafer Torres" userId="ea305b16cee8762e" providerId="LiveId" clId="{89F93D22-438A-426F-8C1E-32C7B36E189C}" dt="2022-02-21T06:13:58.447" v="9799"/>
      <pc:docMkLst>
        <pc:docMk/>
      </pc:docMkLst>
      <pc:sldChg chg="addSp delSp modSp mod ord">
        <pc:chgData name="Mafer Torres" userId="ea305b16cee8762e" providerId="LiveId" clId="{89F93D22-438A-426F-8C1E-32C7B36E189C}" dt="2022-02-17T04:03:12.069" v="2266" actId="2711"/>
        <pc:sldMkLst>
          <pc:docMk/>
          <pc:sldMk cId="0" sldId="256"/>
        </pc:sldMkLst>
        <pc:spChg chg="mod">
          <ac:chgData name="Mafer Torres" userId="ea305b16cee8762e" providerId="LiveId" clId="{89F93D22-438A-426F-8C1E-32C7B36E189C}" dt="2022-02-15T02:24:27.246" v="28" actId="207"/>
          <ac:spMkLst>
            <pc:docMk/>
            <pc:sldMk cId="0" sldId="256"/>
            <ac:spMk id="23" creationId="{4D9F2C2E-1189-40D6-A527-D73FB7715804}"/>
          </ac:spMkLst>
        </pc:spChg>
        <pc:spChg chg="mod">
          <ac:chgData name="Mafer Torres" userId="ea305b16cee8762e" providerId="LiveId" clId="{89F93D22-438A-426F-8C1E-32C7B36E189C}" dt="2022-02-15T02:24:27.246" v="28" actId="207"/>
          <ac:spMkLst>
            <pc:docMk/>
            <pc:sldMk cId="0" sldId="256"/>
            <ac:spMk id="24" creationId="{9D3FC5BF-7855-424C-A1AF-E630DE6F6A06}"/>
          </ac:spMkLst>
        </pc:spChg>
        <pc:spChg chg="mod">
          <ac:chgData name="Mafer Torres" userId="ea305b16cee8762e" providerId="LiveId" clId="{89F93D22-438A-426F-8C1E-32C7B36E189C}" dt="2022-02-15T02:24:27.246" v="28" actId="207"/>
          <ac:spMkLst>
            <pc:docMk/>
            <pc:sldMk cId="0" sldId="256"/>
            <ac:spMk id="25" creationId="{8FCF84D0-F59A-4CC0-9B0E-8264693DA033}"/>
          </ac:spMkLst>
        </pc:spChg>
        <pc:spChg chg="mod">
          <ac:chgData name="Mafer Torres" userId="ea305b16cee8762e" providerId="LiveId" clId="{89F93D22-438A-426F-8C1E-32C7B36E189C}" dt="2022-02-15T02:24:27.246" v="28" actId="207"/>
          <ac:spMkLst>
            <pc:docMk/>
            <pc:sldMk cId="0" sldId="256"/>
            <ac:spMk id="26" creationId="{D4B1A5DF-D26F-4F22-B664-C973AB66F9CC}"/>
          </ac:spMkLst>
        </pc:spChg>
        <pc:spChg chg="mod">
          <ac:chgData name="Mafer Torres" userId="ea305b16cee8762e" providerId="LiveId" clId="{89F93D22-438A-426F-8C1E-32C7B36E189C}" dt="2022-02-15T02:24:27.246" v="28" actId="207"/>
          <ac:spMkLst>
            <pc:docMk/>
            <pc:sldMk cId="0" sldId="256"/>
            <ac:spMk id="27" creationId="{77C4F4B2-E40B-4A08-A4D1-ECEDE30E822D}"/>
          </ac:spMkLst>
        </pc:spChg>
        <pc:spChg chg="mod">
          <ac:chgData name="Mafer Torres" userId="ea305b16cee8762e" providerId="LiveId" clId="{89F93D22-438A-426F-8C1E-32C7B36E189C}" dt="2022-02-15T02:24:27.246" v="28" actId="207"/>
          <ac:spMkLst>
            <pc:docMk/>
            <pc:sldMk cId="0" sldId="256"/>
            <ac:spMk id="28" creationId="{CF3968BB-1A7F-4656-B9AA-2C4AA4C36AD1}"/>
          </ac:spMkLst>
        </pc:spChg>
        <pc:spChg chg="mod">
          <ac:chgData name="Mafer Torres" userId="ea305b16cee8762e" providerId="LiveId" clId="{89F93D22-438A-426F-8C1E-32C7B36E189C}" dt="2022-02-15T02:24:27.246" v="28" actId="207"/>
          <ac:spMkLst>
            <pc:docMk/>
            <pc:sldMk cId="0" sldId="256"/>
            <ac:spMk id="29" creationId="{CA565B3D-917F-4CDB-A324-F481670DD50B}"/>
          </ac:spMkLst>
        </pc:spChg>
        <pc:spChg chg="mod">
          <ac:chgData name="Mafer Torres" userId="ea305b16cee8762e" providerId="LiveId" clId="{89F93D22-438A-426F-8C1E-32C7B36E189C}" dt="2022-02-15T02:24:27.246" v="28" actId="207"/>
          <ac:spMkLst>
            <pc:docMk/>
            <pc:sldMk cId="0" sldId="256"/>
            <ac:spMk id="30" creationId="{9313DED5-8FF7-4ECA-9584-BA9215B00593}"/>
          </ac:spMkLst>
        </pc:spChg>
        <pc:spChg chg="mod">
          <ac:chgData name="Mafer Torres" userId="ea305b16cee8762e" providerId="LiveId" clId="{89F93D22-438A-426F-8C1E-32C7B36E189C}" dt="2022-02-15T02:24:27.246" v="28" actId="207"/>
          <ac:spMkLst>
            <pc:docMk/>
            <pc:sldMk cId="0" sldId="256"/>
            <ac:spMk id="31" creationId="{25DF66C4-CC16-4CDC-81F9-CCEE8980DF3C}"/>
          </ac:spMkLst>
        </pc:spChg>
        <pc:spChg chg="mod">
          <ac:chgData name="Mafer Torres" userId="ea305b16cee8762e" providerId="LiveId" clId="{89F93D22-438A-426F-8C1E-32C7B36E189C}" dt="2022-02-15T02:24:27.246" v="28" actId="207"/>
          <ac:spMkLst>
            <pc:docMk/>
            <pc:sldMk cId="0" sldId="256"/>
            <ac:spMk id="32" creationId="{1646B45D-0757-46F5-8ABF-9689D07F3A81}"/>
          </ac:spMkLst>
        </pc:spChg>
        <pc:spChg chg="mod">
          <ac:chgData name="Mafer Torres" userId="ea305b16cee8762e" providerId="LiveId" clId="{89F93D22-438A-426F-8C1E-32C7B36E189C}" dt="2022-02-15T02:24:27.246" v="28" actId="207"/>
          <ac:spMkLst>
            <pc:docMk/>
            <pc:sldMk cId="0" sldId="256"/>
            <ac:spMk id="33" creationId="{117C1FAE-4240-4625-98B2-51A6564B291E}"/>
          </ac:spMkLst>
        </pc:spChg>
        <pc:spChg chg="mod">
          <ac:chgData name="Mafer Torres" userId="ea305b16cee8762e" providerId="LiveId" clId="{89F93D22-438A-426F-8C1E-32C7B36E189C}" dt="2022-02-15T02:24:27.246" v="28" actId="207"/>
          <ac:spMkLst>
            <pc:docMk/>
            <pc:sldMk cId="0" sldId="256"/>
            <ac:spMk id="34" creationId="{EBCB196D-B413-4DB3-BA0C-578D2A756F5B}"/>
          </ac:spMkLst>
        </pc:spChg>
        <pc:spChg chg="mod">
          <ac:chgData name="Mafer Torres" userId="ea305b16cee8762e" providerId="LiveId" clId="{89F93D22-438A-426F-8C1E-32C7B36E189C}" dt="2022-02-15T02:24:27.246" v="28" actId="207"/>
          <ac:spMkLst>
            <pc:docMk/>
            <pc:sldMk cId="0" sldId="256"/>
            <ac:spMk id="35" creationId="{28AEF989-B28F-475B-A7B5-D341695691E2}"/>
          </ac:spMkLst>
        </pc:spChg>
        <pc:spChg chg="mod">
          <ac:chgData name="Mafer Torres" userId="ea305b16cee8762e" providerId="LiveId" clId="{89F93D22-438A-426F-8C1E-32C7B36E189C}" dt="2022-02-15T02:24:52.171" v="32"/>
          <ac:spMkLst>
            <pc:docMk/>
            <pc:sldMk cId="0" sldId="256"/>
            <ac:spMk id="37" creationId="{8E72258D-E509-48D2-B0C4-A50D18F299E0}"/>
          </ac:spMkLst>
        </pc:spChg>
        <pc:spChg chg="mod">
          <ac:chgData name="Mafer Torres" userId="ea305b16cee8762e" providerId="LiveId" clId="{89F93D22-438A-426F-8C1E-32C7B36E189C}" dt="2022-02-15T02:24:52.171" v="32"/>
          <ac:spMkLst>
            <pc:docMk/>
            <pc:sldMk cId="0" sldId="256"/>
            <ac:spMk id="38" creationId="{FD5E5118-8DD7-4D38-A74B-AFD0DFD576D2}"/>
          </ac:spMkLst>
        </pc:spChg>
        <pc:spChg chg="mod">
          <ac:chgData name="Mafer Torres" userId="ea305b16cee8762e" providerId="LiveId" clId="{89F93D22-438A-426F-8C1E-32C7B36E189C}" dt="2022-02-15T02:24:52.171" v="32"/>
          <ac:spMkLst>
            <pc:docMk/>
            <pc:sldMk cId="0" sldId="256"/>
            <ac:spMk id="39" creationId="{CC8A223C-F6E0-455E-806E-793C425532B7}"/>
          </ac:spMkLst>
        </pc:spChg>
        <pc:spChg chg="mod">
          <ac:chgData name="Mafer Torres" userId="ea305b16cee8762e" providerId="LiveId" clId="{89F93D22-438A-426F-8C1E-32C7B36E189C}" dt="2022-02-15T02:24:52.171" v="32"/>
          <ac:spMkLst>
            <pc:docMk/>
            <pc:sldMk cId="0" sldId="256"/>
            <ac:spMk id="40" creationId="{6EF929EA-9DF3-4771-A524-6B1E51406731}"/>
          </ac:spMkLst>
        </pc:spChg>
        <pc:spChg chg="mod">
          <ac:chgData name="Mafer Torres" userId="ea305b16cee8762e" providerId="LiveId" clId="{89F93D22-438A-426F-8C1E-32C7B36E189C}" dt="2022-02-15T02:24:52.171" v="32"/>
          <ac:spMkLst>
            <pc:docMk/>
            <pc:sldMk cId="0" sldId="256"/>
            <ac:spMk id="41" creationId="{7FF0B68F-A6F8-415D-B9F6-DB2FA586DBC2}"/>
          </ac:spMkLst>
        </pc:spChg>
        <pc:spChg chg="mod">
          <ac:chgData name="Mafer Torres" userId="ea305b16cee8762e" providerId="LiveId" clId="{89F93D22-438A-426F-8C1E-32C7B36E189C}" dt="2022-02-15T02:24:52.171" v="32"/>
          <ac:spMkLst>
            <pc:docMk/>
            <pc:sldMk cId="0" sldId="256"/>
            <ac:spMk id="42" creationId="{20824EDD-8694-454B-87BA-C62ECEA489F7}"/>
          </ac:spMkLst>
        </pc:spChg>
        <pc:spChg chg="mod">
          <ac:chgData name="Mafer Torres" userId="ea305b16cee8762e" providerId="LiveId" clId="{89F93D22-438A-426F-8C1E-32C7B36E189C}" dt="2022-02-15T02:24:52.171" v="32"/>
          <ac:spMkLst>
            <pc:docMk/>
            <pc:sldMk cId="0" sldId="256"/>
            <ac:spMk id="43" creationId="{F1B60213-3E93-4006-BA91-4A3C217E3183}"/>
          </ac:spMkLst>
        </pc:spChg>
        <pc:spChg chg="mod">
          <ac:chgData name="Mafer Torres" userId="ea305b16cee8762e" providerId="LiveId" clId="{89F93D22-438A-426F-8C1E-32C7B36E189C}" dt="2022-02-15T02:24:52.171" v="32"/>
          <ac:spMkLst>
            <pc:docMk/>
            <pc:sldMk cId="0" sldId="256"/>
            <ac:spMk id="44" creationId="{61FDF26E-212D-47E5-B3C8-958FCEE00855}"/>
          </ac:spMkLst>
        </pc:spChg>
        <pc:spChg chg="mod">
          <ac:chgData name="Mafer Torres" userId="ea305b16cee8762e" providerId="LiveId" clId="{89F93D22-438A-426F-8C1E-32C7B36E189C}" dt="2022-02-15T02:24:52.171" v="32"/>
          <ac:spMkLst>
            <pc:docMk/>
            <pc:sldMk cId="0" sldId="256"/>
            <ac:spMk id="45" creationId="{899AD691-DF53-4221-A3A7-B9BD61AD6ADF}"/>
          </ac:spMkLst>
        </pc:spChg>
        <pc:spChg chg="mod">
          <ac:chgData name="Mafer Torres" userId="ea305b16cee8762e" providerId="LiveId" clId="{89F93D22-438A-426F-8C1E-32C7B36E189C}" dt="2022-02-15T02:24:52.171" v="32"/>
          <ac:spMkLst>
            <pc:docMk/>
            <pc:sldMk cId="0" sldId="256"/>
            <ac:spMk id="46" creationId="{EEA506E0-C1BE-40DF-8ED4-9D262C71FA65}"/>
          </ac:spMkLst>
        </pc:spChg>
        <pc:spChg chg="mod">
          <ac:chgData name="Mafer Torres" userId="ea305b16cee8762e" providerId="LiveId" clId="{89F93D22-438A-426F-8C1E-32C7B36E189C}" dt="2022-02-15T02:24:52.171" v="32"/>
          <ac:spMkLst>
            <pc:docMk/>
            <pc:sldMk cId="0" sldId="256"/>
            <ac:spMk id="47" creationId="{EBAAD6D2-1A9A-4103-B73E-D8AF354233BA}"/>
          </ac:spMkLst>
        </pc:spChg>
        <pc:spChg chg="mod">
          <ac:chgData name="Mafer Torres" userId="ea305b16cee8762e" providerId="LiveId" clId="{89F93D22-438A-426F-8C1E-32C7B36E189C}" dt="2022-02-15T02:24:52.171" v="32"/>
          <ac:spMkLst>
            <pc:docMk/>
            <pc:sldMk cId="0" sldId="256"/>
            <ac:spMk id="48" creationId="{EE93BC78-F00F-496D-B464-81C5076DD210}"/>
          </ac:spMkLst>
        </pc:spChg>
        <pc:spChg chg="mod">
          <ac:chgData name="Mafer Torres" userId="ea305b16cee8762e" providerId="LiveId" clId="{89F93D22-438A-426F-8C1E-32C7B36E189C}" dt="2022-02-15T02:24:52.171" v="32"/>
          <ac:spMkLst>
            <pc:docMk/>
            <pc:sldMk cId="0" sldId="256"/>
            <ac:spMk id="49" creationId="{D5C4B41D-6698-4CA2-80EA-E437E67915CF}"/>
          </ac:spMkLst>
        </pc:spChg>
        <pc:spChg chg="mod">
          <ac:chgData name="Mafer Torres" userId="ea305b16cee8762e" providerId="LiveId" clId="{89F93D22-438A-426F-8C1E-32C7B36E189C}" dt="2022-02-15T02:24:52.171" v="32"/>
          <ac:spMkLst>
            <pc:docMk/>
            <pc:sldMk cId="0" sldId="256"/>
            <ac:spMk id="50" creationId="{675403CD-ECD7-4418-926F-CE7E67D7025B}"/>
          </ac:spMkLst>
        </pc:spChg>
        <pc:spChg chg="mod">
          <ac:chgData name="Mafer Torres" userId="ea305b16cee8762e" providerId="LiveId" clId="{89F93D22-438A-426F-8C1E-32C7B36E189C}" dt="2022-02-15T02:24:52.171" v="32"/>
          <ac:spMkLst>
            <pc:docMk/>
            <pc:sldMk cId="0" sldId="256"/>
            <ac:spMk id="51" creationId="{AA91F674-7DE0-4EA2-BB61-B2166B585095}"/>
          </ac:spMkLst>
        </pc:spChg>
        <pc:spChg chg="add mod">
          <ac:chgData name="Mafer Torres" userId="ea305b16cee8762e" providerId="LiveId" clId="{89F93D22-438A-426F-8C1E-32C7B36E189C}" dt="2022-02-17T04:03:02.246" v="2264" actId="2711"/>
          <ac:spMkLst>
            <pc:docMk/>
            <pc:sldMk cId="0" sldId="256"/>
            <ac:spMk id="53" creationId="{DFF8A8A0-6AF4-4D55-9F28-8623E53878DD}"/>
          </ac:spMkLst>
        </pc:spChg>
        <pc:spChg chg="mod">
          <ac:chgData name="Mafer Torres" userId="ea305b16cee8762e" providerId="LiveId" clId="{89F93D22-438A-426F-8C1E-32C7B36E189C}" dt="2022-02-15T02:43:52.194" v="451"/>
          <ac:spMkLst>
            <pc:docMk/>
            <pc:sldMk cId="0" sldId="256"/>
            <ac:spMk id="55" creationId="{11CF1AD7-1462-4A1B-AB12-CBB70B32936A}"/>
          </ac:spMkLst>
        </pc:spChg>
        <pc:spChg chg="mod">
          <ac:chgData name="Mafer Torres" userId="ea305b16cee8762e" providerId="LiveId" clId="{89F93D22-438A-426F-8C1E-32C7B36E189C}" dt="2022-02-15T02:43:52.194" v="451"/>
          <ac:spMkLst>
            <pc:docMk/>
            <pc:sldMk cId="0" sldId="256"/>
            <ac:spMk id="56" creationId="{39A82074-A095-481C-80ED-C592CE4322C7}"/>
          </ac:spMkLst>
        </pc:spChg>
        <pc:spChg chg="mod">
          <ac:chgData name="Mafer Torres" userId="ea305b16cee8762e" providerId="LiveId" clId="{89F93D22-438A-426F-8C1E-32C7B36E189C}" dt="2022-02-15T02:43:52.194" v="451"/>
          <ac:spMkLst>
            <pc:docMk/>
            <pc:sldMk cId="0" sldId="256"/>
            <ac:spMk id="57" creationId="{716956B4-327F-4D7A-9DDF-4254701A4DB7}"/>
          </ac:spMkLst>
        </pc:spChg>
        <pc:spChg chg="mod">
          <ac:chgData name="Mafer Torres" userId="ea305b16cee8762e" providerId="LiveId" clId="{89F93D22-438A-426F-8C1E-32C7B36E189C}" dt="2022-02-15T02:43:52.194" v="451"/>
          <ac:spMkLst>
            <pc:docMk/>
            <pc:sldMk cId="0" sldId="256"/>
            <ac:spMk id="58" creationId="{BF6E4F51-867E-4539-8952-189B5C773219}"/>
          </ac:spMkLst>
        </pc:spChg>
        <pc:spChg chg="mod">
          <ac:chgData name="Mafer Torres" userId="ea305b16cee8762e" providerId="LiveId" clId="{89F93D22-438A-426F-8C1E-32C7B36E189C}" dt="2022-02-15T02:43:52.194" v="451"/>
          <ac:spMkLst>
            <pc:docMk/>
            <pc:sldMk cId="0" sldId="256"/>
            <ac:spMk id="59" creationId="{84D54935-3034-4878-85E3-16B348669614}"/>
          </ac:spMkLst>
        </pc:spChg>
        <pc:spChg chg="mod">
          <ac:chgData name="Mafer Torres" userId="ea305b16cee8762e" providerId="LiveId" clId="{89F93D22-438A-426F-8C1E-32C7B36E189C}" dt="2022-02-15T02:43:52.194" v="451"/>
          <ac:spMkLst>
            <pc:docMk/>
            <pc:sldMk cId="0" sldId="256"/>
            <ac:spMk id="60" creationId="{CDA19694-3B9C-46F1-BD21-57E67BD980BB}"/>
          </ac:spMkLst>
        </pc:spChg>
        <pc:spChg chg="mod">
          <ac:chgData name="Mafer Torres" userId="ea305b16cee8762e" providerId="LiveId" clId="{89F93D22-438A-426F-8C1E-32C7B36E189C}" dt="2022-02-15T02:43:52.194" v="451"/>
          <ac:spMkLst>
            <pc:docMk/>
            <pc:sldMk cId="0" sldId="256"/>
            <ac:spMk id="61" creationId="{70A1A71F-AB2F-4254-A97A-DD9F98AF39C9}"/>
          </ac:spMkLst>
        </pc:spChg>
        <pc:spChg chg="mod">
          <ac:chgData name="Mafer Torres" userId="ea305b16cee8762e" providerId="LiveId" clId="{89F93D22-438A-426F-8C1E-32C7B36E189C}" dt="2022-02-15T02:43:52.194" v="451"/>
          <ac:spMkLst>
            <pc:docMk/>
            <pc:sldMk cId="0" sldId="256"/>
            <ac:spMk id="62" creationId="{D56824DB-2B1E-4AFF-8761-1CD38D1ACEFA}"/>
          </ac:spMkLst>
        </pc:spChg>
        <pc:spChg chg="mod">
          <ac:chgData name="Mafer Torres" userId="ea305b16cee8762e" providerId="LiveId" clId="{89F93D22-438A-426F-8C1E-32C7B36E189C}" dt="2022-02-15T02:43:52.194" v="451"/>
          <ac:spMkLst>
            <pc:docMk/>
            <pc:sldMk cId="0" sldId="256"/>
            <ac:spMk id="63" creationId="{FA2EAD2C-D03E-4EBF-AEC6-C095CBC42949}"/>
          </ac:spMkLst>
        </pc:spChg>
        <pc:spChg chg="mod">
          <ac:chgData name="Mafer Torres" userId="ea305b16cee8762e" providerId="LiveId" clId="{89F93D22-438A-426F-8C1E-32C7B36E189C}" dt="2022-02-15T02:43:52.194" v="451"/>
          <ac:spMkLst>
            <pc:docMk/>
            <pc:sldMk cId="0" sldId="256"/>
            <ac:spMk id="64" creationId="{A636F4FE-5BC5-44B1-8D43-2839DB1A6A9F}"/>
          </ac:spMkLst>
        </pc:spChg>
        <pc:spChg chg="mod">
          <ac:chgData name="Mafer Torres" userId="ea305b16cee8762e" providerId="LiveId" clId="{89F93D22-438A-426F-8C1E-32C7B36E189C}" dt="2022-02-15T02:43:52.194" v="451"/>
          <ac:spMkLst>
            <pc:docMk/>
            <pc:sldMk cId="0" sldId="256"/>
            <ac:spMk id="65" creationId="{D6C3E6BB-09A8-4597-B793-AF27027609AE}"/>
          </ac:spMkLst>
        </pc:spChg>
        <pc:spChg chg="mod">
          <ac:chgData name="Mafer Torres" userId="ea305b16cee8762e" providerId="LiveId" clId="{89F93D22-438A-426F-8C1E-32C7B36E189C}" dt="2022-02-15T02:43:52.194" v="451"/>
          <ac:spMkLst>
            <pc:docMk/>
            <pc:sldMk cId="0" sldId="256"/>
            <ac:spMk id="66" creationId="{B0EA6CED-0E40-4760-8AFB-75BE6467AC51}"/>
          </ac:spMkLst>
        </pc:spChg>
        <pc:spChg chg="mod">
          <ac:chgData name="Mafer Torres" userId="ea305b16cee8762e" providerId="LiveId" clId="{89F93D22-438A-426F-8C1E-32C7B36E189C}" dt="2022-02-15T02:43:52.194" v="451"/>
          <ac:spMkLst>
            <pc:docMk/>
            <pc:sldMk cId="0" sldId="256"/>
            <ac:spMk id="67" creationId="{FA7005EE-03A4-448A-99DE-2703AF1C52E9}"/>
          </ac:spMkLst>
        </pc:spChg>
        <pc:spChg chg="mod">
          <ac:chgData name="Mafer Torres" userId="ea305b16cee8762e" providerId="LiveId" clId="{89F93D22-438A-426F-8C1E-32C7B36E189C}" dt="2022-02-15T02:43:52.194" v="451"/>
          <ac:spMkLst>
            <pc:docMk/>
            <pc:sldMk cId="0" sldId="256"/>
            <ac:spMk id="68" creationId="{A01CA5DA-883A-4490-845C-12B7679F27B5}"/>
          </ac:spMkLst>
        </pc:spChg>
        <pc:spChg chg="mod">
          <ac:chgData name="Mafer Torres" userId="ea305b16cee8762e" providerId="LiveId" clId="{89F93D22-438A-426F-8C1E-32C7B36E189C}" dt="2022-02-15T02:43:52.194" v="451"/>
          <ac:spMkLst>
            <pc:docMk/>
            <pc:sldMk cId="0" sldId="256"/>
            <ac:spMk id="69" creationId="{A9EB63F7-EEFA-4EB7-A2B7-9061306519F0}"/>
          </ac:spMkLst>
        </pc:spChg>
        <pc:spChg chg="mod">
          <ac:chgData name="Mafer Torres" userId="ea305b16cee8762e" providerId="LiveId" clId="{89F93D22-438A-426F-8C1E-32C7B36E189C}" dt="2022-02-15T02:43:59.799" v="454"/>
          <ac:spMkLst>
            <pc:docMk/>
            <pc:sldMk cId="0" sldId="256"/>
            <ac:spMk id="71" creationId="{076564A0-F913-4A95-8CC8-3705F82BC0BA}"/>
          </ac:spMkLst>
        </pc:spChg>
        <pc:spChg chg="mod">
          <ac:chgData name="Mafer Torres" userId="ea305b16cee8762e" providerId="LiveId" clId="{89F93D22-438A-426F-8C1E-32C7B36E189C}" dt="2022-02-15T02:43:59.799" v="454"/>
          <ac:spMkLst>
            <pc:docMk/>
            <pc:sldMk cId="0" sldId="256"/>
            <ac:spMk id="72" creationId="{B4A7B554-B78B-4C83-AD97-17ADBD5CB8B7}"/>
          </ac:spMkLst>
        </pc:spChg>
        <pc:spChg chg="mod">
          <ac:chgData name="Mafer Torres" userId="ea305b16cee8762e" providerId="LiveId" clId="{89F93D22-438A-426F-8C1E-32C7B36E189C}" dt="2022-02-15T02:43:59.799" v="454"/>
          <ac:spMkLst>
            <pc:docMk/>
            <pc:sldMk cId="0" sldId="256"/>
            <ac:spMk id="73" creationId="{BAFCC3EA-6F73-4DDE-8912-3EC82B4F50A2}"/>
          </ac:spMkLst>
        </pc:spChg>
        <pc:spChg chg="mod">
          <ac:chgData name="Mafer Torres" userId="ea305b16cee8762e" providerId="LiveId" clId="{89F93D22-438A-426F-8C1E-32C7B36E189C}" dt="2022-02-15T02:43:59.799" v="454"/>
          <ac:spMkLst>
            <pc:docMk/>
            <pc:sldMk cId="0" sldId="256"/>
            <ac:spMk id="74" creationId="{750729DC-2141-4942-9F8A-B93C7826458D}"/>
          </ac:spMkLst>
        </pc:spChg>
        <pc:spChg chg="mod">
          <ac:chgData name="Mafer Torres" userId="ea305b16cee8762e" providerId="LiveId" clId="{89F93D22-438A-426F-8C1E-32C7B36E189C}" dt="2022-02-15T02:43:59.799" v="454"/>
          <ac:spMkLst>
            <pc:docMk/>
            <pc:sldMk cId="0" sldId="256"/>
            <ac:spMk id="75" creationId="{ED146A8E-FBC9-4D2C-A686-64EF7757607C}"/>
          </ac:spMkLst>
        </pc:spChg>
        <pc:spChg chg="mod">
          <ac:chgData name="Mafer Torres" userId="ea305b16cee8762e" providerId="LiveId" clId="{89F93D22-438A-426F-8C1E-32C7B36E189C}" dt="2022-02-15T02:43:59.799" v="454"/>
          <ac:spMkLst>
            <pc:docMk/>
            <pc:sldMk cId="0" sldId="256"/>
            <ac:spMk id="76" creationId="{F19C4748-A338-440D-A7AA-14E2C2FDC858}"/>
          </ac:spMkLst>
        </pc:spChg>
        <pc:spChg chg="mod">
          <ac:chgData name="Mafer Torres" userId="ea305b16cee8762e" providerId="LiveId" clId="{89F93D22-438A-426F-8C1E-32C7B36E189C}" dt="2022-02-15T02:43:59.799" v="454"/>
          <ac:spMkLst>
            <pc:docMk/>
            <pc:sldMk cId="0" sldId="256"/>
            <ac:spMk id="77" creationId="{B4C7EBAF-025E-4090-A3F5-4CEC0D42411E}"/>
          </ac:spMkLst>
        </pc:spChg>
        <pc:spChg chg="mod">
          <ac:chgData name="Mafer Torres" userId="ea305b16cee8762e" providerId="LiveId" clId="{89F93D22-438A-426F-8C1E-32C7B36E189C}" dt="2022-02-15T02:43:59.799" v="454"/>
          <ac:spMkLst>
            <pc:docMk/>
            <pc:sldMk cId="0" sldId="256"/>
            <ac:spMk id="78" creationId="{39E83A17-BE45-4DB3-BE80-4060785DDFF9}"/>
          </ac:spMkLst>
        </pc:spChg>
        <pc:spChg chg="mod">
          <ac:chgData name="Mafer Torres" userId="ea305b16cee8762e" providerId="LiveId" clId="{89F93D22-438A-426F-8C1E-32C7B36E189C}" dt="2022-02-15T02:43:59.799" v="454"/>
          <ac:spMkLst>
            <pc:docMk/>
            <pc:sldMk cId="0" sldId="256"/>
            <ac:spMk id="79" creationId="{E9A33172-DE80-4430-8888-CA22361216F1}"/>
          </ac:spMkLst>
        </pc:spChg>
        <pc:spChg chg="mod">
          <ac:chgData name="Mafer Torres" userId="ea305b16cee8762e" providerId="LiveId" clId="{89F93D22-438A-426F-8C1E-32C7B36E189C}" dt="2022-02-15T02:43:59.799" v="454"/>
          <ac:spMkLst>
            <pc:docMk/>
            <pc:sldMk cId="0" sldId="256"/>
            <ac:spMk id="80" creationId="{08BD5AE9-6B84-48BD-96E3-317D39A87A3F}"/>
          </ac:spMkLst>
        </pc:spChg>
        <pc:spChg chg="mod">
          <ac:chgData name="Mafer Torres" userId="ea305b16cee8762e" providerId="LiveId" clId="{89F93D22-438A-426F-8C1E-32C7B36E189C}" dt="2022-02-15T02:43:59.799" v="454"/>
          <ac:spMkLst>
            <pc:docMk/>
            <pc:sldMk cId="0" sldId="256"/>
            <ac:spMk id="81" creationId="{2EF46773-D114-4081-ABD4-A233AD82C247}"/>
          </ac:spMkLst>
        </pc:spChg>
        <pc:spChg chg="mod">
          <ac:chgData name="Mafer Torres" userId="ea305b16cee8762e" providerId="LiveId" clId="{89F93D22-438A-426F-8C1E-32C7B36E189C}" dt="2022-02-15T02:43:59.799" v="454"/>
          <ac:spMkLst>
            <pc:docMk/>
            <pc:sldMk cId="0" sldId="256"/>
            <ac:spMk id="82" creationId="{754466F1-6A21-431B-8080-6CB75D2EDA7B}"/>
          </ac:spMkLst>
        </pc:spChg>
        <pc:spChg chg="mod">
          <ac:chgData name="Mafer Torres" userId="ea305b16cee8762e" providerId="LiveId" clId="{89F93D22-438A-426F-8C1E-32C7B36E189C}" dt="2022-02-15T02:43:59.799" v="454"/>
          <ac:spMkLst>
            <pc:docMk/>
            <pc:sldMk cId="0" sldId="256"/>
            <ac:spMk id="83" creationId="{C067C227-40F7-46FA-ABFD-D5EAA367A0A0}"/>
          </ac:spMkLst>
        </pc:spChg>
        <pc:spChg chg="mod">
          <ac:chgData name="Mafer Torres" userId="ea305b16cee8762e" providerId="LiveId" clId="{89F93D22-438A-426F-8C1E-32C7B36E189C}" dt="2022-02-15T02:43:59.799" v="454"/>
          <ac:spMkLst>
            <pc:docMk/>
            <pc:sldMk cId="0" sldId="256"/>
            <ac:spMk id="84" creationId="{7927A8EE-1D97-4C07-8424-7264FE1A7015}"/>
          </ac:spMkLst>
        </pc:spChg>
        <pc:spChg chg="mod">
          <ac:chgData name="Mafer Torres" userId="ea305b16cee8762e" providerId="LiveId" clId="{89F93D22-438A-426F-8C1E-32C7B36E189C}" dt="2022-02-15T02:43:59.799" v="454"/>
          <ac:spMkLst>
            <pc:docMk/>
            <pc:sldMk cId="0" sldId="256"/>
            <ac:spMk id="85" creationId="{35DC62C7-D2BE-4D52-89D2-A3B0A194B3D1}"/>
          </ac:spMkLst>
        </pc:spChg>
        <pc:spChg chg="add mod">
          <ac:chgData name="Mafer Torres" userId="ea305b16cee8762e" providerId="LiveId" clId="{89F93D22-438A-426F-8C1E-32C7B36E189C}" dt="2022-02-17T04:03:12.069" v="2266" actId="2711"/>
          <ac:spMkLst>
            <pc:docMk/>
            <pc:sldMk cId="0" sldId="256"/>
            <ac:spMk id="86" creationId="{697A6714-5939-4A88-B17C-F754270C05C0}"/>
          </ac:spMkLst>
        </pc:spChg>
        <pc:spChg chg="del">
          <ac:chgData name="Mafer Torres" userId="ea305b16cee8762e" providerId="LiveId" clId="{89F93D22-438A-426F-8C1E-32C7B36E189C}" dt="2022-02-15T02:20:42.702" v="4" actId="478"/>
          <ac:spMkLst>
            <pc:docMk/>
            <pc:sldMk cId="0" sldId="256"/>
            <ac:spMk id="374" creationId="{00000000-0000-0000-0000-000000000000}"/>
          </ac:spMkLst>
        </pc:spChg>
        <pc:spChg chg="mod">
          <ac:chgData name="Mafer Torres" userId="ea305b16cee8762e" providerId="LiveId" clId="{89F93D22-438A-426F-8C1E-32C7B36E189C}" dt="2022-02-17T04:02:58.532" v="2263" actId="2711"/>
          <ac:spMkLst>
            <pc:docMk/>
            <pc:sldMk cId="0" sldId="256"/>
            <ac:spMk id="389" creationId="{00000000-0000-0000-0000-000000000000}"/>
          </ac:spMkLst>
        </pc:spChg>
        <pc:spChg chg="mod">
          <ac:chgData name="Mafer Torres" userId="ea305b16cee8762e" providerId="LiveId" clId="{89F93D22-438A-426F-8C1E-32C7B36E189C}" dt="2022-02-17T04:03:06.241" v="2265" actId="2711"/>
          <ac:spMkLst>
            <pc:docMk/>
            <pc:sldMk cId="0" sldId="256"/>
            <ac:spMk id="390" creationId="{00000000-0000-0000-0000-000000000000}"/>
          </ac:spMkLst>
        </pc:spChg>
        <pc:spChg chg="mod">
          <ac:chgData name="Mafer Torres" userId="ea305b16cee8762e" providerId="LiveId" clId="{89F93D22-438A-426F-8C1E-32C7B36E189C}" dt="2022-02-15T02:21:02.075" v="9" actId="1076"/>
          <ac:spMkLst>
            <pc:docMk/>
            <pc:sldMk cId="0" sldId="256"/>
            <ac:spMk id="391" creationId="{00000000-0000-0000-0000-000000000000}"/>
          </ac:spMkLst>
        </pc:spChg>
        <pc:grpChg chg="add del mod">
          <ac:chgData name="Mafer Torres" userId="ea305b16cee8762e" providerId="LiveId" clId="{89F93D22-438A-426F-8C1E-32C7B36E189C}" dt="2022-02-15T02:24:37.721" v="31" actId="478"/>
          <ac:grpSpMkLst>
            <pc:docMk/>
            <pc:sldMk cId="0" sldId="256"/>
            <ac:grpSpMk id="22" creationId="{6857157A-A412-4086-8DA4-EC8F1D0A7DA1}"/>
          </ac:grpSpMkLst>
        </pc:grpChg>
        <pc:grpChg chg="add del mod">
          <ac:chgData name="Mafer Torres" userId="ea305b16cee8762e" providerId="LiveId" clId="{89F93D22-438A-426F-8C1E-32C7B36E189C}" dt="2022-02-15T02:43:29.680" v="450" actId="21"/>
          <ac:grpSpMkLst>
            <pc:docMk/>
            <pc:sldMk cId="0" sldId="256"/>
            <ac:grpSpMk id="36" creationId="{CE229ED5-909F-4DFF-B900-64D04C1A64EB}"/>
          </ac:grpSpMkLst>
        </pc:grpChg>
        <pc:grpChg chg="add mod">
          <ac:chgData name="Mafer Torres" userId="ea305b16cee8762e" providerId="LiveId" clId="{89F93D22-438A-426F-8C1E-32C7B36E189C}" dt="2022-02-15T02:44:02.369" v="456" actId="1076"/>
          <ac:grpSpMkLst>
            <pc:docMk/>
            <pc:sldMk cId="0" sldId="256"/>
            <ac:grpSpMk id="54" creationId="{3BC2A822-114B-472C-BB92-7BD9DB7C8B67}"/>
          </ac:grpSpMkLst>
        </pc:grpChg>
        <pc:grpChg chg="add mod">
          <ac:chgData name="Mafer Torres" userId="ea305b16cee8762e" providerId="LiveId" clId="{89F93D22-438A-426F-8C1E-32C7B36E189C}" dt="2022-02-15T02:44:07.469" v="457" actId="1076"/>
          <ac:grpSpMkLst>
            <pc:docMk/>
            <pc:sldMk cId="0" sldId="256"/>
            <ac:grpSpMk id="70" creationId="{DCF10800-C8A6-43DE-BC1B-037317EC5BBF}"/>
          </ac:grpSpMkLst>
        </pc:grpChg>
        <pc:grpChg chg="del mod">
          <ac:chgData name="Mafer Torres" userId="ea305b16cee8762e" providerId="LiveId" clId="{89F93D22-438A-426F-8C1E-32C7B36E189C}" dt="2022-02-15T02:22:12.270" v="12" actId="478"/>
          <ac:grpSpMkLst>
            <pc:docMk/>
            <pc:sldMk cId="0" sldId="256"/>
            <ac:grpSpMk id="375" creationId="{00000000-0000-0000-0000-000000000000}"/>
          </ac:grpSpMkLst>
        </pc:grpChg>
        <pc:picChg chg="del">
          <ac:chgData name="Mafer Torres" userId="ea305b16cee8762e" providerId="LiveId" clId="{89F93D22-438A-426F-8C1E-32C7B36E189C}" dt="2022-02-15T02:17:47.118" v="0" actId="478"/>
          <ac:picMkLst>
            <pc:docMk/>
            <pc:sldMk cId="0" sldId="256"/>
            <ac:picMk id="373" creationId="{00000000-0000-0000-0000-000000000000}"/>
          </ac:picMkLst>
        </pc:picChg>
        <pc:picChg chg="add mod">
          <ac:chgData name="Mafer Torres" userId="ea305b16cee8762e" providerId="LiveId" clId="{89F93D22-438A-426F-8C1E-32C7B36E189C}" dt="2022-02-15T02:41:56.635" v="438" actId="1076"/>
          <ac:picMkLst>
            <pc:docMk/>
            <pc:sldMk cId="0" sldId="256"/>
            <ac:picMk id="1026" creationId="{05A1CFB6-6249-4C2A-BD68-4FE8145662D1}"/>
          </ac:picMkLst>
        </pc:picChg>
      </pc:sldChg>
      <pc:sldChg chg="addSp delSp modSp mod ord modClrScheme chgLayout modNotes">
        <pc:chgData name="Mafer Torres" userId="ea305b16cee8762e" providerId="LiveId" clId="{89F93D22-438A-426F-8C1E-32C7B36E189C}" dt="2022-02-15T02:39:30.134" v="422" actId="1076"/>
        <pc:sldMkLst>
          <pc:docMk/>
          <pc:sldMk cId="0" sldId="257"/>
        </pc:sldMkLst>
        <pc:spChg chg="add del mod">
          <ac:chgData name="Mafer Torres" userId="ea305b16cee8762e" providerId="LiveId" clId="{89F93D22-438A-426F-8C1E-32C7B36E189C}" dt="2022-02-15T02:35:47.475" v="366" actId="478"/>
          <ac:spMkLst>
            <pc:docMk/>
            <pc:sldMk cId="0" sldId="257"/>
            <ac:spMk id="3" creationId="{B539C549-502C-47B2-B19F-29B0E6AD47A2}"/>
          </ac:spMkLst>
        </pc:spChg>
        <pc:spChg chg="add del mod ord">
          <ac:chgData name="Mafer Torres" userId="ea305b16cee8762e" providerId="LiveId" clId="{89F93D22-438A-426F-8C1E-32C7B36E189C}" dt="2022-02-15T02:39:13.918" v="419" actId="478"/>
          <ac:spMkLst>
            <pc:docMk/>
            <pc:sldMk cId="0" sldId="257"/>
            <ac:spMk id="6" creationId="{2EC79C87-3DF0-4CBD-A952-228FA1BA68AB}"/>
          </ac:spMkLst>
        </pc:spChg>
        <pc:spChg chg="del">
          <ac:chgData name="Mafer Torres" userId="ea305b16cee8762e" providerId="LiveId" clId="{89F93D22-438A-426F-8C1E-32C7B36E189C}" dt="2022-02-15T02:35:45.550" v="365" actId="478"/>
          <ac:spMkLst>
            <pc:docMk/>
            <pc:sldMk cId="0" sldId="257"/>
            <ac:spMk id="396" creationId="{00000000-0000-0000-0000-000000000000}"/>
          </ac:spMkLst>
        </pc:spChg>
        <pc:spChg chg="mod ord">
          <ac:chgData name="Mafer Torres" userId="ea305b16cee8762e" providerId="LiveId" clId="{89F93D22-438A-426F-8C1E-32C7B36E189C}" dt="2022-02-15T02:39:30.134" v="422" actId="1076"/>
          <ac:spMkLst>
            <pc:docMk/>
            <pc:sldMk cId="0" sldId="257"/>
            <ac:spMk id="397" creationId="{00000000-0000-0000-0000-000000000000}"/>
          </ac:spMkLst>
        </pc:spChg>
        <pc:picChg chg="add del">
          <ac:chgData name="Mafer Torres" userId="ea305b16cee8762e" providerId="LiveId" clId="{89F93D22-438A-426F-8C1E-32C7B36E189C}" dt="2022-02-15T02:38:48.601" v="416" actId="478"/>
          <ac:picMkLst>
            <pc:docMk/>
            <pc:sldMk cId="0" sldId="257"/>
            <ac:picMk id="5" creationId="{B9A0EA75-FA68-481C-BB6E-EA7B88B96EF6}"/>
          </ac:picMkLst>
        </pc:picChg>
      </pc:sldChg>
      <pc:sldChg chg="addSp delSp modSp add del mod modClrScheme chgLayout modNotes">
        <pc:chgData name="Mafer Torres" userId="ea305b16cee8762e" providerId="LiveId" clId="{89F93D22-438A-426F-8C1E-32C7B36E189C}" dt="2022-02-17T03:41:32.775" v="2013" actId="47"/>
        <pc:sldMkLst>
          <pc:docMk/>
          <pc:sldMk cId="0" sldId="258"/>
        </pc:sldMkLst>
        <pc:spChg chg="add del mod">
          <ac:chgData name="Mafer Torres" userId="ea305b16cee8762e" providerId="LiveId" clId="{89F93D22-438A-426F-8C1E-32C7B36E189C}" dt="2022-02-15T03:14:12.762" v="861" actId="478"/>
          <ac:spMkLst>
            <pc:docMk/>
            <pc:sldMk cId="0" sldId="258"/>
            <ac:spMk id="3" creationId="{F574D321-CDC7-495A-84FF-C3CC5F2A4F89}"/>
          </ac:spMkLst>
        </pc:spChg>
        <pc:spChg chg="add del mod">
          <ac:chgData name="Mafer Torres" userId="ea305b16cee8762e" providerId="LiveId" clId="{89F93D22-438A-426F-8C1E-32C7B36E189C}" dt="2022-02-15T03:17:17.226" v="876" actId="478"/>
          <ac:spMkLst>
            <pc:docMk/>
            <pc:sldMk cId="0" sldId="258"/>
            <ac:spMk id="5" creationId="{6E2D6662-9AF8-4E48-99EE-FE17C1D297B0}"/>
          </ac:spMkLst>
        </pc:spChg>
        <pc:spChg chg="add del mod">
          <ac:chgData name="Mafer Torres" userId="ea305b16cee8762e" providerId="LiveId" clId="{89F93D22-438A-426F-8C1E-32C7B36E189C}" dt="2022-02-15T03:17:22.231" v="878" actId="478"/>
          <ac:spMkLst>
            <pc:docMk/>
            <pc:sldMk cId="0" sldId="258"/>
            <ac:spMk id="7" creationId="{D7749855-E424-4604-AB95-E09CA316F1DA}"/>
          </ac:spMkLst>
        </pc:spChg>
        <pc:spChg chg="add del mod">
          <ac:chgData name="Mafer Torres" userId="ea305b16cee8762e" providerId="LiveId" clId="{89F93D22-438A-426F-8C1E-32C7B36E189C}" dt="2022-02-15T03:17:22.231" v="878" actId="478"/>
          <ac:spMkLst>
            <pc:docMk/>
            <pc:sldMk cId="0" sldId="258"/>
            <ac:spMk id="9" creationId="{DC456A50-26F2-4405-94C0-9D012C583B9A}"/>
          </ac:spMkLst>
        </pc:spChg>
        <pc:spChg chg="add del mod">
          <ac:chgData name="Mafer Torres" userId="ea305b16cee8762e" providerId="LiveId" clId="{89F93D22-438A-426F-8C1E-32C7B36E189C}" dt="2022-02-15T03:17:17.226" v="876" actId="478"/>
          <ac:spMkLst>
            <pc:docMk/>
            <pc:sldMk cId="0" sldId="258"/>
            <ac:spMk id="11" creationId="{C53C0F22-7407-44D2-A439-A0C33D985D99}"/>
          </ac:spMkLst>
        </pc:spChg>
        <pc:spChg chg="add mod">
          <ac:chgData name="Mafer Torres" userId="ea305b16cee8762e" providerId="LiveId" clId="{89F93D22-438A-426F-8C1E-32C7B36E189C}" dt="2022-02-15T03:21:17.044" v="963" actId="20577"/>
          <ac:spMkLst>
            <pc:docMk/>
            <pc:sldMk cId="0" sldId="258"/>
            <ac:spMk id="12" creationId="{8AC322C8-FC1F-46F6-BB23-AA712975C6E6}"/>
          </ac:spMkLst>
        </pc:spChg>
        <pc:spChg chg="del mod ord">
          <ac:chgData name="Mafer Torres" userId="ea305b16cee8762e" providerId="LiveId" clId="{89F93D22-438A-426F-8C1E-32C7B36E189C}" dt="2022-02-15T03:17:17.226" v="876" actId="478"/>
          <ac:spMkLst>
            <pc:docMk/>
            <pc:sldMk cId="0" sldId="258"/>
            <ac:spMk id="402" creationId="{00000000-0000-0000-0000-000000000000}"/>
          </ac:spMkLst>
        </pc:spChg>
        <pc:spChg chg="del mod ord">
          <ac:chgData name="Mafer Torres" userId="ea305b16cee8762e" providerId="LiveId" clId="{89F93D22-438A-426F-8C1E-32C7B36E189C}" dt="2022-02-15T03:17:13.418" v="875" actId="478"/>
          <ac:spMkLst>
            <pc:docMk/>
            <pc:sldMk cId="0" sldId="258"/>
            <ac:spMk id="403" creationId="{00000000-0000-0000-0000-000000000000}"/>
          </ac:spMkLst>
        </pc:spChg>
        <pc:spChg chg="del mod ord">
          <ac:chgData name="Mafer Torres" userId="ea305b16cee8762e" providerId="LiveId" clId="{89F93D22-438A-426F-8C1E-32C7B36E189C}" dt="2022-02-15T03:17:10.049" v="872" actId="478"/>
          <ac:spMkLst>
            <pc:docMk/>
            <pc:sldMk cId="0" sldId="258"/>
            <ac:spMk id="404" creationId="{00000000-0000-0000-0000-000000000000}"/>
          </ac:spMkLst>
        </pc:spChg>
        <pc:spChg chg="del mod ord">
          <ac:chgData name="Mafer Torres" userId="ea305b16cee8762e" providerId="LiveId" clId="{89F93D22-438A-426F-8C1E-32C7B36E189C}" dt="2022-02-15T03:15:26.675" v="863" actId="478"/>
          <ac:spMkLst>
            <pc:docMk/>
            <pc:sldMk cId="0" sldId="258"/>
            <ac:spMk id="405" creationId="{00000000-0000-0000-0000-000000000000}"/>
          </ac:spMkLst>
        </pc:spChg>
        <pc:spChg chg="mod ord">
          <ac:chgData name="Mafer Torres" userId="ea305b16cee8762e" providerId="LiveId" clId="{89F93D22-438A-426F-8C1E-32C7B36E189C}" dt="2022-02-15T03:14:16.698" v="862" actId="1076"/>
          <ac:spMkLst>
            <pc:docMk/>
            <pc:sldMk cId="0" sldId="258"/>
            <ac:spMk id="406" creationId="{00000000-0000-0000-0000-000000000000}"/>
          </ac:spMkLst>
        </pc:spChg>
        <pc:spChg chg="del mod ord">
          <ac:chgData name="Mafer Torres" userId="ea305b16cee8762e" providerId="LiveId" clId="{89F93D22-438A-426F-8C1E-32C7B36E189C}" dt="2022-02-15T03:14:11.632" v="860" actId="478"/>
          <ac:spMkLst>
            <pc:docMk/>
            <pc:sldMk cId="0" sldId="258"/>
            <ac:spMk id="407" creationId="{00000000-0000-0000-0000-000000000000}"/>
          </ac:spMkLst>
        </pc:spChg>
        <pc:spChg chg="del mod ord">
          <ac:chgData name="Mafer Torres" userId="ea305b16cee8762e" providerId="LiveId" clId="{89F93D22-438A-426F-8C1E-32C7B36E189C}" dt="2022-02-15T03:15:26.675" v="863" actId="478"/>
          <ac:spMkLst>
            <pc:docMk/>
            <pc:sldMk cId="0" sldId="258"/>
            <ac:spMk id="408" creationId="{00000000-0000-0000-0000-000000000000}"/>
          </ac:spMkLst>
        </pc:spChg>
        <pc:spChg chg="del mod ord">
          <ac:chgData name="Mafer Torres" userId="ea305b16cee8762e" providerId="LiveId" clId="{89F93D22-438A-426F-8C1E-32C7B36E189C}" dt="2022-02-15T03:15:26.675" v="863" actId="478"/>
          <ac:spMkLst>
            <pc:docMk/>
            <pc:sldMk cId="0" sldId="258"/>
            <ac:spMk id="409" creationId="{00000000-0000-0000-0000-000000000000}"/>
          </ac:spMkLst>
        </pc:spChg>
        <pc:spChg chg="del mod ord">
          <ac:chgData name="Mafer Torres" userId="ea305b16cee8762e" providerId="LiveId" clId="{89F93D22-438A-426F-8C1E-32C7B36E189C}" dt="2022-02-15T03:15:26.675" v="863" actId="478"/>
          <ac:spMkLst>
            <pc:docMk/>
            <pc:sldMk cId="0" sldId="258"/>
            <ac:spMk id="410" creationId="{00000000-0000-0000-0000-000000000000}"/>
          </ac:spMkLst>
        </pc:spChg>
        <pc:spChg chg="del mod ord">
          <ac:chgData name="Mafer Torres" userId="ea305b16cee8762e" providerId="LiveId" clId="{89F93D22-438A-426F-8C1E-32C7B36E189C}" dt="2022-02-15T03:15:26.675" v="863" actId="478"/>
          <ac:spMkLst>
            <pc:docMk/>
            <pc:sldMk cId="0" sldId="258"/>
            <ac:spMk id="411" creationId="{00000000-0000-0000-0000-000000000000}"/>
          </ac:spMkLst>
        </pc:spChg>
        <pc:spChg chg="del mod ord">
          <ac:chgData name="Mafer Torres" userId="ea305b16cee8762e" providerId="LiveId" clId="{89F93D22-438A-426F-8C1E-32C7B36E189C}" dt="2022-02-15T03:17:17.226" v="876" actId="478"/>
          <ac:spMkLst>
            <pc:docMk/>
            <pc:sldMk cId="0" sldId="258"/>
            <ac:spMk id="412" creationId="{00000000-0000-0000-0000-000000000000}"/>
          </ac:spMkLst>
        </pc:spChg>
        <pc:spChg chg="del mod ord">
          <ac:chgData name="Mafer Torres" userId="ea305b16cee8762e" providerId="LiveId" clId="{89F93D22-438A-426F-8C1E-32C7B36E189C}" dt="2022-02-15T03:15:26.675" v="863" actId="478"/>
          <ac:spMkLst>
            <pc:docMk/>
            <pc:sldMk cId="0" sldId="258"/>
            <ac:spMk id="413" creationId="{00000000-0000-0000-0000-000000000000}"/>
          </ac:spMkLst>
        </pc:spChg>
        <pc:spChg chg="del mod ord">
          <ac:chgData name="Mafer Torres" userId="ea305b16cee8762e" providerId="LiveId" clId="{89F93D22-438A-426F-8C1E-32C7B36E189C}" dt="2022-02-15T03:15:26.675" v="863" actId="478"/>
          <ac:spMkLst>
            <pc:docMk/>
            <pc:sldMk cId="0" sldId="258"/>
            <ac:spMk id="414" creationId="{00000000-0000-0000-0000-000000000000}"/>
          </ac:spMkLst>
        </pc:spChg>
        <pc:picChg chg="add mod">
          <ac:chgData name="Mafer Torres" userId="ea305b16cee8762e" providerId="LiveId" clId="{89F93D22-438A-426F-8C1E-32C7B36E189C}" dt="2022-02-15T03:21:24.842" v="965" actId="1076"/>
          <ac:picMkLst>
            <pc:docMk/>
            <pc:sldMk cId="0" sldId="258"/>
            <ac:picMk id="3074" creationId="{46D9CF8C-5FE1-480F-B992-58E0B7E40595}"/>
          </ac:picMkLst>
        </pc:picChg>
        <pc:picChg chg="add mod">
          <ac:chgData name="Mafer Torres" userId="ea305b16cee8762e" providerId="LiveId" clId="{89F93D22-438A-426F-8C1E-32C7B36E189C}" dt="2022-02-15T03:21:04.356" v="961" actId="1076"/>
          <ac:picMkLst>
            <pc:docMk/>
            <pc:sldMk cId="0" sldId="258"/>
            <ac:picMk id="3076" creationId="{7A8B3731-3D83-4C6C-AA4F-46389B21B2CD}"/>
          </ac:picMkLst>
        </pc:picChg>
      </pc:sldChg>
      <pc:sldChg chg="del modNotes">
        <pc:chgData name="Mafer Torres" userId="ea305b16cee8762e" providerId="LiveId" clId="{89F93D22-438A-426F-8C1E-32C7B36E189C}" dt="2022-02-15T03:46:02.584" v="1653" actId="47"/>
        <pc:sldMkLst>
          <pc:docMk/>
          <pc:sldMk cId="0" sldId="259"/>
        </pc:sldMkLst>
      </pc:sldChg>
      <pc:sldChg chg="addSp delSp modSp mod ord modClrScheme chgLayout modNotes">
        <pc:chgData name="Mafer Torres" userId="ea305b16cee8762e" providerId="LiveId" clId="{89F93D22-438A-426F-8C1E-32C7B36E189C}" dt="2022-02-17T04:03:30.806" v="2270" actId="1076"/>
        <pc:sldMkLst>
          <pc:docMk/>
          <pc:sldMk cId="0" sldId="260"/>
        </pc:sldMkLst>
        <pc:spChg chg="add del mod ord">
          <ac:chgData name="Mafer Torres" userId="ea305b16cee8762e" providerId="LiveId" clId="{89F93D22-438A-426F-8C1E-32C7B36E189C}" dt="2022-02-15T02:46:32.987" v="500" actId="478"/>
          <ac:spMkLst>
            <pc:docMk/>
            <pc:sldMk cId="0" sldId="260"/>
            <ac:spMk id="2" creationId="{83998424-847A-4C06-A2D4-651C51D467BF}"/>
          </ac:spMkLst>
        </pc:spChg>
        <pc:spChg chg="add del mod ord">
          <ac:chgData name="Mafer Torres" userId="ea305b16cee8762e" providerId="LiveId" clId="{89F93D22-438A-426F-8C1E-32C7B36E189C}" dt="2022-02-15T02:46:30.762" v="499" actId="478"/>
          <ac:spMkLst>
            <pc:docMk/>
            <pc:sldMk cId="0" sldId="260"/>
            <ac:spMk id="3" creationId="{17A22BB7-7FA3-4403-815D-660E41635CB3}"/>
          </ac:spMkLst>
        </pc:spChg>
        <pc:spChg chg="add del mod ord">
          <ac:chgData name="Mafer Torres" userId="ea305b16cee8762e" providerId="LiveId" clId="{89F93D22-438A-426F-8C1E-32C7B36E189C}" dt="2022-02-15T02:47:23.479" v="501" actId="478"/>
          <ac:spMkLst>
            <pc:docMk/>
            <pc:sldMk cId="0" sldId="260"/>
            <ac:spMk id="4" creationId="{D1AC1D08-35B0-4363-8036-0BF209286E95}"/>
          </ac:spMkLst>
        </pc:spChg>
        <pc:spChg chg="add del mod ord">
          <ac:chgData name="Mafer Torres" userId="ea305b16cee8762e" providerId="LiveId" clId="{89F93D22-438A-426F-8C1E-32C7B36E189C}" dt="2022-02-15T02:47:31.938" v="504" actId="478"/>
          <ac:spMkLst>
            <pc:docMk/>
            <pc:sldMk cId="0" sldId="260"/>
            <ac:spMk id="5" creationId="{33DE282E-49DE-4CFB-8158-392F627D2100}"/>
          </ac:spMkLst>
        </pc:spChg>
        <pc:spChg chg="add del mod ord">
          <ac:chgData name="Mafer Torres" userId="ea305b16cee8762e" providerId="LiveId" clId="{89F93D22-438A-426F-8C1E-32C7B36E189C}" dt="2022-02-15T02:57:29.365" v="509" actId="478"/>
          <ac:spMkLst>
            <pc:docMk/>
            <pc:sldMk cId="0" sldId="260"/>
            <ac:spMk id="6" creationId="{A1ABE4A1-8C36-4E99-8D38-3757DFA9DCA1}"/>
          </ac:spMkLst>
        </pc:spChg>
        <pc:spChg chg="add del mod ord">
          <ac:chgData name="Mafer Torres" userId="ea305b16cee8762e" providerId="LiveId" clId="{89F93D22-438A-426F-8C1E-32C7B36E189C}" dt="2022-02-15T02:47:25.845" v="502" actId="478"/>
          <ac:spMkLst>
            <pc:docMk/>
            <pc:sldMk cId="0" sldId="260"/>
            <ac:spMk id="7" creationId="{72BBFBE9-2EEB-4FBC-AE9B-F895F057620D}"/>
          </ac:spMkLst>
        </pc:spChg>
        <pc:spChg chg="add del mod ord">
          <ac:chgData name="Mafer Torres" userId="ea305b16cee8762e" providerId="LiveId" clId="{89F93D22-438A-426F-8C1E-32C7B36E189C}" dt="2022-02-15T02:47:25.845" v="502" actId="478"/>
          <ac:spMkLst>
            <pc:docMk/>
            <pc:sldMk cId="0" sldId="260"/>
            <ac:spMk id="8" creationId="{E7780DB3-8FE9-4684-B9E4-7DCC4093205E}"/>
          </ac:spMkLst>
        </pc:spChg>
        <pc:spChg chg="add del mod">
          <ac:chgData name="Mafer Torres" userId="ea305b16cee8762e" providerId="LiveId" clId="{89F93D22-438A-426F-8C1E-32C7B36E189C}" dt="2022-02-15T02:47:36.045" v="506" actId="478"/>
          <ac:spMkLst>
            <pc:docMk/>
            <pc:sldMk cId="0" sldId="260"/>
            <ac:spMk id="10" creationId="{CFE61CC0-6021-4286-8FBF-6CE25CD71071}"/>
          </ac:spMkLst>
        </pc:spChg>
        <pc:spChg chg="add del mod">
          <ac:chgData name="Mafer Torres" userId="ea305b16cee8762e" providerId="LiveId" clId="{89F93D22-438A-426F-8C1E-32C7B36E189C}" dt="2022-02-15T03:02:17.030" v="517" actId="478"/>
          <ac:spMkLst>
            <pc:docMk/>
            <pc:sldMk cId="0" sldId="260"/>
            <ac:spMk id="12" creationId="{5AFCC9F3-FB57-4F9E-AF05-746ED768727C}"/>
          </ac:spMkLst>
        </pc:spChg>
        <pc:spChg chg="mod">
          <ac:chgData name="Mafer Torres" userId="ea305b16cee8762e" providerId="LiveId" clId="{89F93D22-438A-426F-8C1E-32C7B36E189C}" dt="2022-02-15T02:46:03.230" v="482"/>
          <ac:spMkLst>
            <pc:docMk/>
            <pc:sldMk cId="0" sldId="260"/>
            <ac:spMk id="46" creationId="{0AF6DFC6-66A5-43AE-89CC-2131830E0967}"/>
          </ac:spMkLst>
        </pc:spChg>
        <pc:spChg chg="mod">
          <ac:chgData name="Mafer Torres" userId="ea305b16cee8762e" providerId="LiveId" clId="{89F93D22-438A-426F-8C1E-32C7B36E189C}" dt="2022-02-15T02:46:03.230" v="482"/>
          <ac:spMkLst>
            <pc:docMk/>
            <pc:sldMk cId="0" sldId="260"/>
            <ac:spMk id="47" creationId="{A53A742D-757E-44CA-9BFC-619223FAC865}"/>
          </ac:spMkLst>
        </pc:spChg>
        <pc:spChg chg="mod">
          <ac:chgData name="Mafer Torres" userId="ea305b16cee8762e" providerId="LiveId" clId="{89F93D22-438A-426F-8C1E-32C7B36E189C}" dt="2022-02-15T02:46:03.230" v="482"/>
          <ac:spMkLst>
            <pc:docMk/>
            <pc:sldMk cId="0" sldId="260"/>
            <ac:spMk id="48" creationId="{1AF6F208-7F3F-4C75-805D-4474B30C0B8B}"/>
          </ac:spMkLst>
        </pc:spChg>
        <pc:spChg chg="mod">
          <ac:chgData name="Mafer Torres" userId="ea305b16cee8762e" providerId="LiveId" clId="{89F93D22-438A-426F-8C1E-32C7B36E189C}" dt="2022-02-15T02:46:03.230" v="482"/>
          <ac:spMkLst>
            <pc:docMk/>
            <pc:sldMk cId="0" sldId="260"/>
            <ac:spMk id="49" creationId="{018E2D8D-F16E-4D97-A284-94D67FF5753F}"/>
          </ac:spMkLst>
        </pc:spChg>
        <pc:spChg chg="mod">
          <ac:chgData name="Mafer Torres" userId="ea305b16cee8762e" providerId="LiveId" clId="{89F93D22-438A-426F-8C1E-32C7B36E189C}" dt="2022-02-15T02:46:03.230" v="482"/>
          <ac:spMkLst>
            <pc:docMk/>
            <pc:sldMk cId="0" sldId="260"/>
            <ac:spMk id="50" creationId="{75154008-2171-438B-9C17-C7A3F9BFD31F}"/>
          </ac:spMkLst>
        </pc:spChg>
        <pc:spChg chg="mod">
          <ac:chgData name="Mafer Torres" userId="ea305b16cee8762e" providerId="LiveId" clId="{89F93D22-438A-426F-8C1E-32C7B36E189C}" dt="2022-02-15T02:46:03.230" v="482"/>
          <ac:spMkLst>
            <pc:docMk/>
            <pc:sldMk cId="0" sldId="260"/>
            <ac:spMk id="51" creationId="{919D4F0A-DFB8-49C3-8519-45817BDBBFD0}"/>
          </ac:spMkLst>
        </pc:spChg>
        <pc:spChg chg="mod">
          <ac:chgData name="Mafer Torres" userId="ea305b16cee8762e" providerId="LiveId" clId="{89F93D22-438A-426F-8C1E-32C7B36E189C}" dt="2022-02-15T02:46:03.230" v="482"/>
          <ac:spMkLst>
            <pc:docMk/>
            <pc:sldMk cId="0" sldId="260"/>
            <ac:spMk id="52" creationId="{AD8EF4FC-45E7-434C-9667-2745AED8C322}"/>
          </ac:spMkLst>
        </pc:spChg>
        <pc:spChg chg="mod">
          <ac:chgData name="Mafer Torres" userId="ea305b16cee8762e" providerId="LiveId" clId="{89F93D22-438A-426F-8C1E-32C7B36E189C}" dt="2022-02-15T02:46:03.230" v="482"/>
          <ac:spMkLst>
            <pc:docMk/>
            <pc:sldMk cId="0" sldId="260"/>
            <ac:spMk id="53" creationId="{3AB4C946-BE5D-4181-927C-624D22B369D6}"/>
          </ac:spMkLst>
        </pc:spChg>
        <pc:spChg chg="mod">
          <ac:chgData name="Mafer Torres" userId="ea305b16cee8762e" providerId="LiveId" clId="{89F93D22-438A-426F-8C1E-32C7B36E189C}" dt="2022-02-15T02:46:03.230" v="482"/>
          <ac:spMkLst>
            <pc:docMk/>
            <pc:sldMk cId="0" sldId="260"/>
            <ac:spMk id="54" creationId="{20195F1F-B179-4721-831E-6ADAF57517C6}"/>
          </ac:spMkLst>
        </pc:spChg>
        <pc:spChg chg="mod">
          <ac:chgData name="Mafer Torres" userId="ea305b16cee8762e" providerId="LiveId" clId="{89F93D22-438A-426F-8C1E-32C7B36E189C}" dt="2022-02-15T02:46:03.230" v="482"/>
          <ac:spMkLst>
            <pc:docMk/>
            <pc:sldMk cId="0" sldId="260"/>
            <ac:spMk id="55" creationId="{08A5A7B8-4599-4B63-92F6-B964104EF5B2}"/>
          </ac:spMkLst>
        </pc:spChg>
        <pc:spChg chg="mod">
          <ac:chgData name="Mafer Torres" userId="ea305b16cee8762e" providerId="LiveId" clId="{89F93D22-438A-426F-8C1E-32C7B36E189C}" dt="2022-02-15T02:46:03.230" v="482"/>
          <ac:spMkLst>
            <pc:docMk/>
            <pc:sldMk cId="0" sldId="260"/>
            <ac:spMk id="56" creationId="{EA661A4A-D4A8-43AD-BBF8-265403F53786}"/>
          </ac:spMkLst>
        </pc:spChg>
        <pc:spChg chg="mod">
          <ac:chgData name="Mafer Torres" userId="ea305b16cee8762e" providerId="LiveId" clId="{89F93D22-438A-426F-8C1E-32C7B36E189C}" dt="2022-02-15T02:46:03.230" v="482"/>
          <ac:spMkLst>
            <pc:docMk/>
            <pc:sldMk cId="0" sldId="260"/>
            <ac:spMk id="57" creationId="{1787805A-3BC7-4A4F-AE1D-AC7DC343C3DC}"/>
          </ac:spMkLst>
        </pc:spChg>
        <pc:spChg chg="del mod ord">
          <ac:chgData name="Mafer Torres" userId="ea305b16cee8762e" providerId="LiveId" clId="{89F93D22-438A-426F-8C1E-32C7B36E189C}" dt="2022-02-15T02:56:28.957" v="508" actId="478"/>
          <ac:spMkLst>
            <pc:docMk/>
            <pc:sldMk cId="0" sldId="260"/>
            <ac:spMk id="425" creationId="{00000000-0000-0000-0000-000000000000}"/>
          </ac:spMkLst>
        </pc:spChg>
        <pc:spChg chg="del mod ord">
          <ac:chgData name="Mafer Torres" userId="ea305b16cee8762e" providerId="LiveId" clId="{89F93D22-438A-426F-8C1E-32C7B36E189C}" dt="2022-02-15T02:47:34.904" v="505" actId="478"/>
          <ac:spMkLst>
            <pc:docMk/>
            <pc:sldMk cId="0" sldId="260"/>
            <ac:spMk id="426" creationId="{00000000-0000-0000-0000-000000000000}"/>
          </ac:spMkLst>
        </pc:spChg>
        <pc:spChg chg="mod">
          <ac:chgData name="Mafer Torres" userId="ea305b16cee8762e" providerId="LiveId" clId="{89F93D22-438A-426F-8C1E-32C7B36E189C}" dt="2022-02-15T02:45:02.753" v="475" actId="13822"/>
          <ac:spMkLst>
            <pc:docMk/>
            <pc:sldMk cId="0" sldId="260"/>
            <ac:spMk id="428" creationId="{00000000-0000-0000-0000-000000000000}"/>
          </ac:spMkLst>
        </pc:spChg>
        <pc:spChg chg="mod">
          <ac:chgData name="Mafer Torres" userId="ea305b16cee8762e" providerId="LiveId" clId="{89F93D22-438A-426F-8C1E-32C7B36E189C}" dt="2022-02-15T02:45:02.753" v="475" actId="13822"/>
          <ac:spMkLst>
            <pc:docMk/>
            <pc:sldMk cId="0" sldId="260"/>
            <ac:spMk id="429" creationId="{00000000-0000-0000-0000-000000000000}"/>
          </ac:spMkLst>
        </pc:spChg>
        <pc:spChg chg="mod">
          <ac:chgData name="Mafer Torres" userId="ea305b16cee8762e" providerId="LiveId" clId="{89F93D22-438A-426F-8C1E-32C7B36E189C}" dt="2022-02-15T02:45:02.753" v="475" actId="13822"/>
          <ac:spMkLst>
            <pc:docMk/>
            <pc:sldMk cId="0" sldId="260"/>
            <ac:spMk id="430" creationId="{00000000-0000-0000-0000-000000000000}"/>
          </ac:spMkLst>
        </pc:spChg>
        <pc:spChg chg="mod">
          <ac:chgData name="Mafer Torres" userId="ea305b16cee8762e" providerId="LiveId" clId="{89F93D22-438A-426F-8C1E-32C7B36E189C}" dt="2022-02-15T02:45:02.753" v="475" actId="13822"/>
          <ac:spMkLst>
            <pc:docMk/>
            <pc:sldMk cId="0" sldId="260"/>
            <ac:spMk id="431" creationId="{00000000-0000-0000-0000-000000000000}"/>
          </ac:spMkLst>
        </pc:spChg>
        <pc:spChg chg="mod">
          <ac:chgData name="Mafer Torres" userId="ea305b16cee8762e" providerId="LiveId" clId="{89F93D22-438A-426F-8C1E-32C7B36E189C}" dt="2022-02-15T02:45:02.753" v="475" actId="13822"/>
          <ac:spMkLst>
            <pc:docMk/>
            <pc:sldMk cId="0" sldId="260"/>
            <ac:spMk id="432" creationId="{00000000-0000-0000-0000-000000000000}"/>
          </ac:spMkLst>
        </pc:spChg>
        <pc:spChg chg="mod">
          <ac:chgData name="Mafer Torres" userId="ea305b16cee8762e" providerId="LiveId" clId="{89F93D22-438A-426F-8C1E-32C7B36E189C}" dt="2022-02-15T02:45:02.753" v="475" actId="13822"/>
          <ac:spMkLst>
            <pc:docMk/>
            <pc:sldMk cId="0" sldId="260"/>
            <ac:spMk id="433" creationId="{00000000-0000-0000-0000-000000000000}"/>
          </ac:spMkLst>
        </pc:spChg>
        <pc:spChg chg="mod">
          <ac:chgData name="Mafer Torres" userId="ea305b16cee8762e" providerId="LiveId" clId="{89F93D22-438A-426F-8C1E-32C7B36E189C}" dt="2022-02-15T02:45:02.753" v="475" actId="13822"/>
          <ac:spMkLst>
            <pc:docMk/>
            <pc:sldMk cId="0" sldId="260"/>
            <ac:spMk id="434" creationId="{00000000-0000-0000-0000-000000000000}"/>
          </ac:spMkLst>
        </pc:spChg>
        <pc:spChg chg="mod">
          <ac:chgData name="Mafer Torres" userId="ea305b16cee8762e" providerId="LiveId" clId="{89F93D22-438A-426F-8C1E-32C7B36E189C}" dt="2022-02-15T02:45:02.753" v="475" actId="13822"/>
          <ac:spMkLst>
            <pc:docMk/>
            <pc:sldMk cId="0" sldId="260"/>
            <ac:spMk id="435" creationId="{00000000-0000-0000-0000-000000000000}"/>
          </ac:spMkLst>
        </pc:spChg>
        <pc:spChg chg="mod">
          <ac:chgData name="Mafer Torres" userId="ea305b16cee8762e" providerId="LiveId" clId="{89F93D22-438A-426F-8C1E-32C7B36E189C}" dt="2022-02-15T02:45:02.753" v="475" actId="13822"/>
          <ac:spMkLst>
            <pc:docMk/>
            <pc:sldMk cId="0" sldId="260"/>
            <ac:spMk id="436" creationId="{00000000-0000-0000-0000-000000000000}"/>
          </ac:spMkLst>
        </pc:spChg>
        <pc:spChg chg="mod">
          <ac:chgData name="Mafer Torres" userId="ea305b16cee8762e" providerId="LiveId" clId="{89F93D22-438A-426F-8C1E-32C7B36E189C}" dt="2022-02-15T02:45:02.753" v="475" actId="13822"/>
          <ac:spMkLst>
            <pc:docMk/>
            <pc:sldMk cId="0" sldId="260"/>
            <ac:spMk id="437" creationId="{00000000-0000-0000-0000-000000000000}"/>
          </ac:spMkLst>
        </pc:spChg>
        <pc:spChg chg="mod">
          <ac:chgData name="Mafer Torres" userId="ea305b16cee8762e" providerId="LiveId" clId="{89F93D22-438A-426F-8C1E-32C7B36E189C}" dt="2022-02-15T02:45:02.753" v="475" actId="13822"/>
          <ac:spMkLst>
            <pc:docMk/>
            <pc:sldMk cId="0" sldId="260"/>
            <ac:spMk id="438" creationId="{00000000-0000-0000-0000-000000000000}"/>
          </ac:spMkLst>
        </pc:spChg>
        <pc:spChg chg="mod">
          <ac:chgData name="Mafer Torres" userId="ea305b16cee8762e" providerId="LiveId" clId="{89F93D22-438A-426F-8C1E-32C7B36E189C}" dt="2022-02-15T02:45:02.753" v="475" actId="13822"/>
          <ac:spMkLst>
            <pc:docMk/>
            <pc:sldMk cId="0" sldId="260"/>
            <ac:spMk id="439" creationId="{00000000-0000-0000-0000-000000000000}"/>
          </ac:spMkLst>
        </pc:spChg>
        <pc:spChg chg="mod">
          <ac:chgData name="Mafer Torres" userId="ea305b16cee8762e" providerId="LiveId" clId="{89F93D22-438A-426F-8C1E-32C7B36E189C}" dt="2022-02-15T02:44:59.895" v="474" actId="13822"/>
          <ac:spMkLst>
            <pc:docMk/>
            <pc:sldMk cId="0" sldId="260"/>
            <ac:spMk id="441" creationId="{00000000-0000-0000-0000-000000000000}"/>
          </ac:spMkLst>
        </pc:spChg>
        <pc:spChg chg="mod">
          <ac:chgData name="Mafer Torres" userId="ea305b16cee8762e" providerId="LiveId" clId="{89F93D22-438A-426F-8C1E-32C7B36E189C}" dt="2022-02-15T02:44:59.895" v="474" actId="13822"/>
          <ac:spMkLst>
            <pc:docMk/>
            <pc:sldMk cId="0" sldId="260"/>
            <ac:spMk id="442" creationId="{00000000-0000-0000-0000-000000000000}"/>
          </ac:spMkLst>
        </pc:spChg>
        <pc:spChg chg="mod">
          <ac:chgData name="Mafer Torres" userId="ea305b16cee8762e" providerId="LiveId" clId="{89F93D22-438A-426F-8C1E-32C7B36E189C}" dt="2022-02-15T02:44:59.895" v="474" actId="13822"/>
          <ac:spMkLst>
            <pc:docMk/>
            <pc:sldMk cId="0" sldId="260"/>
            <ac:spMk id="443" creationId="{00000000-0000-0000-0000-000000000000}"/>
          </ac:spMkLst>
        </pc:spChg>
        <pc:spChg chg="mod">
          <ac:chgData name="Mafer Torres" userId="ea305b16cee8762e" providerId="LiveId" clId="{89F93D22-438A-426F-8C1E-32C7B36E189C}" dt="2022-02-15T02:44:59.895" v="474" actId="13822"/>
          <ac:spMkLst>
            <pc:docMk/>
            <pc:sldMk cId="0" sldId="260"/>
            <ac:spMk id="444" creationId="{00000000-0000-0000-0000-000000000000}"/>
          </ac:spMkLst>
        </pc:spChg>
        <pc:spChg chg="mod">
          <ac:chgData name="Mafer Torres" userId="ea305b16cee8762e" providerId="LiveId" clId="{89F93D22-438A-426F-8C1E-32C7B36E189C}" dt="2022-02-15T02:44:59.895" v="474" actId="13822"/>
          <ac:spMkLst>
            <pc:docMk/>
            <pc:sldMk cId="0" sldId="260"/>
            <ac:spMk id="445" creationId="{00000000-0000-0000-0000-000000000000}"/>
          </ac:spMkLst>
        </pc:spChg>
        <pc:spChg chg="mod">
          <ac:chgData name="Mafer Torres" userId="ea305b16cee8762e" providerId="LiveId" clId="{89F93D22-438A-426F-8C1E-32C7B36E189C}" dt="2022-02-15T02:44:59.895" v="474" actId="13822"/>
          <ac:spMkLst>
            <pc:docMk/>
            <pc:sldMk cId="0" sldId="260"/>
            <ac:spMk id="446" creationId="{00000000-0000-0000-0000-000000000000}"/>
          </ac:spMkLst>
        </pc:spChg>
        <pc:spChg chg="mod">
          <ac:chgData name="Mafer Torres" userId="ea305b16cee8762e" providerId="LiveId" clId="{89F93D22-438A-426F-8C1E-32C7B36E189C}" dt="2022-02-15T02:44:59.895" v="474" actId="13822"/>
          <ac:spMkLst>
            <pc:docMk/>
            <pc:sldMk cId="0" sldId="260"/>
            <ac:spMk id="447" creationId="{00000000-0000-0000-0000-000000000000}"/>
          </ac:spMkLst>
        </pc:spChg>
        <pc:spChg chg="mod">
          <ac:chgData name="Mafer Torres" userId="ea305b16cee8762e" providerId="LiveId" clId="{89F93D22-438A-426F-8C1E-32C7B36E189C}" dt="2022-02-15T02:44:59.895" v="474" actId="13822"/>
          <ac:spMkLst>
            <pc:docMk/>
            <pc:sldMk cId="0" sldId="260"/>
            <ac:spMk id="448" creationId="{00000000-0000-0000-0000-000000000000}"/>
          </ac:spMkLst>
        </pc:spChg>
        <pc:spChg chg="mod">
          <ac:chgData name="Mafer Torres" userId="ea305b16cee8762e" providerId="LiveId" clId="{89F93D22-438A-426F-8C1E-32C7B36E189C}" dt="2022-02-15T02:44:59.895" v="474" actId="13822"/>
          <ac:spMkLst>
            <pc:docMk/>
            <pc:sldMk cId="0" sldId="260"/>
            <ac:spMk id="449" creationId="{00000000-0000-0000-0000-000000000000}"/>
          </ac:spMkLst>
        </pc:spChg>
        <pc:spChg chg="mod">
          <ac:chgData name="Mafer Torres" userId="ea305b16cee8762e" providerId="LiveId" clId="{89F93D22-438A-426F-8C1E-32C7B36E189C}" dt="2022-02-15T02:45:04.746" v="476" actId="13822"/>
          <ac:spMkLst>
            <pc:docMk/>
            <pc:sldMk cId="0" sldId="260"/>
            <ac:spMk id="451" creationId="{00000000-0000-0000-0000-000000000000}"/>
          </ac:spMkLst>
        </pc:spChg>
        <pc:spChg chg="mod">
          <ac:chgData name="Mafer Torres" userId="ea305b16cee8762e" providerId="LiveId" clId="{89F93D22-438A-426F-8C1E-32C7B36E189C}" dt="2022-02-15T02:45:04.746" v="476" actId="13822"/>
          <ac:spMkLst>
            <pc:docMk/>
            <pc:sldMk cId="0" sldId="260"/>
            <ac:spMk id="452" creationId="{00000000-0000-0000-0000-000000000000}"/>
          </ac:spMkLst>
        </pc:spChg>
        <pc:spChg chg="mod">
          <ac:chgData name="Mafer Torres" userId="ea305b16cee8762e" providerId="LiveId" clId="{89F93D22-438A-426F-8C1E-32C7B36E189C}" dt="2022-02-15T02:45:04.746" v="476" actId="13822"/>
          <ac:spMkLst>
            <pc:docMk/>
            <pc:sldMk cId="0" sldId="260"/>
            <ac:spMk id="453" creationId="{00000000-0000-0000-0000-000000000000}"/>
          </ac:spMkLst>
        </pc:spChg>
        <pc:spChg chg="mod">
          <ac:chgData name="Mafer Torres" userId="ea305b16cee8762e" providerId="LiveId" clId="{89F93D22-438A-426F-8C1E-32C7B36E189C}" dt="2022-02-15T02:45:04.746" v="476" actId="13822"/>
          <ac:spMkLst>
            <pc:docMk/>
            <pc:sldMk cId="0" sldId="260"/>
            <ac:spMk id="454" creationId="{00000000-0000-0000-0000-000000000000}"/>
          </ac:spMkLst>
        </pc:spChg>
        <pc:spChg chg="mod">
          <ac:chgData name="Mafer Torres" userId="ea305b16cee8762e" providerId="LiveId" clId="{89F93D22-438A-426F-8C1E-32C7B36E189C}" dt="2022-02-15T02:45:04.746" v="476" actId="13822"/>
          <ac:spMkLst>
            <pc:docMk/>
            <pc:sldMk cId="0" sldId="260"/>
            <ac:spMk id="455" creationId="{00000000-0000-0000-0000-000000000000}"/>
          </ac:spMkLst>
        </pc:spChg>
        <pc:spChg chg="mod">
          <ac:chgData name="Mafer Torres" userId="ea305b16cee8762e" providerId="LiveId" clId="{89F93D22-438A-426F-8C1E-32C7B36E189C}" dt="2022-02-15T02:45:04.746" v="476" actId="13822"/>
          <ac:spMkLst>
            <pc:docMk/>
            <pc:sldMk cId="0" sldId="260"/>
            <ac:spMk id="456" creationId="{00000000-0000-0000-0000-000000000000}"/>
          </ac:spMkLst>
        </pc:spChg>
        <pc:spChg chg="mod">
          <ac:chgData name="Mafer Torres" userId="ea305b16cee8762e" providerId="LiveId" clId="{89F93D22-438A-426F-8C1E-32C7B36E189C}" dt="2022-02-15T02:45:04.746" v="476" actId="13822"/>
          <ac:spMkLst>
            <pc:docMk/>
            <pc:sldMk cId="0" sldId="260"/>
            <ac:spMk id="457" creationId="{00000000-0000-0000-0000-000000000000}"/>
          </ac:spMkLst>
        </pc:spChg>
        <pc:spChg chg="mod">
          <ac:chgData name="Mafer Torres" userId="ea305b16cee8762e" providerId="LiveId" clId="{89F93D22-438A-426F-8C1E-32C7B36E189C}" dt="2022-02-15T02:45:04.746" v="476" actId="13822"/>
          <ac:spMkLst>
            <pc:docMk/>
            <pc:sldMk cId="0" sldId="260"/>
            <ac:spMk id="458" creationId="{00000000-0000-0000-0000-000000000000}"/>
          </ac:spMkLst>
        </pc:spChg>
        <pc:spChg chg="mod">
          <ac:chgData name="Mafer Torres" userId="ea305b16cee8762e" providerId="LiveId" clId="{89F93D22-438A-426F-8C1E-32C7B36E189C}" dt="2022-02-15T02:45:04.746" v="476" actId="13822"/>
          <ac:spMkLst>
            <pc:docMk/>
            <pc:sldMk cId="0" sldId="260"/>
            <ac:spMk id="459" creationId="{00000000-0000-0000-0000-000000000000}"/>
          </ac:spMkLst>
        </pc:spChg>
        <pc:spChg chg="mod">
          <ac:chgData name="Mafer Torres" userId="ea305b16cee8762e" providerId="LiveId" clId="{89F93D22-438A-426F-8C1E-32C7B36E189C}" dt="2022-02-15T02:45:04.746" v="476" actId="13822"/>
          <ac:spMkLst>
            <pc:docMk/>
            <pc:sldMk cId="0" sldId="260"/>
            <ac:spMk id="460" creationId="{00000000-0000-0000-0000-000000000000}"/>
          </ac:spMkLst>
        </pc:spChg>
        <pc:grpChg chg="add del mod">
          <ac:chgData name="Mafer Torres" userId="ea305b16cee8762e" providerId="LiveId" clId="{89F93D22-438A-426F-8C1E-32C7B36E189C}" dt="2022-02-15T02:57:30.642" v="510" actId="478"/>
          <ac:grpSpMkLst>
            <pc:docMk/>
            <pc:sldMk cId="0" sldId="260"/>
            <ac:grpSpMk id="45" creationId="{748A9164-8AEE-4916-B597-F80739126770}"/>
          </ac:grpSpMkLst>
        </pc:grpChg>
        <pc:grpChg chg="del mod">
          <ac:chgData name="Mafer Torres" userId="ea305b16cee8762e" providerId="LiveId" clId="{89F93D22-438A-426F-8C1E-32C7B36E189C}" dt="2022-02-15T02:46:06.789" v="484" actId="478"/>
          <ac:grpSpMkLst>
            <pc:docMk/>
            <pc:sldMk cId="0" sldId="260"/>
            <ac:grpSpMk id="427" creationId="{00000000-0000-0000-0000-000000000000}"/>
          </ac:grpSpMkLst>
        </pc:grpChg>
        <pc:grpChg chg="del mod">
          <ac:chgData name="Mafer Torres" userId="ea305b16cee8762e" providerId="LiveId" clId="{89F93D22-438A-426F-8C1E-32C7B36E189C}" dt="2022-02-15T02:46:10.955" v="485" actId="478"/>
          <ac:grpSpMkLst>
            <pc:docMk/>
            <pc:sldMk cId="0" sldId="260"/>
            <ac:grpSpMk id="440" creationId="{00000000-0000-0000-0000-000000000000}"/>
          </ac:grpSpMkLst>
        </pc:grpChg>
        <pc:grpChg chg="del mod">
          <ac:chgData name="Mafer Torres" userId="ea305b16cee8762e" providerId="LiveId" clId="{89F93D22-438A-426F-8C1E-32C7B36E189C}" dt="2022-02-15T02:46:05.710" v="483" actId="478"/>
          <ac:grpSpMkLst>
            <pc:docMk/>
            <pc:sldMk cId="0" sldId="260"/>
            <ac:grpSpMk id="450" creationId="{00000000-0000-0000-0000-000000000000}"/>
          </ac:grpSpMkLst>
        </pc:grpChg>
        <pc:graphicFrameChg chg="add mod modGraphic">
          <ac:chgData name="Mafer Torres" userId="ea305b16cee8762e" providerId="LiveId" clId="{89F93D22-438A-426F-8C1E-32C7B36E189C}" dt="2022-02-15T03:07:41.153" v="779" actId="113"/>
          <ac:graphicFrameMkLst>
            <pc:docMk/>
            <pc:sldMk cId="0" sldId="260"/>
            <ac:graphicFrameMk id="13" creationId="{A42EFA70-6773-425D-80D5-25C18669B286}"/>
          </ac:graphicFrameMkLst>
        </pc:graphicFrameChg>
        <pc:picChg chg="add mod">
          <ac:chgData name="Mafer Torres" userId="ea305b16cee8762e" providerId="LiveId" clId="{89F93D22-438A-426F-8C1E-32C7B36E189C}" dt="2022-02-17T04:03:30.806" v="2270" actId="1076"/>
          <ac:picMkLst>
            <pc:docMk/>
            <pc:sldMk cId="0" sldId="260"/>
            <ac:picMk id="63" creationId="{21BFE7DD-79C2-4710-B5BB-86C25A4857A6}"/>
          </ac:picMkLst>
        </pc:picChg>
      </pc:sldChg>
      <pc:sldChg chg="addSp delSp modSp mod ord modNotes">
        <pc:chgData name="Mafer Torres" userId="ea305b16cee8762e" providerId="LiveId" clId="{89F93D22-438A-426F-8C1E-32C7B36E189C}" dt="2022-02-17T04:03:45.086" v="2274" actId="1076"/>
        <pc:sldMkLst>
          <pc:docMk/>
          <pc:sldMk cId="0" sldId="261"/>
        </pc:sldMkLst>
        <pc:spChg chg="add del mod">
          <ac:chgData name="Mafer Torres" userId="ea305b16cee8762e" providerId="LiveId" clId="{89F93D22-438A-426F-8C1E-32C7B36E189C}" dt="2022-02-15T03:30:24.528" v="1528" actId="478"/>
          <ac:spMkLst>
            <pc:docMk/>
            <pc:sldMk cId="0" sldId="261"/>
            <ac:spMk id="3" creationId="{283E90F4-F80B-4FE6-9EDE-6F535B4032D7}"/>
          </ac:spMkLst>
        </pc:spChg>
        <pc:spChg chg="mod">
          <ac:chgData name="Mafer Torres" userId="ea305b16cee8762e" providerId="LiveId" clId="{89F93D22-438A-426F-8C1E-32C7B36E189C}" dt="2022-02-15T03:32:51.616" v="1559" actId="1076"/>
          <ac:spMkLst>
            <pc:docMk/>
            <pc:sldMk cId="0" sldId="261"/>
            <ac:spMk id="465" creationId="{00000000-0000-0000-0000-000000000000}"/>
          </ac:spMkLst>
        </pc:spChg>
        <pc:spChg chg="del">
          <ac:chgData name="Mafer Torres" userId="ea305b16cee8762e" providerId="LiveId" clId="{89F93D22-438A-426F-8C1E-32C7B36E189C}" dt="2022-02-15T03:30:23.396" v="1527" actId="478"/>
          <ac:spMkLst>
            <pc:docMk/>
            <pc:sldMk cId="0" sldId="261"/>
            <ac:spMk id="466" creationId="{00000000-0000-0000-0000-000000000000}"/>
          </ac:spMkLst>
        </pc:spChg>
        <pc:spChg chg="add del mod">
          <ac:chgData name="Mafer Torres" userId="ea305b16cee8762e" providerId="LiveId" clId="{89F93D22-438A-426F-8C1E-32C7B36E189C}" dt="2022-02-15T03:32:27.380" v="1553" actId="478"/>
          <ac:spMkLst>
            <pc:docMk/>
            <pc:sldMk cId="0" sldId="261"/>
            <ac:spMk id="468" creationId="{00000000-0000-0000-0000-000000000000}"/>
          </ac:spMkLst>
        </pc:spChg>
        <pc:graphicFrameChg chg="add del modGraphic">
          <ac:chgData name="Mafer Torres" userId="ea305b16cee8762e" providerId="LiveId" clId="{89F93D22-438A-426F-8C1E-32C7B36E189C}" dt="2022-02-15T03:30:39.958" v="1530" actId="478"/>
          <ac:graphicFrameMkLst>
            <pc:docMk/>
            <pc:sldMk cId="0" sldId="261"/>
            <ac:graphicFrameMk id="4" creationId="{8BDB974F-D945-43D2-B2BA-16FC819B3601}"/>
          </ac:graphicFrameMkLst>
        </pc:graphicFrameChg>
        <pc:graphicFrameChg chg="add mod modGraphic">
          <ac:chgData name="Mafer Torres" userId="ea305b16cee8762e" providerId="LiveId" clId="{89F93D22-438A-426F-8C1E-32C7B36E189C}" dt="2022-02-15T03:36:02.155" v="1604" actId="1076"/>
          <ac:graphicFrameMkLst>
            <pc:docMk/>
            <pc:sldMk cId="0" sldId="261"/>
            <ac:graphicFrameMk id="5" creationId="{9BFFFF91-AEE2-4EC4-880E-3CDC9BE7763B}"/>
          </ac:graphicFrameMkLst>
        </pc:graphicFrameChg>
        <pc:picChg chg="add mod">
          <ac:chgData name="Mafer Torres" userId="ea305b16cee8762e" providerId="LiveId" clId="{89F93D22-438A-426F-8C1E-32C7B36E189C}" dt="2022-02-17T04:03:45.086" v="2274" actId="1076"/>
          <ac:picMkLst>
            <pc:docMk/>
            <pc:sldMk cId="0" sldId="261"/>
            <ac:picMk id="10" creationId="{A885E226-4F01-4B18-B139-BCB823B817CD}"/>
          </ac:picMkLst>
        </pc:picChg>
        <pc:picChg chg="del">
          <ac:chgData name="Mafer Torres" userId="ea305b16cee8762e" providerId="LiveId" clId="{89F93D22-438A-426F-8C1E-32C7B36E189C}" dt="2022-02-15T03:29:46.929" v="1509" actId="478"/>
          <ac:picMkLst>
            <pc:docMk/>
            <pc:sldMk cId="0" sldId="261"/>
            <ac:picMk id="467" creationId="{00000000-0000-0000-0000-000000000000}"/>
          </ac:picMkLst>
        </pc:picChg>
      </pc:sldChg>
      <pc:sldChg chg="addSp delSp modSp del mod ord modNotes">
        <pc:chgData name="Mafer Torres" userId="ea305b16cee8762e" providerId="LiveId" clId="{89F93D22-438A-426F-8C1E-32C7B36E189C}" dt="2022-02-17T04:19:28.204" v="2598" actId="47"/>
        <pc:sldMkLst>
          <pc:docMk/>
          <pc:sldMk cId="0" sldId="262"/>
        </pc:sldMkLst>
        <pc:spChg chg="add mod">
          <ac:chgData name="Mafer Torres" userId="ea305b16cee8762e" providerId="LiveId" clId="{89F93D22-438A-426F-8C1E-32C7B36E189C}" dt="2022-02-15T03:08:36.013" v="819" actId="20577"/>
          <ac:spMkLst>
            <pc:docMk/>
            <pc:sldMk cId="0" sldId="262"/>
            <ac:spMk id="3" creationId="{B6C6857C-07FB-414D-9874-B02A74A5B9CA}"/>
          </ac:spMkLst>
        </pc:spChg>
        <pc:spChg chg="mod ord">
          <ac:chgData name="Mafer Torres" userId="ea305b16cee8762e" providerId="LiveId" clId="{89F93D22-438A-426F-8C1E-32C7B36E189C}" dt="2022-02-15T03:37:15.226" v="1636" actId="170"/>
          <ac:spMkLst>
            <pc:docMk/>
            <pc:sldMk cId="0" sldId="262"/>
            <ac:spMk id="475" creationId="{00000000-0000-0000-0000-000000000000}"/>
          </ac:spMkLst>
        </pc:spChg>
        <pc:spChg chg="del mod">
          <ac:chgData name="Mafer Torres" userId="ea305b16cee8762e" providerId="LiveId" clId="{89F93D22-438A-426F-8C1E-32C7B36E189C}" dt="2022-02-15T03:08:27.290" v="797" actId="478"/>
          <ac:spMkLst>
            <pc:docMk/>
            <pc:sldMk cId="0" sldId="262"/>
            <ac:spMk id="477" creationId="{00000000-0000-0000-0000-000000000000}"/>
          </ac:spMkLst>
        </pc:spChg>
        <pc:spChg chg="del">
          <ac:chgData name="Mafer Torres" userId="ea305b16cee8762e" providerId="LiveId" clId="{89F93D22-438A-426F-8C1E-32C7B36E189C}" dt="2022-02-15T03:11:19.563" v="835" actId="478"/>
          <ac:spMkLst>
            <pc:docMk/>
            <pc:sldMk cId="0" sldId="262"/>
            <ac:spMk id="478" creationId="{00000000-0000-0000-0000-000000000000}"/>
          </ac:spMkLst>
        </pc:spChg>
        <pc:spChg chg="del mod">
          <ac:chgData name="Mafer Torres" userId="ea305b16cee8762e" providerId="LiveId" clId="{89F93D22-438A-426F-8C1E-32C7B36E189C}" dt="2022-02-15T03:11:31.038" v="839" actId="478"/>
          <ac:spMkLst>
            <pc:docMk/>
            <pc:sldMk cId="0" sldId="262"/>
            <ac:spMk id="479" creationId="{00000000-0000-0000-0000-000000000000}"/>
          </ac:spMkLst>
        </pc:spChg>
        <pc:grpChg chg="mod">
          <ac:chgData name="Mafer Torres" userId="ea305b16cee8762e" providerId="LiveId" clId="{89F93D22-438A-426F-8C1E-32C7B36E189C}" dt="2022-02-15T03:11:33.974" v="840" actId="1076"/>
          <ac:grpSpMkLst>
            <pc:docMk/>
            <pc:sldMk cId="0" sldId="262"/>
            <ac:grpSpMk id="480" creationId="{00000000-0000-0000-0000-000000000000}"/>
          </ac:grpSpMkLst>
        </pc:grpChg>
        <pc:picChg chg="add mod">
          <ac:chgData name="Mafer Torres" userId="ea305b16cee8762e" providerId="LiveId" clId="{89F93D22-438A-426F-8C1E-32C7B36E189C}" dt="2022-02-17T04:03:33.456" v="2271"/>
          <ac:picMkLst>
            <pc:docMk/>
            <pc:sldMk cId="0" sldId="262"/>
            <ac:picMk id="25" creationId="{9AE0CABB-0E33-4A69-A517-29F0DA644089}"/>
          </ac:picMkLst>
        </pc:picChg>
        <pc:picChg chg="del">
          <ac:chgData name="Mafer Torres" userId="ea305b16cee8762e" providerId="LiveId" clId="{89F93D22-438A-426F-8C1E-32C7B36E189C}" dt="2022-02-15T03:08:37.820" v="820" actId="478"/>
          <ac:picMkLst>
            <pc:docMk/>
            <pc:sldMk cId="0" sldId="262"/>
            <ac:picMk id="473" creationId="{00000000-0000-0000-0000-000000000000}"/>
          </ac:picMkLst>
        </pc:picChg>
        <pc:picChg chg="add mod">
          <ac:chgData name="Mafer Torres" userId="ea305b16cee8762e" providerId="LiveId" clId="{89F93D22-438A-426F-8C1E-32C7B36E189C}" dt="2022-02-15T03:37:08.483" v="1632" actId="1076"/>
          <ac:picMkLst>
            <pc:docMk/>
            <pc:sldMk cId="0" sldId="262"/>
            <ac:picMk id="2050" creationId="{BC217067-8C28-47FB-A8A8-5F48DC20A142}"/>
          </ac:picMkLst>
        </pc:picChg>
      </pc:sldChg>
      <pc:sldChg chg="modSp del mod modNotes">
        <pc:chgData name="Mafer Torres" userId="ea305b16cee8762e" providerId="LiveId" clId="{89F93D22-438A-426F-8C1E-32C7B36E189C}" dt="2022-02-18T03:07:55.371" v="3697" actId="47"/>
        <pc:sldMkLst>
          <pc:docMk/>
          <pc:sldMk cId="0" sldId="263"/>
        </pc:sldMkLst>
        <pc:spChg chg="mod">
          <ac:chgData name="Mafer Torres" userId="ea305b16cee8762e" providerId="LiveId" clId="{89F93D22-438A-426F-8C1E-32C7B36E189C}" dt="2022-02-15T03:46:16.065" v="1674" actId="20577"/>
          <ac:spMkLst>
            <pc:docMk/>
            <pc:sldMk cId="0" sldId="263"/>
            <ac:spMk id="499" creationId="{00000000-0000-0000-0000-000000000000}"/>
          </ac:spMkLst>
        </pc:spChg>
      </pc:sldChg>
      <pc:sldChg chg="addSp delSp modSp mod ord modClrScheme chgLayout modNotes">
        <pc:chgData name="Mafer Torres" userId="ea305b16cee8762e" providerId="LiveId" clId="{89F93D22-438A-426F-8C1E-32C7B36E189C}" dt="2022-02-17T05:02:08.251" v="3221" actId="113"/>
        <pc:sldMkLst>
          <pc:docMk/>
          <pc:sldMk cId="0" sldId="264"/>
        </pc:sldMkLst>
        <pc:spChg chg="add del mod">
          <ac:chgData name="Mafer Torres" userId="ea305b16cee8762e" providerId="LiveId" clId="{89F93D22-438A-426F-8C1E-32C7B36E189C}" dt="2022-02-17T04:23:44.915" v="2685" actId="478"/>
          <ac:spMkLst>
            <pc:docMk/>
            <pc:sldMk cId="0" sldId="264"/>
            <ac:spMk id="2" creationId="{702A8E4B-DF73-47B1-88BF-4D942BF66765}"/>
          </ac:spMkLst>
        </pc:spChg>
        <pc:spChg chg="add del mod">
          <ac:chgData name="Mafer Torres" userId="ea305b16cee8762e" providerId="LiveId" clId="{89F93D22-438A-426F-8C1E-32C7B36E189C}" dt="2022-02-17T04:26:45.958" v="2747" actId="700"/>
          <ac:spMkLst>
            <pc:docMk/>
            <pc:sldMk cId="0" sldId="264"/>
            <ac:spMk id="3" creationId="{5B702B1A-2F6C-4346-957B-F9D86043C001}"/>
          </ac:spMkLst>
        </pc:spChg>
        <pc:spChg chg="add del mod ord">
          <ac:chgData name="Mafer Torres" userId="ea305b16cee8762e" providerId="LiveId" clId="{89F93D22-438A-426F-8C1E-32C7B36E189C}" dt="2022-02-17T04:26:45.958" v="2747" actId="700"/>
          <ac:spMkLst>
            <pc:docMk/>
            <pc:sldMk cId="0" sldId="264"/>
            <ac:spMk id="4" creationId="{05098990-2C59-40D3-92AF-4F6B59B5D3BC}"/>
          </ac:spMkLst>
        </pc:spChg>
        <pc:spChg chg="add del mod">
          <ac:chgData name="Mafer Torres" userId="ea305b16cee8762e" providerId="LiveId" clId="{89F93D22-438A-426F-8C1E-32C7B36E189C}" dt="2022-02-17T04:26:45.958" v="2747" actId="700"/>
          <ac:spMkLst>
            <pc:docMk/>
            <pc:sldMk cId="0" sldId="264"/>
            <ac:spMk id="5" creationId="{6A5C9F39-78E0-4C9E-8682-B96F74D6B38E}"/>
          </ac:spMkLst>
        </pc:spChg>
        <pc:spChg chg="add del mod">
          <ac:chgData name="Mafer Torres" userId="ea305b16cee8762e" providerId="LiveId" clId="{89F93D22-438A-426F-8C1E-32C7B36E189C}" dt="2022-02-17T04:26:45.958" v="2747" actId="700"/>
          <ac:spMkLst>
            <pc:docMk/>
            <pc:sldMk cId="0" sldId="264"/>
            <ac:spMk id="6" creationId="{B82C2C73-D20D-45CF-89FA-C0C17C227FC3}"/>
          </ac:spMkLst>
        </pc:spChg>
        <pc:spChg chg="add del mod">
          <ac:chgData name="Mafer Torres" userId="ea305b16cee8762e" providerId="LiveId" clId="{89F93D22-438A-426F-8C1E-32C7B36E189C}" dt="2022-02-17T04:26:45.958" v="2747" actId="700"/>
          <ac:spMkLst>
            <pc:docMk/>
            <pc:sldMk cId="0" sldId="264"/>
            <ac:spMk id="7" creationId="{FA0A74AD-E2F4-4B09-B193-7B5168BDADEF}"/>
          </ac:spMkLst>
        </pc:spChg>
        <pc:spChg chg="add del mod">
          <ac:chgData name="Mafer Torres" userId="ea305b16cee8762e" providerId="LiveId" clId="{89F93D22-438A-426F-8C1E-32C7B36E189C}" dt="2022-02-17T04:26:45.958" v="2747" actId="700"/>
          <ac:spMkLst>
            <pc:docMk/>
            <pc:sldMk cId="0" sldId="264"/>
            <ac:spMk id="8" creationId="{0C2F980D-24BF-47DD-8060-774EE5C64BBC}"/>
          </ac:spMkLst>
        </pc:spChg>
        <pc:spChg chg="add del mod ord">
          <ac:chgData name="Mafer Torres" userId="ea305b16cee8762e" providerId="LiveId" clId="{89F93D22-438A-426F-8C1E-32C7B36E189C}" dt="2022-02-17T04:27:00.993" v="2750" actId="700"/>
          <ac:spMkLst>
            <pc:docMk/>
            <pc:sldMk cId="0" sldId="264"/>
            <ac:spMk id="9" creationId="{B3E3FC55-BB6B-4EDA-AD67-0922708ED800}"/>
          </ac:spMkLst>
        </pc:spChg>
        <pc:spChg chg="add del mod">
          <ac:chgData name="Mafer Torres" userId="ea305b16cee8762e" providerId="LiveId" clId="{89F93D22-438A-426F-8C1E-32C7B36E189C}" dt="2022-02-17T04:26:57.600" v="2749"/>
          <ac:spMkLst>
            <pc:docMk/>
            <pc:sldMk cId="0" sldId="264"/>
            <ac:spMk id="10" creationId="{3556AAF4-3E5B-43EE-9989-4DD4F5139EE1}"/>
          </ac:spMkLst>
        </pc:spChg>
        <pc:spChg chg="add del mod">
          <ac:chgData name="Mafer Torres" userId="ea305b16cee8762e" providerId="LiveId" clId="{89F93D22-438A-426F-8C1E-32C7B36E189C}" dt="2022-02-17T04:26:57.600" v="2749"/>
          <ac:spMkLst>
            <pc:docMk/>
            <pc:sldMk cId="0" sldId="264"/>
            <ac:spMk id="11" creationId="{3D07B9C0-A69E-411F-996F-F20462AC8EDA}"/>
          </ac:spMkLst>
        </pc:spChg>
        <pc:spChg chg="add del mod">
          <ac:chgData name="Mafer Torres" userId="ea305b16cee8762e" providerId="LiveId" clId="{89F93D22-438A-426F-8C1E-32C7B36E189C}" dt="2022-02-17T04:26:25.208" v="2716" actId="478"/>
          <ac:spMkLst>
            <pc:docMk/>
            <pc:sldMk cId="0" sldId="264"/>
            <ac:spMk id="74" creationId="{8053B1D8-1B0E-4769-ADD9-3E721A63CA53}"/>
          </ac:spMkLst>
        </pc:spChg>
        <pc:spChg chg="add mod ord">
          <ac:chgData name="Mafer Torres" userId="ea305b16cee8762e" providerId="LiveId" clId="{89F93D22-438A-426F-8C1E-32C7B36E189C}" dt="2022-02-17T05:02:08.251" v="3221" actId="113"/>
          <ac:spMkLst>
            <pc:docMk/>
            <pc:sldMk cId="0" sldId="264"/>
            <ac:spMk id="75" creationId="{AF45278E-E386-49A5-8EEB-C4B5F2F2BA77}"/>
          </ac:spMkLst>
        </pc:spChg>
        <pc:spChg chg="add mod">
          <ac:chgData name="Mafer Torres" userId="ea305b16cee8762e" providerId="LiveId" clId="{89F93D22-438A-426F-8C1E-32C7B36E189C}" dt="2022-02-17T04:40:14.476" v="2909" actId="108"/>
          <ac:spMkLst>
            <pc:docMk/>
            <pc:sldMk cId="0" sldId="264"/>
            <ac:spMk id="76" creationId="{767EEF2A-3FEA-49AB-A7BF-5BFE18926464}"/>
          </ac:spMkLst>
        </pc:spChg>
        <pc:spChg chg="mod topLvl">
          <ac:chgData name="Mafer Torres" userId="ea305b16cee8762e" providerId="LiveId" clId="{89F93D22-438A-426F-8C1E-32C7B36E189C}" dt="2022-02-17T05:01:55.377" v="3217" actId="207"/>
          <ac:spMkLst>
            <pc:docMk/>
            <pc:sldMk cId="0" sldId="264"/>
            <ac:spMk id="84" creationId="{22F3096C-8840-49FC-9B14-E80D67947C8F}"/>
          </ac:spMkLst>
        </pc:spChg>
        <pc:spChg chg="mod topLvl">
          <ac:chgData name="Mafer Torres" userId="ea305b16cee8762e" providerId="LiveId" clId="{89F93D22-438A-426F-8C1E-32C7B36E189C}" dt="2022-02-17T05:01:31.611" v="3212" actId="113"/>
          <ac:spMkLst>
            <pc:docMk/>
            <pc:sldMk cId="0" sldId="264"/>
            <ac:spMk id="85" creationId="{E99D18FA-4000-4A6C-A31A-30EAD377D99C}"/>
          </ac:spMkLst>
        </pc:spChg>
        <pc:spChg chg="del mod">
          <ac:chgData name="Mafer Torres" userId="ea305b16cee8762e" providerId="LiveId" clId="{89F93D22-438A-426F-8C1E-32C7B36E189C}" dt="2022-02-17T04:34:09.625" v="2799" actId="478"/>
          <ac:spMkLst>
            <pc:docMk/>
            <pc:sldMk cId="0" sldId="264"/>
            <ac:spMk id="86" creationId="{CF9F2F7D-4C31-4CA6-82BA-29A09A9033E8}"/>
          </ac:spMkLst>
        </pc:spChg>
        <pc:spChg chg="mod topLvl">
          <ac:chgData name="Mafer Torres" userId="ea305b16cee8762e" providerId="LiveId" clId="{89F93D22-438A-426F-8C1E-32C7B36E189C}" dt="2022-02-17T04:54:36.996" v="3206" actId="2711"/>
          <ac:spMkLst>
            <pc:docMk/>
            <pc:sldMk cId="0" sldId="264"/>
            <ac:spMk id="87" creationId="{4C688BE1-6DA8-4C51-9AA6-4AC8BDBAB0D7}"/>
          </ac:spMkLst>
        </pc:spChg>
        <pc:spChg chg="del mod">
          <ac:chgData name="Mafer Torres" userId="ea305b16cee8762e" providerId="LiveId" clId="{89F93D22-438A-426F-8C1E-32C7B36E189C}" dt="2022-02-17T04:34:51.326" v="2817" actId="478"/>
          <ac:spMkLst>
            <pc:docMk/>
            <pc:sldMk cId="0" sldId="264"/>
            <ac:spMk id="88" creationId="{F4610825-0601-43A0-8945-A349F77FB6D1}"/>
          </ac:spMkLst>
        </pc:spChg>
        <pc:spChg chg="del mod">
          <ac:chgData name="Mafer Torres" userId="ea305b16cee8762e" providerId="LiveId" clId="{89F93D22-438A-426F-8C1E-32C7B36E189C}" dt="2022-02-17T04:35:01.395" v="2825" actId="478"/>
          <ac:spMkLst>
            <pc:docMk/>
            <pc:sldMk cId="0" sldId="264"/>
            <ac:spMk id="90" creationId="{3EB00474-FEBF-480E-B922-3D40F5D6D4D1}"/>
          </ac:spMkLst>
        </pc:spChg>
        <pc:spChg chg="del mod">
          <ac:chgData name="Mafer Torres" userId="ea305b16cee8762e" providerId="LiveId" clId="{89F93D22-438A-426F-8C1E-32C7B36E189C}" dt="2022-02-17T04:34:49.258" v="2816" actId="478"/>
          <ac:spMkLst>
            <pc:docMk/>
            <pc:sldMk cId="0" sldId="264"/>
            <ac:spMk id="91" creationId="{6579AFAA-6C84-4ABF-9B9C-3DA6E8DA9FE0}"/>
          </ac:spMkLst>
        </pc:spChg>
        <pc:spChg chg="del mod">
          <ac:chgData name="Mafer Torres" userId="ea305b16cee8762e" providerId="LiveId" clId="{89F93D22-438A-426F-8C1E-32C7B36E189C}" dt="2022-02-17T04:35:09.034" v="2827" actId="478"/>
          <ac:spMkLst>
            <pc:docMk/>
            <pc:sldMk cId="0" sldId="264"/>
            <ac:spMk id="92" creationId="{0C455AFB-D845-43E4-9FA7-185AA63193A8}"/>
          </ac:spMkLst>
        </pc:spChg>
        <pc:spChg chg="del mod">
          <ac:chgData name="Mafer Torres" userId="ea305b16cee8762e" providerId="LiveId" clId="{89F93D22-438A-426F-8C1E-32C7B36E189C}" dt="2022-02-17T04:35:14.429" v="2829" actId="478"/>
          <ac:spMkLst>
            <pc:docMk/>
            <pc:sldMk cId="0" sldId="264"/>
            <ac:spMk id="93" creationId="{22200347-7080-4CE5-9833-2E86BE133860}"/>
          </ac:spMkLst>
        </pc:spChg>
        <pc:spChg chg="del mod">
          <ac:chgData name="Mafer Torres" userId="ea305b16cee8762e" providerId="LiveId" clId="{89F93D22-438A-426F-8C1E-32C7B36E189C}" dt="2022-02-17T04:34:44.197" v="2812" actId="478"/>
          <ac:spMkLst>
            <pc:docMk/>
            <pc:sldMk cId="0" sldId="264"/>
            <ac:spMk id="94" creationId="{A59341F7-8E20-4BCB-A3A0-FEB7D0A70CD4}"/>
          </ac:spMkLst>
        </pc:spChg>
        <pc:spChg chg="del mod">
          <ac:chgData name="Mafer Torres" userId="ea305b16cee8762e" providerId="LiveId" clId="{89F93D22-438A-426F-8C1E-32C7B36E189C}" dt="2022-02-17T04:34:59.706" v="2824" actId="478"/>
          <ac:spMkLst>
            <pc:docMk/>
            <pc:sldMk cId="0" sldId="264"/>
            <ac:spMk id="95" creationId="{9A6B3B8C-4BE2-43A9-A651-4BB37D1E43E4}"/>
          </ac:spMkLst>
        </pc:spChg>
        <pc:spChg chg="del mod">
          <ac:chgData name="Mafer Torres" userId="ea305b16cee8762e" providerId="LiveId" clId="{89F93D22-438A-426F-8C1E-32C7B36E189C}" dt="2022-02-17T04:34:54.563" v="2820" actId="478"/>
          <ac:spMkLst>
            <pc:docMk/>
            <pc:sldMk cId="0" sldId="264"/>
            <ac:spMk id="96" creationId="{EA9E3BCC-E052-43B5-B703-4D5EED97DF6C}"/>
          </ac:spMkLst>
        </pc:spChg>
        <pc:spChg chg="del mod">
          <ac:chgData name="Mafer Torres" userId="ea305b16cee8762e" providerId="LiveId" clId="{89F93D22-438A-426F-8C1E-32C7B36E189C}" dt="2022-02-17T04:35:02.826" v="2826" actId="478"/>
          <ac:spMkLst>
            <pc:docMk/>
            <pc:sldMk cId="0" sldId="264"/>
            <ac:spMk id="97" creationId="{0F126166-6B79-424E-9BD0-A6586B5570E2}"/>
          </ac:spMkLst>
        </pc:spChg>
        <pc:spChg chg="del mod">
          <ac:chgData name="Mafer Torres" userId="ea305b16cee8762e" providerId="LiveId" clId="{89F93D22-438A-426F-8C1E-32C7B36E189C}" dt="2022-02-17T04:35:10.914" v="2828" actId="478"/>
          <ac:spMkLst>
            <pc:docMk/>
            <pc:sldMk cId="0" sldId="264"/>
            <ac:spMk id="98" creationId="{131D12F2-DD3F-4A7F-B891-5EB37EDD3E35}"/>
          </ac:spMkLst>
        </pc:spChg>
        <pc:spChg chg="del mod">
          <ac:chgData name="Mafer Torres" userId="ea305b16cee8762e" providerId="LiveId" clId="{89F93D22-438A-426F-8C1E-32C7B36E189C}" dt="2022-02-17T04:34:57.276" v="2823" actId="478"/>
          <ac:spMkLst>
            <pc:docMk/>
            <pc:sldMk cId="0" sldId="264"/>
            <ac:spMk id="99" creationId="{F0EE798A-247C-44E0-8E35-40C97C6DE2E0}"/>
          </ac:spMkLst>
        </pc:spChg>
        <pc:spChg chg="del mod">
          <ac:chgData name="Mafer Torres" userId="ea305b16cee8762e" providerId="LiveId" clId="{89F93D22-438A-426F-8C1E-32C7B36E189C}" dt="2022-02-17T04:34:47.176" v="2815" actId="478"/>
          <ac:spMkLst>
            <pc:docMk/>
            <pc:sldMk cId="0" sldId="264"/>
            <ac:spMk id="100" creationId="{35E8FCF6-7069-41C3-886E-422E379AB491}"/>
          </ac:spMkLst>
        </pc:spChg>
        <pc:spChg chg="mod topLvl">
          <ac:chgData name="Mafer Torres" userId="ea305b16cee8762e" providerId="LiveId" clId="{89F93D22-438A-426F-8C1E-32C7B36E189C}" dt="2022-02-17T05:01:45.248" v="3214" actId="113"/>
          <ac:spMkLst>
            <pc:docMk/>
            <pc:sldMk cId="0" sldId="264"/>
            <ac:spMk id="103" creationId="{45C18449-F94F-4853-8688-3A906D9F5B0E}"/>
          </ac:spMkLst>
        </pc:spChg>
        <pc:spChg chg="mod topLvl">
          <ac:chgData name="Mafer Torres" userId="ea305b16cee8762e" providerId="LiveId" clId="{89F93D22-438A-426F-8C1E-32C7B36E189C}" dt="2022-02-17T05:01:31.611" v="3212" actId="113"/>
          <ac:spMkLst>
            <pc:docMk/>
            <pc:sldMk cId="0" sldId="264"/>
            <ac:spMk id="104" creationId="{F11C0981-145F-483C-ABD2-D8F592E178B7}"/>
          </ac:spMkLst>
        </pc:spChg>
        <pc:spChg chg="del mod">
          <ac:chgData name="Mafer Torres" userId="ea305b16cee8762e" providerId="LiveId" clId="{89F93D22-438A-426F-8C1E-32C7B36E189C}" dt="2022-02-17T04:36:52.614" v="2858" actId="478"/>
          <ac:spMkLst>
            <pc:docMk/>
            <pc:sldMk cId="0" sldId="264"/>
            <ac:spMk id="105" creationId="{2C5E18BF-AE93-403D-B8A3-FB87B324078B}"/>
          </ac:spMkLst>
        </pc:spChg>
        <pc:spChg chg="mod topLvl">
          <ac:chgData name="Mafer Torres" userId="ea305b16cee8762e" providerId="LiveId" clId="{89F93D22-438A-426F-8C1E-32C7B36E189C}" dt="2022-02-17T04:54:14.859" v="3202" actId="404"/>
          <ac:spMkLst>
            <pc:docMk/>
            <pc:sldMk cId="0" sldId="264"/>
            <ac:spMk id="106" creationId="{779A6034-29DB-468E-9BB2-A9F2E0B3A747}"/>
          </ac:spMkLst>
        </pc:spChg>
        <pc:spChg chg="del mod">
          <ac:chgData name="Mafer Torres" userId="ea305b16cee8762e" providerId="LiveId" clId="{89F93D22-438A-426F-8C1E-32C7B36E189C}" dt="2022-02-17T04:36:24.746" v="2845" actId="478"/>
          <ac:spMkLst>
            <pc:docMk/>
            <pc:sldMk cId="0" sldId="264"/>
            <ac:spMk id="107" creationId="{271DDA45-0F74-4A37-80D7-555E7EB33545}"/>
          </ac:spMkLst>
        </pc:spChg>
        <pc:spChg chg="del mod">
          <ac:chgData name="Mafer Torres" userId="ea305b16cee8762e" providerId="LiveId" clId="{89F93D22-438A-426F-8C1E-32C7B36E189C}" dt="2022-02-17T04:36:34.119" v="2851" actId="478"/>
          <ac:spMkLst>
            <pc:docMk/>
            <pc:sldMk cId="0" sldId="264"/>
            <ac:spMk id="109" creationId="{092DAAA8-1650-4F2D-9E98-72BAC6AD7266}"/>
          </ac:spMkLst>
        </pc:spChg>
        <pc:spChg chg="del mod">
          <ac:chgData name="Mafer Torres" userId="ea305b16cee8762e" providerId="LiveId" clId="{89F93D22-438A-426F-8C1E-32C7B36E189C}" dt="2022-02-17T04:36:37.574" v="2854" actId="478"/>
          <ac:spMkLst>
            <pc:docMk/>
            <pc:sldMk cId="0" sldId="264"/>
            <ac:spMk id="110" creationId="{09D219BD-F3FD-466A-B9B0-4165064C5F8B}"/>
          </ac:spMkLst>
        </pc:spChg>
        <pc:spChg chg="del mod">
          <ac:chgData name="Mafer Torres" userId="ea305b16cee8762e" providerId="LiveId" clId="{89F93D22-438A-426F-8C1E-32C7B36E189C}" dt="2022-02-17T04:36:30.022" v="2848" actId="478"/>
          <ac:spMkLst>
            <pc:docMk/>
            <pc:sldMk cId="0" sldId="264"/>
            <ac:spMk id="111" creationId="{67123AF2-2BD2-42D6-8F85-5D32359674E2}"/>
          </ac:spMkLst>
        </pc:spChg>
        <pc:spChg chg="del mod">
          <ac:chgData name="Mafer Torres" userId="ea305b16cee8762e" providerId="LiveId" clId="{89F93D22-438A-426F-8C1E-32C7B36E189C}" dt="2022-02-17T04:36:41.224" v="2856" actId="478"/>
          <ac:spMkLst>
            <pc:docMk/>
            <pc:sldMk cId="0" sldId="264"/>
            <ac:spMk id="112" creationId="{1A68FF4B-D4A3-4D60-81B8-514198F21D68}"/>
          </ac:spMkLst>
        </pc:spChg>
        <pc:spChg chg="del mod">
          <ac:chgData name="Mafer Torres" userId="ea305b16cee8762e" providerId="LiveId" clId="{89F93D22-438A-426F-8C1E-32C7B36E189C}" dt="2022-02-17T04:36:39.130" v="2855" actId="478"/>
          <ac:spMkLst>
            <pc:docMk/>
            <pc:sldMk cId="0" sldId="264"/>
            <ac:spMk id="113" creationId="{583FC39D-30DE-42E2-B568-A252F3B3089C}"/>
          </ac:spMkLst>
        </pc:spChg>
        <pc:spChg chg="add del mod topLvl">
          <ac:chgData name="Mafer Torres" userId="ea305b16cee8762e" providerId="LiveId" clId="{89F93D22-438A-426F-8C1E-32C7B36E189C}" dt="2022-02-17T05:01:45.248" v="3214" actId="113"/>
          <ac:spMkLst>
            <pc:docMk/>
            <pc:sldMk cId="0" sldId="264"/>
            <ac:spMk id="116" creationId="{1D7FB323-0FE0-4390-957A-FE6DF2F2F65E}"/>
          </ac:spMkLst>
        </pc:spChg>
        <pc:spChg chg="add del mod topLvl">
          <ac:chgData name="Mafer Torres" userId="ea305b16cee8762e" providerId="LiveId" clId="{89F93D22-438A-426F-8C1E-32C7B36E189C}" dt="2022-02-17T05:01:31.611" v="3212" actId="113"/>
          <ac:spMkLst>
            <pc:docMk/>
            <pc:sldMk cId="0" sldId="264"/>
            <ac:spMk id="117" creationId="{E4649A63-5430-487B-B5EA-ADA4E99E6FE3}"/>
          </ac:spMkLst>
        </pc:spChg>
        <pc:spChg chg="add del mod topLvl">
          <ac:chgData name="Mafer Torres" userId="ea305b16cee8762e" providerId="LiveId" clId="{89F93D22-438A-426F-8C1E-32C7B36E189C}" dt="2022-02-17T04:38:03.191" v="2890" actId="478"/>
          <ac:spMkLst>
            <pc:docMk/>
            <pc:sldMk cId="0" sldId="264"/>
            <ac:spMk id="118" creationId="{FD7B4D27-5792-4610-AE73-A73D81BF33C2}"/>
          </ac:spMkLst>
        </pc:spChg>
        <pc:spChg chg="add del mod topLvl">
          <ac:chgData name="Mafer Torres" userId="ea305b16cee8762e" providerId="LiveId" clId="{89F93D22-438A-426F-8C1E-32C7B36E189C}" dt="2022-02-17T04:54:14.859" v="3202" actId="404"/>
          <ac:spMkLst>
            <pc:docMk/>
            <pc:sldMk cId="0" sldId="264"/>
            <ac:spMk id="119" creationId="{EC951AA3-D10C-49E3-A3A8-5AAC035F16D7}"/>
          </ac:spMkLst>
        </pc:spChg>
        <pc:spChg chg="mod">
          <ac:chgData name="Mafer Torres" userId="ea305b16cee8762e" providerId="LiveId" clId="{89F93D22-438A-426F-8C1E-32C7B36E189C}" dt="2022-02-17T04:37:23.384" v="2873" actId="165"/>
          <ac:spMkLst>
            <pc:docMk/>
            <pc:sldMk cId="0" sldId="264"/>
            <ac:spMk id="120" creationId="{B962EFA8-8F67-43F5-88CB-A9234DBDA470}"/>
          </ac:spMkLst>
        </pc:spChg>
        <pc:spChg chg="mod">
          <ac:chgData name="Mafer Torres" userId="ea305b16cee8762e" providerId="LiveId" clId="{89F93D22-438A-426F-8C1E-32C7B36E189C}" dt="2022-02-17T04:37:23.384" v="2873" actId="165"/>
          <ac:spMkLst>
            <pc:docMk/>
            <pc:sldMk cId="0" sldId="264"/>
            <ac:spMk id="122" creationId="{3F78FE3E-A1FB-4840-83CF-60400721C980}"/>
          </ac:spMkLst>
        </pc:spChg>
        <pc:spChg chg="mod">
          <ac:chgData name="Mafer Torres" userId="ea305b16cee8762e" providerId="LiveId" clId="{89F93D22-438A-426F-8C1E-32C7B36E189C}" dt="2022-02-17T04:37:23.384" v="2873" actId="165"/>
          <ac:spMkLst>
            <pc:docMk/>
            <pc:sldMk cId="0" sldId="264"/>
            <ac:spMk id="123" creationId="{F7AFD835-F375-4060-A6E1-AAE6F2D8238B}"/>
          </ac:spMkLst>
        </pc:spChg>
        <pc:spChg chg="mod">
          <ac:chgData name="Mafer Torres" userId="ea305b16cee8762e" providerId="LiveId" clId="{89F93D22-438A-426F-8C1E-32C7B36E189C}" dt="2022-02-17T04:37:23.384" v="2873" actId="165"/>
          <ac:spMkLst>
            <pc:docMk/>
            <pc:sldMk cId="0" sldId="264"/>
            <ac:spMk id="124" creationId="{CE92B695-3A58-4761-A5D3-63AA537DF788}"/>
          </ac:spMkLst>
        </pc:spChg>
        <pc:spChg chg="mod">
          <ac:chgData name="Mafer Torres" userId="ea305b16cee8762e" providerId="LiveId" clId="{89F93D22-438A-426F-8C1E-32C7B36E189C}" dt="2022-02-17T04:37:23.384" v="2873" actId="165"/>
          <ac:spMkLst>
            <pc:docMk/>
            <pc:sldMk cId="0" sldId="264"/>
            <ac:spMk id="125" creationId="{DDF59769-A6BE-4D75-89EB-D04DA51481E0}"/>
          </ac:spMkLst>
        </pc:spChg>
        <pc:spChg chg="mod">
          <ac:chgData name="Mafer Torres" userId="ea305b16cee8762e" providerId="LiveId" clId="{89F93D22-438A-426F-8C1E-32C7B36E189C}" dt="2022-02-17T04:37:23.384" v="2873" actId="165"/>
          <ac:spMkLst>
            <pc:docMk/>
            <pc:sldMk cId="0" sldId="264"/>
            <ac:spMk id="126" creationId="{11E0A6DE-2F9D-4D16-A204-521C8F610E99}"/>
          </ac:spMkLst>
        </pc:spChg>
        <pc:spChg chg="mod">
          <ac:chgData name="Mafer Torres" userId="ea305b16cee8762e" providerId="LiveId" clId="{89F93D22-438A-426F-8C1E-32C7B36E189C}" dt="2022-02-17T04:37:23.384" v="2873" actId="165"/>
          <ac:spMkLst>
            <pc:docMk/>
            <pc:sldMk cId="0" sldId="264"/>
            <ac:spMk id="127" creationId="{5368C613-6169-4752-B9FC-2521821A4628}"/>
          </ac:spMkLst>
        </pc:spChg>
        <pc:spChg chg="mod">
          <ac:chgData name="Mafer Torres" userId="ea305b16cee8762e" providerId="LiveId" clId="{89F93D22-438A-426F-8C1E-32C7B36E189C}" dt="2022-02-17T04:37:23.384" v="2873" actId="165"/>
          <ac:spMkLst>
            <pc:docMk/>
            <pc:sldMk cId="0" sldId="264"/>
            <ac:spMk id="128" creationId="{EC252405-0A37-4802-8B6D-9D5CCCAB7351}"/>
          </ac:spMkLst>
        </pc:spChg>
        <pc:spChg chg="mod">
          <ac:chgData name="Mafer Torres" userId="ea305b16cee8762e" providerId="LiveId" clId="{89F93D22-438A-426F-8C1E-32C7B36E189C}" dt="2022-02-17T04:37:23.384" v="2873" actId="165"/>
          <ac:spMkLst>
            <pc:docMk/>
            <pc:sldMk cId="0" sldId="264"/>
            <ac:spMk id="129" creationId="{C4C5D6F5-C0C8-4547-9B58-0131338FB4F4}"/>
          </ac:spMkLst>
        </pc:spChg>
        <pc:spChg chg="mod topLvl">
          <ac:chgData name="Mafer Torres" userId="ea305b16cee8762e" providerId="LiveId" clId="{89F93D22-438A-426F-8C1E-32C7B36E189C}" dt="2022-02-17T05:01:45.248" v="3214" actId="113"/>
          <ac:spMkLst>
            <pc:docMk/>
            <pc:sldMk cId="0" sldId="264"/>
            <ac:spMk id="131" creationId="{9C436E09-70AD-49A0-A14C-5891612A4387}"/>
          </ac:spMkLst>
        </pc:spChg>
        <pc:spChg chg="mod topLvl">
          <ac:chgData name="Mafer Torres" userId="ea305b16cee8762e" providerId="LiveId" clId="{89F93D22-438A-426F-8C1E-32C7B36E189C}" dt="2022-02-17T05:01:31.611" v="3212" actId="113"/>
          <ac:spMkLst>
            <pc:docMk/>
            <pc:sldMk cId="0" sldId="264"/>
            <ac:spMk id="132" creationId="{B97EE73E-DE3F-4B5F-8444-4A01D0068ABE}"/>
          </ac:spMkLst>
        </pc:spChg>
        <pc:spChg chg="del mod topLvl">
          <ac:chgData name="Mafer Torres" userId="ea305b16cee8762e" providerId="LiveId" clId="{89F93D22-438A-426F-8C1E-32C7B36E189C}" dt="2022-02-17T04:38:02.305" v="2889" actId="478"/>
          <ac:spMkLst>
            <pc:docMk/>
            <pc:sldMk cId="0" sldId="264"/>
            <ac:spMk id="133" creationId="{0135BCC1-5BC6-4D69-B8FB-1958D5FDD26F}"/>
          </ac:spMkLst>
        </pc:spChg>
        <pc:spChg chg="mod topLvl">
          <ac:chgData name="Mafer Torres" userId="ea305b16cee8762e" providerId="LiveId" clId="{89F93D22-438A-426F-8C1E-32C7B36E189C}" dt="2022-02-17T04:54:14.859" v="3202" actId="404"/>
          <ac:spMkLst>
            <pc:docMk/>
            <pc:sldMk cId="0" sldId="264"/>
            <ac:spMk id="134" creationId="{E43CA099-5ECF-4812-9690-BC0305C2491D}"/>
          </ac:spMkLst>
        </pc:spChg>
        <pc:spChg chg="del mod">
          <ac:chgData name="Mafer Torres" userId="ea305b16cee8762e" providerId="LiveId" clId="{89F93D22-438A-426F-8C1E-32C7B36E189C}" dt="2022-02-17T04:37:00.723" v="2862" actId="478"/>
          <ac:spMkLst>
            <pc:docMk/>
            <pc:sldMk cId="0" sldId="264"/>
            <ac:spMk id="136" creationId="{551A7826-A73E-4C25-BD52-915A6C12C066}"/>
          </ac:spMkLst>
        </pc:spChg>
        <pc:spChg chg="mod">
          <ac:chgData name="Mafer Torres" userId="ea305b16cee8762e" providerId="LiveId" clId="{89F93D22-438A-426F-8C1E-32C7B36E189C}" dt="2022-02-17T04:37:16.630" v="2871" actId="165"/>
          <ac:spMkLst>
            <pc:docMk/>
            <pc:sldMk cId="0" sldId="264"/>
            <ac:spMk id="138" creationId="{A8E4CC38-138C-4D32-A2D4-A5A27D3B311C}"/>
          </ac:spMkLst>
        </pc:spChg>
        <pc:spChg chg="mod">
          <ac:chgData name="Mafer Torres" userId="ea305b16cee8762e" providerId="LiveId" clId="{89F93D22-438A-426F-8C1E-32C7B36E189C}" dt="2022-02-17T04:37:16.630" v="2871" actId="165"/>
          <ac:spMkLst>
            <pc:docMk/>
            <pc:sldMk cId="0" sldId="264"/>
            <ac:spMk id="139" creationId="{30F74B01-EF23-4A79-9BFA-A84519E78EC6}"/>
          </ac:spMkLst>
        </pc:spChg>
        <pc:spChg chg="mod">
          <ac:chgData name="Mafer Torres" userId="ea305b16cee8762e" providerId="LiveId" clId="{89F93D22-438A-426F-8C1E-32C7B36E189C}" dt="2022-02-17T04:37:16.630" v="2871" actId="165"/>
          <ac:spMkLst>
            <pc:docMk/>
            <pc:sldMk cId="0" sldId="264"/>
            <ac:spMk id="140" creationId="{61DA3E58-103A-4ACB-B878-4985F7FED7BE}"/>
          </ac:spMkLst>
        </pc:spChg>
        <pc:spChg chg="mod">
          <ac:chgData name="Mafer Torres" userId="ea305b16cee8762e" providerId="LiveId" clId="{89F93D22-438A-426F-8C1E-32C7B36E189C}" dt="2022-02-17T04:37:16.630" v="2871" actId="165"/>
          <ac:spMkLst>
            <pc:docMk/>
            <pc:sldMk cId="0" sldId="264"/>
            <ac:spMk id="141" creationId="{0E2B08C8-D969-4342-9BC8-94C6E75F032D}"/>
          </ac:spMkLst>
        </pc:spChg>
        <pc:spChg chg="mod">
          <ac:chgData name="Mafer Torres" userId="ea305b16cee8762e" providerId="LiveId" clId="{89F93D22-438A-426F-8C1E-32C7B36E189C}" dt="2022-02-17T04:37:16.630" v="2871" actId="165"/>
          <ac:spMkLst>
            <pc:docMk/>
            <pc:sldMk cId="0" sldId="264"/>
            <ac:spMk id="142" creationId="{70F9E958-DC58-4AEA-BF4A-EF8BFCA6AD75}"/>
          </ac:spMkLst>
        </pc:spChg>
        <pc:spChg chg="mod">
          <ac:chgData name="Mafer Torres" userId="ea305b16cee8762e" providerId="LiveId" clId="{89F93D22-438A-426F-8C1E-32C7B36E189C}" dt="2022-02-17T04:37:16.630" v="2871" actId="165"/>
          <ac:spMkLst>
            <pc:docMk/>
            <pc:sldMk cId="0" sldId="264"/>
            <ac:spMk id="143" creationId="{15173842-CD36-4A08-A6E1-F545CFE8794B}"/>
          </ac:spMkLst>
        </pc:spChg>
        <pc:spChg chg="mod">
          <ac:chgData name="Mafer Torres" userId="ea305b16cee8762e" providerId="LiveId" clId="{89F93D22-438A-426F-8C1E-32C7B36E189C}" dt="2022-02-17T04:37:16.630" v="2871" actId="165"/>
          <ac:spMkLst>
            <pc:docMk/>
            <pc:sldMk cId="0" sldId="264"/>
            <ac:spMk id="144" creationId="{12F9C6C9-D1E4-4D4C-9DF4-373821CF44F7}"/>
          </ac:spMkLst>
        </pc:spChg>
        <pc:spChg chg="mod">
          <ac:chgData name="Mafer Torres" userId="ea305b16cee8762e" providerId="LiveId" clId="{89F93D22-438A-426F-8C1E-32C7B36E189C}" dt="2022-02-17T04:37:16.630" v="2871" actId="165"/>
          <ac:spMkLst>
            <pc:docMk/>
            <pc:sldMk cId="0" sldId="264"/>
            <ac:spMk id="145" creationId="{C40A363C-417B-433D-B0EE-0BA2425B2D0F}"/>
          </ac:spMkLst>
        </pc:spChg>
        <pc:spChg chg="mod">
          <ac:chgData name="Mafer Torres" userId="ea305b16cee8762e" providerId="LiveId" clId="{89F93D22-438A-426F-8C1E-32C7B36E189C}" dt="2022-02-17T04:37:16.630" v="2871" actId="165"/>
          <ac:spMkLst>
            <pc:docMk/>
            <pc:sldMk cId="0" sldId="264"/>
            <ac:spMk id="146" creationId="{42F1A839-F96D-434C-899A-F24445CBD8B4}"/>
          </ac:spMkLst>
        </pc:spChg>
        <pc:spChg chg="mod">
          <ac:chgData name="Mafer Torres" userId="ea305b16cee8762e" providerId="LiveId" clId="{89F93D22-438A-426F-8C1E-32C7B36E189C}" dt="2022-02-17T04:37:16.630" v="2871" actId="165"/>
          <ac:spMkLst>
            <pc:docMk/>
            <pc:sldMk cId="0" sldId="264"/>
            <ac:spMk id="147" creationId="{B92E72C0-D85A-4F9F-A281-EB2AF136D6EE}"/>
          </ac:spMkLst>
        </pc:spChg>
        <pc:spChg chg="mod">
          <ac:chgData name="Mafer Torres" userId="ea305b16cee8762e" providerId="LiveId" clId="{89F93D22-438A-426F-8C1E-32C7B36E189C}" dt="2022-02-17T04:37:16.630" v="2871" actId="165"/>
          <ac:spMkLst>
            <pc:docMk/>
            <pc:sldMk cId="0" sldId="264"/>
            <ac:spMk id="148" creationId="{06EDDBC5-5F4A-4939-9949-EFB5A249FFD8}"/>
          </ac:spMkLst>
        </pc:spChg>
        <pc:spChg chg="mod">
          <ac:chgData name="Mafer Torres" userId="ea305b16cee8762e" providerId="LiveId" clId="{89F93D22-438A-426F-8C1E-32C7B36E189C}" dt="2022-02-17T04:37:16.630" v="2871" actId="165"/>
          <ac:spMkLst>
            <pc:docMk/>
            <pc:sldMk cId="0" sldId="264"/>
            <ac:spMk id="149" creationId="{1B8FC923-6EDA-4A84-940B-B12A6A094E97}"/>
          </ac:spMkLst>
        </pc:spChg>
        <pc:spChg chg="mod">
          <ac:chgData name="Mafer Torres" userId="ea305b16cee8762e" providerId="LiveId" clId="{89F93D22-438A-426F-8C1E-32C7B36E189C}" dt="2022-02-17T04:37:16.630" v="2871" actId="165"/>
          <ac:spMkLst>
            <pc:docMk/>
            <pc:sldMk cId="0" sldId="264"/>
            <ac:spMk id="150" creationId="{44CADF4A-1A11-44A5-808E-893BD4C485F1}"/>
          </ac:spMkLst>
        </pc:spChg>
        <pc:spChg chg="mod">
          <ac:chgData name="Mafer Torres" userId="ea305b16cee8762e" providerId="LiveId" clId="{89F93D22-438A-426F-8C1E-32C7B36E189C}" dt="2022-02-17T04:37:16.630" v="2871" actId="165"/>
          <ac:spMkLst>
            <pc:docMk/>
            <pc:sldMk cId="0" sldId="264"/>
            <ac:spMk id="151" creationId="{F5FD9C4C-2D88-4284-A1FD-5E92F065B6FF}"/>
          </ac:spMkLst>
        </pc:spChg>
        <pc:spChg chg="mod">
          <ac:chgData name="Mafer Torres" userId="ea305b16cee8762e" providerId="LiveId" clId="{89F93D22-438A-426F-8C1E-32C7B36E189C}" dt="2022-02-17T04:37:16.630" v="2871" actId="165"/>
          <ac:spMkLst>
            <pc:docMk/>
            <pc:sldMk cId="0" sldId="264"/>
            <ac:spMk id="152" creationId="{DDB2306C-087A-4B8E-8181-EF35B1E99660}"/>
          </ac:spMkLst>
        </pc:spChg>
        <pc:spChg chg="mod">
          <ac:chgData name="Mafer Torres" userId="ea305b16cee8762e" providerId="LiveId" clId="{89F93D22-438A-426F-8C1E-32C7B36E189C}" dt="2022-02-17T04:37:16.630" v="2871" actId="165"/>
          <ac:spMkLst>
            <pc:docMk/>
            <pc:sldMk cId="0" sldId="264"/>
            <ac:spMk id="153" creationId="{E9324116-D0CA-49AE-BC07-B639B1127A3D}"/>
          </ac:spMkLst>
        </pc:spChg>
        <pc:spChg chg="del mod">
          <ac:chgData name="Mafer Torres" userId="ea305b16cee8762e" providerId="LiveId" clId="{89F93D22-438A-426F-8C1E-32C7B36E189C}" dt="2022-02-17T04:37:05.051" v="2866" actId="478"/>
          <ac:spMkLst>
            <pc:docMk/>
            <pc:sldMk cId="0" sldId="264"/>
            <ac:spMk id="154" creationId="{9F57F3B0-8812-4AED-ABE2-13B4414C0C4B}"/>
          </ac:spMkLst>
        </pc:spChg>
        <pc:spChg chg="mod">
          <ac:chgData name="Mafer Torres" userId="ea305b16cee8762e" providerId="LiveId" clId="{89F93D22-438A-426F-8C1E-32C7B36E189C}" dt="2022-02-17T04:37:16.630" v="2871" actId="165"/>
          <ac:spMkLst>
            <pc:docMk/>
            <pc:sldMk cId="0" sldId="264"/>
            <ac:spMk id="155" creationId="{1AF1A0A6-F21A-436F-80FE-C632AC6E2CB5}"/>
          </ac:spMkLst>
        </pc:spChg>
        <pc:spChg chg="mod">
          <ac:chgData name="Mafer Torres" userId="ea305b16cee8762e" providerId="LiveId" clId="{89F93D22-438A-426F-8C1E-32C7B36E189C}" dt="2022-02-17T04:37:16.630" v="2871" actId="165"/>
          <ac:spMkLst>
            <pc:docMk/>
            <pc:sldMk cId="0" sldId="264"/>
            <ac:spMk id="156" creationId="{4BA7148F-6408-40DD-A293-8E7323628016}"/>
          </ac:spMkLst>
        </pc:spChg>
        <pc:spChg chg="del mod">
          <ac:chgData name="Mafer Torres" userId="ea305b16cee8762e" providerId="LiveId" clId="{89F93D22-438A-426F-8C1E-32C7B36E189C}" dt="2022-02-17T04:37:06.503" v="2867" actId="478"/>
          <ac:spMkLst>
            <pc:docMk/>
            <pc:sldMk cId="0" sldId="264"/>
            <ac:spMk id="157" creationId="{7F8A2333-FA23-4211-B302-74D205C39BD5}"/>
          </ac:spMkLst>
        </pc:spChg>
        <pc:spChg chg="mod">
          <ac:chgData name="Mafer Torres" userId="ea305b16cee8762e" providerId="LiveId" clId="{89F93D22-438A-426F-8C1E-32C7B36E189C}" dt="2022-02-17T04:37:16.630" v="2871" actId="165"/>
          <ac:spMkLst>
            <pc:docMk/>
            <pc:sldMk cId="0" sldId="264"/>
            <ac:spMk id="158" creationId="{A45458C0-FC0B-4F8C-82FE-AEE631EB9F6C}"/>
          </ac:spMkLst>
        </pc:spChg>
        <pc:spChg chg="mod">
          <ac:chgData name="Mafer Torres" userId="ea305b16cee8762e" providerId="LiveId" clId="{89F93D22-438A-426F-8C1E-32C7B36E189C}" dt="2022-02-17T04:37:16.630" v="2871" actId="165"/>
          <ac:spMkLst>
            <pc:docMk/>
            <pc:sldMk cId="0" sldId="264"/>
            <ac:spMk id="159" creationId="{F4037054-0CF8-41FC-9DE2-A9D3F4319DC4}"/>
          </ac:spMkLst>
        </pc:spChg>
        <pc:spChg chg="mod">
          <ac:chgData name="Mafer Torres" userId="ea305b16cee8762e" providerId="LiveId" clId="{89F93D22-438A-426F-8C1E-32C7B36E189C}" dt="2022-02-17T04:37:16.630" v="2871" actId="165"/>
          <ac:spMkLst>
            <pc:docMk/>
            <pc:sldMk cId="0" sldId="264"/>
            <ac:spMk id="160" creationId="{EEAD9354-2315-49C9-85F1-C9ADCD3F13CC}"/>
          </ac:spMkLst>
        </pc:spChg>
        <pc:spChg chg="mod">
          <ac:chgData name="Mafer Torres" userId="ea305b16cee8762e" providerId="LiveId" clId="{89F93D22-438A-426F-8C1E-32C7B36E189C}" dt="2022-02-17T04:37:16.630" v="2871" actId="165"/>
          <ac:spMkLst>
            <pc:docMk/>
            <pc:sldMk cId="0" sldId="264"/>
            <ac:spMk id="161" creationId="{31BE3B70-ED24-470C-9C7D-1760E5D474C6}"/>
          </ac:spMkLst>
        </pc:spChg>
        <pc:spChg chg="mod">
          <ac:chgData name="Mafer Torres" userId="ea305b16cee8762e" providerId="LiveId" clId="{89F93D22-438A-426F-8C1E-32C7B36E189C}" dt="2022-02-17T04:37:16.630" v="2871" actId="165"/>
          <ac:spMkLst>
            <pc:docMk/>
            <pc:sldMk cId="0" sldId="264"/>
            <ac:spMk id="162" creationId="{2373E77A-B7E1-47B9-9E97-2520612374AD}"/>
          </ac:spMkLst>
        </pc:spChg>
        <pc:spChg chg="mod">
          <ac:chgData name="Mafer Torres" userId="ea305b16cee8762e" providerId="LiveId" clId="{89F93D22-438A-426F-8C1E-32C7B36E189C}" dt="2022-02-17T04:37:16.630" v="2871" actId="165"/>
          <ac:spMkLst>
            <pc:docMk/>
            <pc:sldMk cId="0" sldId="264"/>
            <ac:spMk id="163" creationId="{3913EB05-A2D1-47DE-91F6-E5DA0A619716}"/>
          </ac:spMkLst>
        </pc:spChg>
        <pc:spChg chg="mod">
          <ac:chgData name="Mafer Torres" userId="ea305b16cee8762e" providerId="LiveId" clId="{89F93D22-438A-426F-8C1E-32C7B36E189C}" dt="2022-02-17T04:37:16.630" v="2871" actId="165"/>
          <ac:spMkLst>
            <pc:docMk/>
            <pc:sldMk cId="0" sldId="264"/>
            <ac:spMk id="164" creationId="{069D05DD-7BE0-4F55-9308-014942CCFA25}"/>
          </ac:spMkLst>
        </pc:spChg>
        <pc:spChg chg="mod">
          <ac:chgData name="Mafer Torres" userId="ea305b16cee8762e" providerId="LiveId" clId="{89F93D22-438A-426F-8C1E-32C7B36E189C}" dt="2022-02-17T04:37:16.630" v="2871" actId="165"/>
          <ac:spMkLst>
            <pc:docMk/>
            <pc:sldMk cId="0" sldId="264"/>
            <ac:spMk id="165" creationId="{B0A02964-E64B-46F6-9226-D7B48E38172A}"/>
          </ac:spMkLst>
        </pc:spChg>
        <pc:spChg chg="mod">
          <ac:chgData name="Mafer Torres" userId="ea305b16cee8762e" providerId="LiveId" clId="{89F93D22-438A-426F-8C1E-32C7B36E189C}" dt="2022-02-17T04:37:16.630" v="2871" actId="165"/>
          <ac:spMkLst>
            <pc:docMk/>
            <pc:sldMk cId="0" sldId="264"/>
            <ac:spMk id="166" creationId="{A8FF4E00-560B-4C96-B42E-7C2E6E7E3751}"/>
          </ac:spMkLst>
        </pc:spChg>
        <pc:spChg chg="mod">
          <ac:chgData name="Mafer Torres" userId="ea305b16cee8762e" providerId="LiveId" clId="{89F93D22-438A-426F-8C1E-32C7B36E189C}" dt="2022-02-17T04:37:16.630" v="2871" actId="165"/>
          <ac:spMkLst>
            <pc:docMk/>
            <pc:sldMk cId="0" sldId="264"/>
            <ac:spMk id="167" creationId="{68D8E3C0-3CC8-40D2-978B-7AB52AB7B7D4}"/>
          </ac:spMkLst>
        </pc:spChg>
        <pc:spChg chg="mod">
          <ac:chgData name="Mafer Torres" userId="ea305b16cee8762e" providerId="LiveId" clId="{89F93D22-438A-426F-8C1E-32C7B36E189C}" dt="2022-02-17T04:37:16.630" v="2871" actId="165"/>
          <ac:spMkLst>
            <pc:docMk/>
            <pc:sldMk cId="0" sldId="264"/>
            <ac:spMk id="168" creationId="{60ADFF3E-1EBB-44AD-B96D-54267F38DE81}"/>
          </ac:spMkLst>
        </pc:spChg>
        <pc:spChg chg="mod">
          <ac:chgData name="Mafer Torres" userId="ea305b16cee8762e" providerId="LiveId" clId="{89F93D22-438A-426F-8C1E-32C7B36E189C}" dt="2022-02-17T04:37:16.630" v="2871" actId="165"/>
          <ac:spMkLst>
            <pc:docMk/>
            <pc:sldMk cId="0" sldId="264"/>
            <ac:spMk id="169" creationId="{5591DFDF-262B-4C80-9693-8120A372D464}"/>
          </ac:spMkLst>
        </pc:spChg>
        <pc:spChg chg="mod">
          <ac:chgData name="Mafer Torres" userId="ea305b16cee8762e" providerId="LiveId" clId="{89F93D22-438A-426F-8C1E-32C7B36E189C}" dt="2022-02-17T04:37:16.630" v="2871" actId="165"/>
          <ac:spMkLst>
            <pc:docMk/>
            <pc:sldMk cId="0" sldId="264"/>
            <ac:spMk id="170" creationId="{E8683160-D9B9-48DB-90DA-A45979FEE7DB}"/>
          </ac:spMkLst>
        </pc:spChg>
        <pc:spChg chg="mod">
          <ac:chgData name="Mafer Torres" userId="ea305b16cee8762e" providerId="LiveId" clId="{89F93D22-438A-426F-8C1E-32C7B36E189C}" dt="2022-02-17T04:37:16.630" v="2871" actId="165"/>
          <ac:spMkLst>
            <pc:docMk/>
            <pc:sldMk cId="0" sldId="264"/>
            <ac:spMk id="171" creationId="{E748F7FD-6891-47F7-9670-57F2C39BC099}"/>
          </ac:spMkLst>
        </pc:spChg>
        <pc:spChg chg="mod">
          <ac:chgData name="Mafer Torres" userId="ea305b16cee8762e" providerId="LiveId" clId="{89F93D22-438A-426F-8C1E-32C7B36E189C}" dt="2022-02-17T04:37:16.630" v="2871" actId="165"/>
          <ac:spMkLst>
            <pc:docMk/>
            <pc:sldMk cId="0" sldId="264"/>
            <ac:spMk id="172" creationId="{B2A8E56B-1513-44C4-BE73-992AE7C0ABFC}"/>
          </ac:spMkLst>
        </pc:spChg>
        <pc:spChg chg="mod">
          <ac:chgData name="Mafer Torres" userId="ea305b16cee8762e" providerId="LiveId" clId="{89F93D22-438A-426F-8C1E-32C7B36E189C}" dt="2022-02-17T04:37:16.630" v="2871" actId="165"/>
          <ac:spMkLst>
            <pc:docMk/>
            <pc:sldMk cId="0" sldId="264"/>
            <ac:spMk id="173" creationId="{DDB6671D-E0B2-411B-9974-A9101DBDF136}"/>
          </ac:spMkLst>
        </pc:spChg>
        <pc:spChg chg="mod">
          <ac:chgData name="Mafer Torres" userId="ea305b16cee8762e" providerId="LiveId" clId="{89F93D22-438A-426F-8C1E-32C7B36E189C}" dt="2022-02-17T04:37:16.630" v="2871" actId="165"/>
          <ac:spMkLst>
            <pc:docMk/>
            <pc:sldMk cId="0" sldId="264"/>
            <ac:spMk id="174" creationId="{95D0C36E-B753-40F0-9D24-80841C0F1492}"/>
          </ac:spMkLst>
        </pc:spChg>
        <pc:spChg chg="mod">
          <ac:chgData name="Mafer Torres" userId="ea305b16cee8762e" providerId="LiveId" clId="{89F93D22-438A-426F-8C1E-32C7B36E189C}" dt="2022-02-17T04:37:16.630" v="2871" actId="165"/>
          <ac:spMkLst>
            <pc:docMk/>
            <pc:sldMk cId="0" sldId="264"/>
            <ac:spMk id="175" creationId="{12907738-2987-4EB9-BA98-E98F8AC2C1E8}"/>
          </ac:spMkLst>
        </pc:spChg>
        <pc:spChg chg="mod">
          <ac:chgData name="Mafer Torres" userId="ea305b16cee8762e" providerId="LiveId" clId="{89F93D22-438A-426F-8C1E-32C7B36E189C}" dt="2022-02-17T04:37:16.630" v="2871" actId="165"/>
          <ac:spMkLst>
            <pc:docMk/>
            <pc:sldMk cId="0" sldId="264"/>
            <ac:spMk id="176" creationId="{639D2318-D6A8-49F8-9DC2-D9678C254C74}"/>
          </ac:spMkLst>
        </pc:spChg>
        <pc:spChg chg="mod">
          <ac:chgData name="Mafer Torres" userId="ea305b16cee8762e" providerId="LiveId" clId="{89F93D22-438A-426F-8C1E-32C7B36E189C}" dt="2022-02-17T04:37:16.630" v="2871" actId="165"/>
          <ac:spMkLst>
            <pc:docMk/>
            <pc:sldMk cId="0" sldId="264"/>
            <ac:spMk id="177" creationId="{8FF0781E-496D-4F51-885B-02A489FD0EBA}"/>
          </ac:spMkLst>
        </pc:spChg>
        <pc:spChg chg="mod">
          <ac:chgData name="Mafer Torres" userId="ea305b16cee8762e" providerId="LiveId" clId="{89F93D22-438A-426F-8C1E-32C7B36E189C}" dt="2022-02-17T04:37:16.630" v="2871" actId="165"/>
          <ac:spMkLst>
            <pc:docMk/>
            <pc:sldMk cId="0" sldId="264"/>
            <ac:spMk id="178" creationId="{0AB9419E-F2FD-41BD-8E6B-BDEB92F45635}"/>
          </ac:spMkLst>
        </pc:spChg>
        <pc:spChg chg="mod">
          <ac:chgData name="Mafer Torres" userId="ea305b16cee8762e" providerId="LiveId" clId="{89F93D22-438A-426F-8C1E-32C7B36E189C}" dt="2022-02-17T04:37:16.630" v="2871" actId="165"/>
          <ac:spMkLst>
            <pc:docMk/>
            <pc:sldMk cId="0" sldId="264"/>
            <ac:spMk id="179" creationId="{D7B2AF47-D534-42FF-A9F9-DE50E86326A1}"/>
          </ac:spMkLst>
        </pc:spChg>
        <pc:spChg chg="mod">
          <ac:chgData name="Mafer Torres" userId="ea305b16cee8762e" providerId="LiveId" clId="{89F93D22-438A-426F-8C1E-32C7B36E189C}" dt="2022-02-17T04:37:16.630" v="2871" actId="165"/>
          <ac:spMkLst>
            <pc:docMk/>
            <pc:sldMk cId="0" sldId="264"/>
            <ac:spMk id="180" creationId="{4252B955-B52F-4D49-8F34-18D21345C9FF}"/>
          </ac:spMkLst>
        </pc:spChg>
        <pc:spChg chg="mod">
          <ac:chgData name="Mafer Torres" userId="ea305b16cee8762e" providerId="LiveId" clId="{89F93D22-438A-426F-8C1E-32C7B36E189C}" dt="2022-02-17T04:37:16.630" v="2871" actId="165"/>
          <ac:spMkLst>
            <pc:docMk/>
            <pc:sldMk cId="0" sldId="264"/>
            <ac:spMk id="181" creationId="{3DFD1FE6-2CEA-4CB5-9FD7-B51BCD8A2B38}"/>
          </ac:spMkLst>
        </pc:spChg>
        <pc:spChg chg="mod">
          <ac:chgData name="Mafer Torres" userId="ea305b16cee8762e" providerId="LiveId" clId="{89F93D22-438A-426F-8C1E-32C7B36E189C}" dt="2022-02-17T04:37:16.630" v="2871" actId="165"/>
          <ac:spMkLst>
            <pc:docMk/>
            <pc:sldMk cId="0" sldId="264"/>
            <ac:spMk id="182" creationId="{5E656C91-BE38-4E3B-B06C-30C0B30BD6EA}"/>
          </ac:spMkLst>
        </pc:spChg>
        <pc:spChg chg="mod">
          <ac:chgData name="Mafer Torres" userId="ea305b16cee8762e" providerId="LiveId" clId="{89F93D22-438A-426F-8C1E-32C7B36E189C}" dt="2022-02-17T04:37:16.630" v="2871" actId="165"/>
          <ac:spMkLst>
            <pc:docMk/>
            <pc:sldMk cId="0" sldId="264"/>
            <ac:spMk id="183" creationId="{FD4A6EAC-CFB6-4E0A-B9CA-06E35BF009FD}"/>
          </ac:spMkLst>
        </pc:spChg>
        <pc:spChg chg="mod">
          <ac:chgData name="Mafer Torres" userId="ea305b16cee8762e" providerId="LiveId" clId="{89F93D22-438A-426F-8C1E-32C7B36E189C}" dt="2022-02-17T04:37:16.630" v="2871" actId="165"/>
          <ac:spMkLst>
            <pc:docMk/>
            <pc:sldMk cId="0" sldId="264"/>
            <ac:spMk id="184" creationId="{7A9784AC-F71D-4D1A-ABE8-74A88F9B266E}"/>
          </ac:spMkLst>
        </pc:spChg>
        <pc:spChg chg="mod">
          <ac:chgData name="Mafer Torres" userId="ea305b16cee8762e" providerId="LiveId" clId="{89F93D22-438A-426F-8C1E-32C7B36E189C}" dt="2022-02-17T04:37:16.630" v="2871" actId="165"/>
          <ac:spMkLst>
            <pc:docMk/>
            <pc:sldMk cId="0" sldId="264"/>
            <ac:spMk id="185" creationId="{263F6812-DD80-427B-AA99-432AA3CA6F1F}"/>
          </ac:spMkLst>
        </pc:spChg>
        <pc:spChg chg="mod">
          <ac:chgData name="Mafer Torres" userId="ea305b16cee8762e" providerId="LiveId" clId="{89F93D22-438A-426F-8C1E-32C7B36E189C}" dt="2022-02-17T04:37:16.630" v="2871" actId="165"/>
          <ac:spMkLst>
            <pc:docMk/>
            <pc:sldMk cId="0" sldId="264"/>
            <ac:spMk id="186" creationId="{80AA82EB-0E9D-48AA-9F54-7DF131ED3DD7}"/>
          </ac:spMkLst>
        </pc:spChg>
        <pc:spChg chg="mod">
          <ac:chgData name="Mafer Torres" userId="ea305b16cee8762e" providerId="LiveId" clId="{89F93D22-438A-426F-8C1E-32C7B36E189C}" dt="2022-02-17T04:37:16.630" v="2871" actId="165"/>
          <ac:spMkLst>
            <pc:docMk/>
            <pc:sldMk cId="0" sldId="264"/>
            <ac:spMk id="187" creationId="{6B96BD45-F1DF-4EC1-904A-ACA73E4DC062}"/>
          </ac:spMkLst>
        </pc:spChg>
        <pc:spChg chg="mod">
          <ac:chgData name="Mafer Torres" userId="ea305b16cee8762e" providerId="LiveId" clId="{89F93D22-438A-426F-8C1E-32C7B36E189C}" dt="2022-02-17T04:37:16.630" v="2871" actId="165"/>
          <ac:spMkLst>
            <pc:docMk/>
            <pc:sldMk cId="0" sldId="264"/>
            <ac:spMk id="188" creationId="{010EDD4D-63FF-464D-AA8E-1C633838772E}"/>
          </ac:spMkLst>
        </pc:spChg>
        <pc:spChg chg="mod">
          <ac:chgData name="Mafer Torres" userId="ea305b16cee8762e" providerId="LiveId" clId="{89F93D22-438A-426F-8C1E-32C7B36E189C}" dt="2022-02-17T04:37:16.630" v="2871" actId="165"/>
          <ac:spMkLst>
            <pc:docMk/>
            <pc:sldMk cId="0" sldId="264"/>
            <ac:spMk id="189" creationId="{5639E1BA-E5BA-4A6B-A650-182AA812E298}"/>
          </ac:spMkLst>
        </pc:spChg>
        <pc:spChg chg="mod">
          <ac:chgData name="Mafer Torres" userId="ea305b16cee8762e" providerId="LiveId" clId="{89F93D22-438A-426F-8C1E-32C7B36E189C}" dt="2022-02-17T04:37:16.630" v="2871" actId="165"/>
          <ac:spMkLst>
            <pc:docMk/>
            <pc:sldMk cId="0" sldId="264"/>
            <ac:spMk id="190" creationId="{7A2953D0-78D6-42E2-A787-B8599256B739}"/>
          </ac:spMkLst>
        </pc:spChg>
        <pc:spChg chg="mod">
          <ac:chgData name="Mafer Torres" userId="ea305b16cee8762e" providerId="LiveId" clId="{89F93D22-438A-426F-8C1E-32C7B36E189C}" dt="2022-02-17T04:37:16.630" v="2871" actId="165"/>
          <ac:spMkLst>
            <pc:docMk/>
            <pc:sldMk cId="0" sldId="264"/>
            <ac:spMk id="191" creationId="{AEE32A55-C5A6-4FCE-A1BB-308CE2D286F6}"/>
          </ac:spMkLst>
        </pc:spChg>
        <pc:spChg chg="mod">
          <ac:chgData name="Mafer Torres" userId="ea305b16cee8762e" providerId="LiveId" clId="{89F93D22-438A-426F-8C1E-32C7B36E189C}" dt="2022-02-17T04:37:16.630" v="2871" actId="165"/>
          <ac:spMkLst>
            <pc:docMk/>
            <pc:sldMk cId="0" sldId="264"/>
            <ac:spMk id="192" creationId="{36CC11BC-2150-4FCE-8502-081D224E1DA8}"/>
          </ac:spMkLst>
        </pc:spChg>
        <pc:spChg chg="mod">
          <ac:chgData name="Mafer Torres" userId="ea305b16cee8762e" providerId="LiveId" clId="{89F93D22-438A-426F-8C1E-32C7B36E189C}" dt="2022-02-17T04:37:16.630" v="2871" actId="165"/>
          <ac:spMkLst>
            <pc:docMk/>
            <pc:sldMk cId="0" sldId="264"/>
            <ac:spMk id="193" creationId="{B605F99E-C813-4CFA-A02B-90F2754954FD}"/>
          </ac:spMkLst>
        </pc:spChg>
        <pc:spChg chg="mod">
          <ac:chgData name="Mafer Torres" userId="ea305b16cee8762e" providerId="LiveId" clId="{89F93D22-438A-426F-8C1E-32C7B36E189C}" dt="2022-02-17T04:37:16.630" v="2871" actId="165"/>
          <ac:spMkLst>
            <pc:docMk/>
            <pc:sldMk cId="0" sldId="264"/>
            <ac:spMk id="194" creationId="{019C4CB7-3E47-4004-AAEA-FCCC51D97039}"/>
          </ac:spMkLst>
        </pc:spChg>
        <pc:spChg chg="del mod">
          <ac:chgData name="Mafer Torres" userId="ea305b16cee8762e" providerId="LiveId" clId="{89F93D22-438A-426F-8C1E-32C7B36E189C}" dt="2022-02-17T04:37:09.439" v="2868" actId="478"/>
          <ac:spMkLst>
            <pc:docMk/>
            <pc:sldMk cId="0" sldId="264"/>
            <ac:spMk id="195" creationId="{D4548F1F-3771-4392-B186-BD9EA2005988}"/>
          </ac:spMkLst>
        </pc:spChg>
        <pc:spChg chg="mod">
          <ac:chgData name="Mafer Torres" userId="ea305b16cee8762e" providerId="LiveId" clId="{89F93D22-438A-426F-8C1E-32C7B36E189C}" dt="2022-02-17T04:37:16.630" v="2871" actId="165"/>
          <ac:spMkLst>
            <pc:docMk/>
            <pc:sldMk cId="0" sldId="264"/>
            <ac:spMk id="196" creationId="{FD580CB2-2EF9-4403-B7E9-607620E7443E}"/>
          </ac:spMkLst>
        </pc:spChg>
        <pc:spChg chg="mod">
          <ac:chgData name="Mafer Torres" userId="ea305b16cee8762e" providerId="LiveId" clId="{89F93D22-438A-426F-8C1E-32C7B36E189C}" dt="2022-02-17T04:37:16.630" v="2871" actId="165"/>
          <ac:spMkLst>
            <pc:docMk/>
            <pc:sldMk cId="0" sldId="264"/>
            <ac:spMk id="197" creationId="{69E15C01-D347-4B57-B549-9877A09B197D}"/>
          </ac:spMkLst>
        </pc:spChg>
        <pc:spChg chg="add del mod topLvl">
          <ac:chgData name="Mafer Torres" userId="ea305b16cee8762e" providerId="LiveId" clId="{89F93D22-438A-426F-8C1E-32C7B36E189C}" dt="2022-02-17T05:01:45.248" v="3214" actId="113"/>
          <ac:spMkLst>
            <pc:docMk/>
            <pc:sldMk cId="0" sldId="264"/>
            <ac:spMk id="199" creationId="{0A8CEE2B-71B0-4BB9-AF24-96B05DB926F5}"/>
          </ac:spMkLst>
        </pc:spChg>
        <pc:spChg chg="add del mod topLvl">
          <ac:chgData name="Mafer Torres" userId="ea305b16cee8762e" providerId="LiveId" clId="{89F93D22-438A-426F-8C1E-32C7B36E189C}" dt="2022-02-17T05:01:31.611" v="3212" actId="113"/>
          <ac:spMkLst>
            <pc:docMk/>
            <pc:sldMk cId="0" sldId="264"/>
            <ac:spMk id="200" creationId="{8CD40C7A-FB1E-44D8-82EE-449884F70480}"/>
          </ac:spMkLst>
        </pc:spChg>
        <pc:spChg chg="add del mod topLvl">
          <ac:chgData name="Mafer Torres" userId="ea305b16cee8762e" providerId="LiveId" clId="{89F93D22-438A-426F-8C1E-32C7B36E189C}" dt="2022-02-17T04:38:04.001" v="2891" actId="478"/>
          <ac:spMkLst>
            <pc:docMk/>
            <pc:sldMk cId="0" sldId="264"/>
            <ac:spMk id="201" creationId="{E8663265-21F4-41EF-9B38-A953FCC7E7FD}"/>
          </ac:spMkLst>
        </pc:spChg>
        <pc:spChg chg="add del mod topLvl">
          <ac:chgData name="Mafer Torres" userId="ea305b16cee8762e" providerId="LiveId" clId="{89F93D22-438A-426F-8C1E-32C7B36E189C}" dt="2022-02-17T04:54:29.951" v="3205" actId="2711"/>
          <ac:spMkLst>
            <pc:docMk/>
            <pc:sldMk cId="0" sldId="264"/>
            <ac:spMk id="202" creationId="{60C6B278-AC4E-4A0D-B5A6-2EBFBB7D9595}"/>
          </ac:spMkLst>
        </pc:spChg>
        <pc:spChg chg="del mod">
          <ac:chgData name="Mafer Torres" userId="ea305b16cee8762e" providerId="LiveId" clId="{89F93D22-438A-426F-8C1E-32C7B36E189C}" dt="2022-02-17T04:37:28.750" v="2877" actId="478"/>
          <ac:spMkLst>
            <pc:docMk/>
            <pc:sldMk cId="0" sldId="264"/>
            <ac:spMk id="204" creationId="{7BC7DC55-4957-4EB4-A604-6DC9F31F6C1B}"/>
          </ac:spMkLst>
        </pc:spChg>
        <pc:spChg chg="mod">
          <ac:chgData name="Mafer Torres" userId="ea305b16cee8762e" providerId="LiveId" clId="{89F93D22-438A-426F-8C1E-32C7B36E189C}" dt="2022-02-17T04:37:35.822" v="2878" actId="165"/>
          <ac:spMkLst>
            <pc:docMk/>
            <pc:sldMk cId="0" sldId="264"/>
            <ac:spMk id="206" creationId="{A6A53E33-FB75-455A-BEA4-8C16EDCEF57F}"/>
          </ac:spMkLst>
        </pc:spChg>
        <pc:spChg chg="mod">
          <ac:chgData name="Mafer Torres" userId="ea305b16cee8762e" providerId="LiveId" clId="{89F93D22-438A-426F-8C1E-32C7B36E189C}" dt="2022-02-17T04:37:35.822" v="2878" actId="165"/>
          <ac:spMkLst>
            <pc:docMk/>
            <pc:sldMk cId="0" sldId="264"/>
            <ac:spMk id="207" creationId="{555D85CE-4130-4122-B884-A4D24235FC6E}"/>
          </ac:spMkLst>
        </pc:spChg>
        <pc:spChg chg="mod">
          <ac:chgData name="Mafer Torres" userId="ea305b16cee8762e" providerId="LiveId" clId="{89F93D22-438A-426F-8C1E-32C7B36E189C}" dt="2022-02-17T04:37:35.822" v="2878" actId="165"/>
          <ac:spMkLst>
            <pc:docMk/>
            <pc:sldMk cId="0" sldId="264"/>
            <ac:spMk id="208" creationId="{E458CBDC-2E8F-4EEF-A3A0-86FB91D7C7DB}"/>
          </ac:spMkLst>
        </pc:spChg>
        <pc:spChg chg="mod">
          <ac:chgData name="Mafer Torres" userId="ea305b16cee8762e" providerId="LiveId" clId="{89F93D22-438A-426F-8C1E-32C7B36E189C}" dt="2022-02-17T04:37:35.822" v="2878" actId="165"/>
          <ac:spMkLst>
            <pc:docMk/>
            <pc:sldMk cId="0" sldId="264"/>
            <ac:spMk id="209" creationId="{C8E1E16B-EC9A-45A7-B83F-13315B0D20ED}"/>
          </ac:spMkLst>
        </pc:spChg>
        <pc:spChg chg="mod">
          <ac:chgData name="Mafer Torres" userId="ea305b16cee8762e" providerId="LiveId" clId="{89F93D22-438A-426F-8C1E-32C7B36E189C}" dt="2022-02-17T04:37:35.822" v="2878" actId="165"/>
          <ac:spMkLst>
            <pc:docMk/>
            <pc:sldMk cId="0" sldId="264"/>
            <ac:spMk id="210" creationId="{B71C170D-888A-49C4-AC94-0112B033B919}"/>
          </ac:spMkLst>
        </pc:spChg>
        <pc:spChg chg="mod">
          <ac:chgData name="Mafer Torres" userId="ea305b16cee8762e" providerId="LiveId" clId="{89F93D22-438A-426F-8C1E-32C7B36E189C}" dt="2022-02-17T04:37:35.822" v="2878" actId="165"/>
          <ac:spMkLst>
            <pc:docMk/>
            <pc:sldMk cId="0" sldId="264"/>
            <ac:spMk id="211" creationId="{8A2D6563-AEE6-48E6-A2AE-349B86E0B45D}"/>
          </ac:spMkLst>
        </pc:spChg>
        <pc:spChg chg="mod">
          <ac:chgData name="Mafer Torres" userId="ea305b16cee8762e" providerId="LiveId" clId="{89F93D22-438A-426F-8C1E-32C7B36E189C}" dt="2022-02-17T04:37:35.822" v="2878" actId="165"/>
          <ac:spMkLst>
            <pc:docMk/>
            <pc:sldMk cId="0" sldId="264"/>
            <ac:spMk id="212" creationId="{70399A07-1A3E-4C36-BDA3-35C15DEB5681}"/>
          </ac:spMkLst>
        </pc:spChg>
        <pc:spChg chg="mod">
          <ac:chgData name="Mafer Torres" userId="ea305b16cee8762e" providerId="LiveId" clId="{89F93D22-438A-426F-8C1E-32C7B36E189C}" dt="2022-02-17T04:37:35.822" v="2878" actId="165"/>
          <ac:spMkLst>
            <pc:docMk/>
            <pc:sldMk cId="0" sldId="264"/>
            <ac:spMk id="213" creationId="{587C8FD7-B137-4FD6-BC95-BE56D7F9B732}"/>
          </ac:spMkLst>
        </pc:spChg>
        <pc:spChg chg="mod">
          <ac:chgData name="Mafer Torres" userId="ea305b16cee8762e" providerId="LiveId" clId="{89F93D22-438A-426F-8C1E-32C7B36E189C}" dt="2022-02-17T04:37:35.822" v="2878" actId="165"/>
          <ac:spMkLst>
            <pc:docMk/>
            <pc:sldMk cId="0" sldId="264"/>
            <ac:spMk id="214" creationId="{FE1C3984-C957-41C3-A46E-602BF5246679}"/>
          </ac:spMkLst>
        </pc:spChg>
        <pc:spChg chg="mod">
          <ac:chgData name="Mafer Torres" userId="ea305b16cee8762e" providerId="LiveId" clId="{89F93D22-438A-426F-8C1E-32C7B36E189C}" dt="2022-02-17T04:37:35.822" v="2878" actId="165"/>
          <ac:spMkLst>
            <pc:docMk/>
            <pc:sldMk cId="0" sldId="264"/>
            <ac:spMk id="215" creationId="{A55B75ED-C7F3-4246-95B6-9B5FDF897F0E}"/>
          </ac:spMkLst>
        </pc:spChg>
        <pc:spChg chg="mod">
          <ac:chgData name="Mafer Torres" userId="ea305b16cee8762e" providerId="LiveId" clId="{89F93D22-438A-426F-8C1E-32C7B36E189C}" dt="2022-02-17T04:37:35.822" v="2878" actId="165"/>
          <ac:spMkLst>
            <pc:docMk/>
            <pc:sldMk cId="0" sldId="264"/>
            <ac:spMk id="216" creationId="{B3F6B139-E76E-477B-B7AA-C81DC0BF04F2}"/>
          </ac:spMkLst>
        </pc:spChg>
        <pc:spChg chg="add mod">
          <ac:chgData name="Mafer Torres" userId="ea305b16cee8762e" providerId="LiveId" clId="{89F93D22-438A-426F-8C1E-32C7B36E189C}" dt="2022-02-17T04:52:16.213" v="3191" actId="1038"/>
          <ac:spMkLst>
            <pc:docMk/>
            <pc:sldMk cId="0" sldId="264"/>
            <ac:spMk id="217" creationId="{5FC98AC3-C1C8-489F-A8DD-76CC77F52EFC}"/>
          </ac:spMkLst>
        </pc:spChg>
        <pc:spChg chg="add del mod">
          <ac:chgData name="Mafer Torres" userId="ea305b16cee8762e" providerId="LiveId" clId="{89F93D22-438A-426F-8C1E-32C7B36E189C}" dt="2022-02-17T04:35:39.188" v="2833"/>
          <ac:spMkLst>
            <pc:docMk/>
            <pc:sldMk cId="0" sldId="264"/>
            <ac:spMk id="218" creationId="{FD217CB3-EAAD-44AA-A6A8-3550CC0C850A}"/>
          </ac:spMkLst>
        </pc:spChg>
        <pc:spChg chg="add mod">
          <ac:chgData name="Mafer Torres" userId="ea305b16cee8762e" providerId="LiveId" clId="{89F93D22-438A-426F-8C1E-32C7B36E189C}" dt="2022-02-17T04:52:16.213" v="3191" actId="1038"/>
          <ac:spMkLst>
            <pc:docMk/>
            <pc:sldMk cId="0" sldId="264"/>
            <ac:spMk id="219" creationId="{E35498DA-40A4-42E8-AB72-3B9E34002FCC}"/>
          </ac:spMkLst>
        </pc:spChg>
        <pc:spChg chg="add mod">
          <ac:chgData name="Mafer Torres" userId="ea305b16cee8762e" providerId="LiveId" clId="{89F93D22-438A-426F-8C1E-32C7B36E189C}" dt="2022-02-17T04:52:16.213" v="3191" actId="1038"/>
          <ac:spMkLst>
            <pc:docMk/>
            <pc:sldMk cId="0" sldId="264"/>
            <ac:spMk id="220" creationId="{F92A86A7-A971-48CA-969A-0FEA389762E4}"/>
          </ac:spMkLst>
        </pc:spChg>
        <pc:spChg chg="add mod">
          <ac:chgData name="Mafer Torres" userId="ea305b16cee8762e" providerId="LiveId" clId="{89F93D22-438A-426F-8C1E-32C7B36E189C}" dt="2022-02-17T04:53:55.555" v="3200" actId="20577"/>
          <ac:spMkLst>
            <pc:docMk/>
            <pc:sldMk cId="0" sldId="264"/>
            <ac:spMk id="221" creationId="{A1258796-A132-4A97-B734-836288633217}"/>
          </ac:spMkLst>
        </pc:spChg>
        <pc:spChg chg="add mod">
          <ac:chgData name="Mafer Torres" userId="ea305b16cee8762e" providerId="LiveId" clId="{89F93D22-438A-426F-8C1E-32C7B36E189C}" dt="2022-02-17T04:52:16.213" v="3191" actId="1038"/>
          <ac:spMkLst>
            <pc:docMk/>
            <pc:sldMk cId="0" sldId="264"/>
            <ac:spMk id="222" creationId="{5F0B392B-3732-4FBD-A382-7B1FF91ABEA4}"/>
          </ac:spMkLst>
        </pc:spChg>
        <pc:spChg chg="del">
          <ac:chgData name="Mafer Torres" userId="ea305b16cee8762e" providerId="LiveId" clId="{89F93D22-438A-426F-8C1E-32C7B36E189C}" dt="2022-02-17T04:13:57.521" v="2530" actId="21"/>
          <ac:spMkLst>
            <pc:docMk/>
            <pc:sldMk cId="0" sldId="264"/>
            <ac:spMk id="531" creationId="{00000000-0000-0000-0000-000000000000}"/>
          </ac:spMkLst>
        </pc:spChg>
        <pc:spChg chg="del">
          <ac:chgData name="Mafer Torres" userId="ea305b16cee8762e" providerId="LiveId" clId="{89F93D22-438A-426F-8C1E-32C7B36E189C}" dt="2022-02-17T04:13:57.521" v="2530" actId="21"/>
          <ac:spMkLst>
            <pc:docMk/>
            <pc:sldMk cId="0" sldId="264"/>
            <ac:spMk id="532" creationId="{00000000-0000-0000-0000-000000000000}"/>
          </ac:spMkLst>
        </pc:spChg>
        <pc:spChg chg="del">
          <ac:chgData name="Mafer Torres" userId="ea305b16cee8762e" providerId="LiveId" clId="{89F93D22-438A-426F-8C1E-32C7B36E189C}" dt="2022-02-17T04:13:57.521" v="2530" actId="21"/>
          <ac:spMkLst>
            <pc:docMk/>
            <pc:sldMk cId="0" sldId="264"/>
            <ac:spMk id="533" creationId="{00000000-0000-0000-0000-000000000000}"/>
          </ac:spMkLst>
        </pc:spChg>
        <pc:spChg chg="del mod">
          <ac:chgData name="Mafer Torres" userId="ea305b16cee8762e" providerId="LiveId" clId="{89F93D22-438A-426F-8C1E-32C7B36E189C}" dt="2022-02-17T04:13:57.521" v="2530" actId="21"/>
          <ac:spMkLst>
            <pc:docMk/>
            <pc:sldMk cId="0" sldId="264"/>
            <ac:spMk id="534" creationId="{00000000-0000-0000-0000-000000000000}"/>
          </ac:spMkLst>
        </pc:spChg>
        <pc:spChg chg="del mod">
          <ac:chgData name="Mafer Torres" userId="ea305b16cee8762e" providerId="LiveId" clId="{89F93D22-438A-426F-8C1E-32C7B36E189C}" dt="2022-02-17T04:13:57.521" v="2530" actId="21"/>
          <ac:spMkLst>
            <pc:docMk/>
            <pc:sldMk cId="0" sldId="264"/>
            <ac:spMk id="535" creationId="{00000000-0000-0000-0000-000000000000}"/>
          </ac:spMkLst>
        </pc:spChg>
        <pc:spChg chg="del mod">
          <ac:chgData name="Mafer Torres" userId="ea305b16cee8762e" providerId="LiveId" clId="{89F93D22-438A-426F-8C1E-32C7B36E189C}" dt="2022-02-17T04:13:57.521" v="2530" actId="21"/>
          <ac:spMkLst>
            <pc:docMk/>
            <pc:sldMk cId="0" sldId="264"/>
            <ac:spMk id="536" creationId="{00000000-0000-0000-0000-000000000000}"/>
          </ac:spMkLst>
        </pc:spChg>
        <pc:spChg chg="del mod">
          <ac:chgData name="Mafer Torres" userId="ea305b16cee8762e" providerId="LiveId" clId="{89F93D22-438A-426F-8C1E-32C7B36E189C}" dt="2022-02-17T04:13:57.521" v="2530" actId="21"/>
          <ac:spMkLst>
            <pc:docMk/>
            <pc:sldMk cId="0" sldId="264"/>
            <ac:spMk id="537" creationId="{00000000-0000-0000-0000-000000000000}"/>
          </ac:spMkLst>
        </pc:spChg>
        <pc:spChg chg="del">
          <ac:chgData name="Mafer Torres" userId="ea305b16cee8762e" providerId="LiveId" clId="{89F93D22-438A-426F-8C1E-32C7B36E189C}" dt="2022-02-17T04:13:57.521" v="2530" actId="21"/>
          <ac:spMkLst>
            <pc:docMk/>
            <pc:sldMk cId="0" sldId="264"/>
            <ac:spMk id="538" creationId="{00000000-0000-0000-0000-000000000000}"/>
          </ac:spMkLst>
        </pc:spChg>
        <pc:spChg chg="del mod">
          <ac:chgData name="Mafer Torres" userId="ea305b16cee8762e" providerId="LiveId" clId="{89F93D22-438A-426F-8C1E-32C7B36E189C}" dt="2022-02-17T04:13:57.521" v="2530" actId="21"/>
          <ac:spMkLst>
            <pc:docMk/>
            <pc:sldMk cId="0" sldId="264"/>
            <ac:spMk id="539" creationId="{00000000-0000-0000-0000-000000000000}"/>
          </ac:spMkLst>
        </pc:spChg>
        <pc:spChg chg="del">
          <ac:chgData name="Mafer Torres" userId="ea305b16cee8762e" providerId="LiveId" clId="{89F93D22-438A-426F-8C1E-32C7B36E189C}" dt="2022-02-17T04:13:57.521" v="2530" actId="21"/>
          <ac:spMkLst>
            <pc:docMk/>
            <pc:sldMk cId="0" sldId="264"/>
            <ac:spMk id="540" creationId="{00000000-0000-0000-0000-000000000000}"/>
          </ac:spMkLst>
        </pc:spChg>
        <pc:grpChg chg="add del mod">
          <ac:chgData name="Mafer Torres" userId="ea305b16cee8762e" providerId="LiveId" clId="{89F93D22-438A-426F-8C1E-32C7B36E189C}" dt="2022-02-17T04:39:23.474" v="2901" actId="165"/>
          <ac:grpSpMkLst>
            <pc:docMk/>
            <pc:sldMk cId="0" sldId="264"/>
            <ac:grpSpMk id="82" creationId="{6207FAAB-3DB9-4FB8-9D28-0935054A2E21}"/>
          </ac:grpSpMkLst>
        </pc:grpChg>
        <pc:grpChg chg="del mod">
          <ac:chgData name="Mafer Torres" userId="ea305b16cee8762e" providerId="LiveId" clId="{89F93D22-438A-426F-8C1E-32C7B36E189C}" dt="2022-02-17T04:34:51.326" v="2817" actId="478"/>
          <ac:grpSpMkLst>
            <pc:docMk/>
            <pc:sldMk cId="0" sldId="264"/>
            <ac:grpSpMk id="83" creationId="{B43777D8-E054-4A06-BD58-89CF2D6CCCEC}"/>
          </ac:grpSpMkLst>
        </pc:grpChg>
        <pc:grpChg chg="del mod">
          <ac:chgData name="Mafer Torres" userId="ea305b16cee8762e" providerId="LiveId" clId="{89F93D22-438A-426F-8C1E-32C7B36E189C}" dt="2022-02-17T04:35:10.914" v="2828" actId="478"/>
          <ac:grpSpMkLst>
            <pc:docMk/>
            <pc:sldMk cId="0" sldId="264"/>
            <ac:grpSpMk id="89" creationId="{6F12E45C-1909-446B-AE9E-F4A3B6F9C67F}"/>
          </ac:grpSpMkLst>
        </pc:grpChg>
        <pc:grpChg chg="add del mod">
          <ac:chgData name="Mafer Torres" userId="ea305b16cee8762e" providerId="LiveId" clId="{89F93D22-438A-426F-8C1E-32C7B36E189C}" dt="2022-02-17T04:39:28.713" v="2902" actId="165"/>
          <ac:grpSpMkLst>
            <pc:docMk/>
            <pc:sldMk cId="0" sldId="264"/>
            <ac:grpSpMk id="101" creationId="{981E90B7-B6FD-496A-B2BC-FAE71A1D5B99}"/>
          </ac:grpSpMkLst>
        </pc:grpChg>
        <pc:grpChg chg="del mod">
          <ac:chgData name="Mafer Torres" userId="ea305b16cee8762e" providerId="LiveId" clId="{89F93D22-438A-426F-8C1E-32C7B36E189C}" dt="2022-02-17T04:36:24.746" v="2845" actId="478"/>
          <ac:grpSpMkLst>
            <pc:docMk/>
            <pc:sldMk cId="0" sldId="264"/>
            <ac:grpSpMk id="102" creationId="{5B8A5881-E26E-4DD1-BD3D-EF20494A93FE}"/>
          </ac:grpSpMkLst>
        </pc:grpChg>
        <pc:grpChg chg="del mod">
          <ac:chgData name="Mafer Torres" userId="ea305b16cee8762e" providerId="LiveId" clId="{89F93D22-438A-426F-8C1E-32C7B36E189C}" dt="2022-02-17T04:36:39.130" v="2855" actId="478"/>
          <ac:grpSpMkLst>
            <pc:docMk/>
            <pc:sldMk cId="0" sldId="264"/>
            <ac:grpSpMk id="108" creationId="{B9B01ED1-FD69-4F9E-9634-7B4E0D358D10}"/>
          </ac:grpSpMkLst>
        </pc:grpChg>
        <pc:grpChg chg="add del mod">
          <ac:chgData name="Mafer Torres" userId="ea305b16cee8762e" providerId="LiveId" clId="{89F93D22-438A-426F-8C1E-32C7B36E189C}" dt="2022-02-17T04:37:23.384" v="2873" actId="165"/>
          <ac:grpSpMkLst>
            <pc:docMk/>
            <pc:sldMk cId="0" sldId="264"/>
            <ac:grpSpMk id="114" creationId="{BC0E0218-E96B-4A00-9C40-17C68295E0C8}"/>
          </ac:grpSpMkLst>
        </pc:grpChg>
        <pc:grpChg chg="del mod topLvl">
          <ac:chgData name="Mafer Torres" userId="ea305b16cee8762e" providerId="LiveId" clId="{89F93D22-438A-426F-8C1E-32C7B36E189C}" dt="2022-02-17T04:37:26.552" v="2876" actId="478"/>
          <ac:grpSpMkLst>
            <pc:docMk/>
            <pc:sldMk cId="0" sldId="264"/>
            <ac:grpSpMk id="115" creationId="{306AE4FC-9D77-4CF8-925D-09B4F485CBF9}"/>
          </ac:grpSpMkLst>
        </pc:grpChg>
        <pc:grpChg chg="mod">
          <ac:chgData name="Mafer Torres" userId="ea305b16cee8762e" providerId="LiveId" clId="{89F93D22-438A-426F-8C1E-32C7B36E189C}" dt="2022-02-17T04:37:23.384" v="2873" actId="165"/>
          <ac:grpSpMkLst>
            <pc:docMk/>
            <pc:sldMk cId="0" sldId="264"/>
            <ac:grpSpMk id="121" creationId="{D2448AC8-A6BE-4E9F-AC5D-CD9429ED946E}"/>
          </ac:grpSpMkLst>
        </pc:grpChg>
        <pc:grpChg chg="add del mod">
          <ac:chgData name="Mafer Torres" userId="ea305b16cee8762e" providerId="LiveId" clId="{89F93D22-438A-426F-8C1E-32C7B36E189C}" dt="2022-02-17T04:37:16.630" v="2871" actId="165"/>
          <ac:grpSpMkLst>
            <pc:docMk/>
            <pc:sldMk cId="0" sldId="264"/>
            <ac:grpSpMk id="130" creationId="{5351CE31-9BE1-4723-AE61-B89314729C0B}"/>
          </ac:grpSpMkLst>
        </pc:grpChg>
        <pc:grpChg chg="del mod">
          <ac:chgData name="Mafer Torres" userId="ea305b16cee8762e" providerId="LiveId" clId="{89F93D22-438A-426F-8C1E-32C7B36E189C}" dt="2022-02-17T04:37:00.723" v="2862" actId="478"/>
          <ac:grpSpMkLst>
            <pc:docMk/>
            <pc:sldMk cId="0" sldId="264"/>
            <ac:grpSpMk id="135" creationId="{39A65116-FE77-4445-8201-89721036AB19}"/>
          </ac:grpSpMkLst>
        </pc:grpChg>
        <pc:grpChg chg="del mod topLvl">
          <ac:chgData name="Mafer Torres" userId="ea305b16cee8762e" providerId="LiveId" clId="{89F93D22-438A-426F-8C1E-32C7B36E189C}" dt="2022-02-17T04:37:18.639" v="2872" actId="478"/>
          <ac:grpSpMkLst>
            <pc:docMk/>
            <pc:sldMk cId="0" sldId="264"/>
            <ac:grpSpMk id="137" creationId="{069D4A88-5092-460F-828C-482FF1D693DB}"/>
          </ac:grpSpMkLst>
        </pc:grpChg>
        <pc:grpChg chg="add del mod">
          <ac:chgData name="Mafer Torres" userId="ea305b16cee8762e" providerId="LiveId" clId="{89F93D22-438A-426F-8C1E-32C7B36E189C}" dt="2022-02-17T04:37:35.822" v="2878" actId="165"/>
          <ac:grpSpMkLst>
            <pc:docMk/>
            <pc:sldMk cId="0" sldId="264"/>
            <ac:grpSpMk id="198" creationId="{E68C4D3E-0898-43F8-85AD-610104B50AD5}"/>
          </ac:grpSpMkLst>
        </pc:grpChg>
        <pc:grpChg chg="del mod">
          <ac:chgData name="Mafer Torres" userId="ea305b16cee8762e" providerId="LiveId" clId="{89F93D22-438A-426F-8C1E-32C7B36E189C}" dt="2022-02-17T04:37:28.750" v="2877" actId="478"/>
          <ac:grpSpMkLst>
            <pc:docMk/>
            <pc:sldMk cId="0" sldId="264"/>
            <ac:grpSpMk id="203" creationId="{8C8E7062-6B8A-4EBA-8B89-A85BD88CEF3B}"/>
          </ac:grpSpMkLst>
        </pc:grpChg>
        <pc:grpChg chg="del mod topLvl">
          <ac:chgData name="Mafer Torres" userId="ea305b16cee8762e" providerId="LiveId" clId="{89F93D22-438A-426F-8C1E-32C7B36E189C}" dt="2022-02-17T04:37:39.619" v="2881" actId="478"/>
          <ac:grpSpMkLst>
            <pc:docMk/>
            <pc:sldMk cId="0" sldId="264"/>
            <ac:grpSpMk id="205" creationId="{22E53DDA-55F3-45B2-8AFA-5A026F4460F5}"/>
          </ac:grpSpMkLst>
        </pc:grpChg>
        <pc:grpChg chg="del">
          <ac:chgData name="Mafer Torres" userId="ea305b16cee8762e" providerId="LiveId" clId="{89F93D22-438A-426F-8C1E-32C7B36E189C}" dt="2022-02-17T04:13:57.521" v="2530" actId="21"/>
          <ac:grpSpMkLst>
            <pc:docMk/>
            <pc:sldMk cId="0" sldId="264"/>
            <ac:grpSpMk id="541" creationId="{00000000-0000-0000-0000-000000000000}"/>
          </ac:grpSpMkLst>
        </pc:grpChg>
        <pc:grpChg chg="del">
          <ac:chgData name="Mafer Torres" userId="ea305b16cee8762e" providerId="LiveId" clId="{89F93D22-438A-426F-8C1E-32C7B36E189C}" dt="2022-02-17T04:13:57.521" v="2530" actId="21"/>
          <ac:grpSpMkLst>
            <pc:docMk/>
            <pc:sldMk cId="0" sldId="264"/>
            <ac:grpSpMk id="564" creationId="{00000000-0000-0000-0000-000000000000}"/>
          </ac:grpSpMkLst>
        </pc:grpChg>
        <pc:grpChg chg="del">
          <ac:chgData name="Mafer Torres" userId="ea305b16cee8762e" providerId="LiveId" clId="{89F93D22-438A-426F-8C1E-32C7B36E189C}" dt="2022-02-17T04:13:57.521" v="2530" actId="21"/>
          <ac:grpSpMkLst>
            <pc:docMk/>
            <pc:sldMk cId="0" sldId="264"/>
            <ac:grpSpMk id="580" creationId="{00000000-0000-0000-0000-000000000000}"/>
          </ac:grpSpMkLst>
        </pc:grpChg>
        <pc:graphicFrameChg chg="add del mod modGraphic">
          <ac:chgData name="Mafer Torres" userId="ea305b16cee8762e" providerId="LiveId" clId="{89F93D22-438A-426F-8C1E-32C7B36E189C}" dt="2022-02-17T04:31:25.392" v="2766" actId="478"/>
          <ac:graphicFrameMkLst>
            <pc:docMk/>
            <pc:sldMk cId="0" sldId="264"/>
            <ac:graphicFrameMk id="12" creationId="{A62ACD91-B416-49C1-9B40-E3A75C384B7B}"/>
          </ac:graphicFrameMkLst>
        </pc:graphicFrameChg>
        <pc:picChg chg="add del mod">
          <ac:chgData name="Mafer Torres" userId="ea305b16cee8762e" providerId="LiveId" clId="{89F93D22-438A-426F-8C1E-32C7B36E189C}" dt="2022-02-17T04:12:12.190" v="2396" actId="478"/>
          <ac:picMkLst>
            <pc:docMk/>
            <pc:sldMk cId="0" sldId="264"/>
            <ac:picMk id="64" creationId="{8C1156DB-040C-47DB-8DD1-F472EFB32FAF}"/>
          </ac:picMkLst>
        </pc:picChg>
        <pc:picChg chg="add del mod">
          <ac:chgData name="Mafer Torres" userId="ea305b16cee8762e" providerId="LiveId" clId="{89F93D22-438A-426F-8C1E-32C7B36E189C}" dt="2022-02-17T04:12:13.479" v="2398" actId="478"/>
          <ac:picMkLst>
            <pc:docMk/>
            <pc:sldMk cId="0" sldId="264"/>
            <ac:picMk id="65" creationId="{237B1CCD-139D-4493-B031-04332D1A47C2}"/>
          </ac:picMkLst>
        </pc:picChg>
        <pc:picChg chg="add del mod">
          <ac:chgData name="Mafer Torres" userId="ea305b16cee8762e" providerId="LiveId" clId="{89F93D22-438A-426F-8C1E-32C7B36E189C}" dt="2022-02-17T04:13:57.521" v="2530" actId="21"/>
          <ac:picMkLst>
            <pc:docMk/>
            <pc:sldMk cId="0" sldId="264"/>
            <ac:picMk id="66" creationId="{690476DC-2BC5-46EA-A956-DA8C0400FD8B}"/>
          </ac:picMkLst>
        </pc:picChg>
        <pc:picChg chg="add mod">
          <ac:chgData name="Mafer Torres" userId="ea305b16cee8762e" providerId="LiveId" clId="{89F93D22-438A-426F-8C1E-32C7B36E189C}" dt="2022-02-17T04:53:18.452" v="3197" actId="1076"/>
          <ac:picMkLst>
            <pc:docMk/>
            <pc:sldMk cId="0" sldId="264"/>
            <ac:picMk id="223" creationId="{2A39B919-BC38-403D-827D-77E0D5A1209D}"/>
          </ac:picMkLst>
        </pc:picChg>
        <pc:cxnChg chg="add mod">
          <ac:chgData name="Mafer Torres" userId="ea305b16cee8762e" providerId="LiveId" clId="{89F93D22-438A-426F-8C1E-32C7B36E189C}" dt="2022-02-17T04:51:58.412" v="3173" actId="1076"/>
          <ac:cxnSpMkLst>
            <pc:docMk/>
            <pc:sldMk cId="0" sldId="264"/>
            <ac:cxnSpMk id="81" creationId="{89724648-7BA4-4A29-B038-996EFFFB8BB4}"/>
          </ac:cxnSpMkLst>
        </pc:cxnChg>
      </pc:sldChg>
      <pc:sldChg chg="addSp delSp modSp del mod modClrScheme chgLayout modNotes">
        <pc:chgData name="Mafer Torres" userId="ea305b16cee8762e" providerId="LiveId" clId="{89F93D22-438A-426F-8C1E-32C7B36E189C}" dt="2022-02-19T02:20:48.159" v="4332" actId="47"/>
        <pc:sldMkLst>
          <pc:docMk/>
          <pc:sldMk cId="0" sldId="265"/>
        </pc:sldMkLst>
        <pc:spChg chg="add del mod">
          <ac:chgData name="Mafer Torres" userId="ea305b16cee8762e" providerId="LiveId" clId="{89F93D22-438A-426F-8C1E-32C7B36E189C}" dt="2022-02-15T03:48:10.164" v="1715" actId="478"/>
          <ac:spMkLst>
            <pc:docMk/>
            <pc:sldMk cId="0" sldId="265"/>
            <ac:spMk id="3" creationId="{8289EF6B-7CB3-42FB-9F40-94801B237CA0}"/>
          </ac:spMkLst>
        </pc:spChg>
        <pc:spChg chg="add mod">
          <ac:chgData name="Mafer Torres" userId="ea305b16cee8762e" providerId="LiveId" clId="{89F93D22-438A-426F-8C1E-32C7B36E189C}" dt="2022-02-15T03:51:08.853" v="1760" actId="1076"/>
          <ac:spMkLst>
            <pc:docMk/>
            <pc:sldMk cId="0" sldId="265"/>
            <ac:spMk id="89" creationId="{245AE72B-6FBC-481F-AFDD-3DB503B638BF}"/>
          </ac:spMkLst>
        </pc:spChg>
        <pc:spChg chg="del">
          <ac:chgData name="Mafer Torres" userId="ea305b16cee8762e" providerId="LiveId" clId="{89F93D22-438A-426F-8C1E-32C7B36E189C}" dt="2022-02-15T03:47:21.745" v="1710" actId="478"/>
          <ac:spMkLst>
            <pc:docMk/>
            <pc:sldMk cId="0" sldId="265"/>
            <ac:spMk id="597" creationId="{00000000-0000-0000-0000-000000000000}"/>
          </ac:spMkLst>
        </pc:spChg>
        <pc:spChg chg="del">
          <ac:chgData name="Mafer Torres" userId="ea305b16cee8762e" providerId="LiveId" clId="{89F93D22-438A-426F-8C1E-32C7B36E189C}" dt="2022-02-15T03:47:14.735" v="1707" actId="478"/>
          <ac:spMkLst>
            <pc:docMk/>
            <pc:sldMk cId="0" sldId="265"/>
            <ac:spMk id="598" creationId="{00000000-0000-0000-0000-000000000000}"/>
          </ac:spMkLst>
        </pc:spChg>
        <pc:spChg chg="del">
          <ac:chgData name="Mafer Torres" userId="ea305b16cee8762e" providerId="LiveId" clId="{89F93D22-438A-426F-8C1E-32C7B36E189C}" dt="2022-02-15T03:47:12.550" v="1705" actId="478"/>
          <ac:spMkLst>
            <pc:docMk/>
            <pc:sldMk cId="0" sldId="265"/>
            <ac:spMk id="599" creationId="{00000000-0000-0000-0000-000000000000}"/>
          </ac:spMkLst>
        </pc:spChg>
        <pc:spChg chg="del">
          <ac:chgData name="Mafer Torres" userId="ea305b16cee8762e" providerId="LiveId" clId="{89F93D22-438A-426F-8C1E-32C7B36E189C}" dt="2022-02-15T03:47:13.664" v="1706" actId="478"/>
          <ac:spMkLst>
            <pc:docMk/>
            <pc:sldMk cId="0" sldId="265"/>
            <ac:spMk id="600" creationId="{00000000-0000-0000-0000-000000000000}"/>
          </ac:spMkLst>
        </pc:spChg>
        <pc:spChg chg="mod ord">
          <ac:chgData name="Mafer Torres" userId="ea305b16cee8762e" providerId="LiveId" clId="{89F93D22-438A-426F-8C1E-32C7B36E189C}" dt="2022-02-15T03:51:00.992" v="1759" actId="1076"/>
          <ac:spMkLst>
            <pc:docMk/>
            <pc:sldMk cId="0" sldId="265"/>
            <ac:spMk id="601" creationId="{00000000-0000-0000-0000-000000000000}"/>
          </ac:spMkLst>
        </pc:spChg>
        <pc:spChg chg="del mod ord">
          <ac:chgData name="Mafer Torres" userId="ea305b16cee8762e" providerId="LiveId" clId="{89F93D22-438A-426F-8C1E-32C7B36E189C}" dt="2022-02-15T03:48:10.164" v="1715" actId="478"/>
          <ac:spMkLst>
            <pc:docMk/>
            <pc:sldMk cId="0" sldId="265"/>
            <ac:spMk id="602" creationId="{00000000-0000-0000-0000-000000000000}"/>
          </ac:spMkLst>
        </pc:spChg>
        <pc:spChg chg="mod ord">
          <ac:chgData name="Mafer Torres" userId="ea305b16cee8762e" providerId="LiveId" clId="{89F93D22-438A-426F-8C1E-32C7B36E189C}" dt="2022-02-15T03:46:53.282" v="1679" actId="20577"/>
          <ac:spMkLst>
            <pc:docMk/>
            <pc:sldMk cId="0" sldId="265"/>
            <ac:spMk id="603" creationId="{00000000-0000-0000-0000-000000000000}"/>
          </ac:spMkLst>
        </pc:spChg>
        <pc:spChg chg="del mod ord">
          <ac:chgData name="Mafer Torres" userId="ea305b16cee8762e" providerId="LiveId" clId="{89F93D22-438A-426F-8C1E-32C7B36E189C}" dt="2022-02-15T03:48:07.406" v="1714" actId="478"/>
          <ac:spMkLst>
            <pc:docMk/>
            <pc:sldMk cId="0" sldId="265"/>
            <ac:spMk id="604" creationId="{00000000-0000-0000-0000-000000000000}"/>
          </ac:spMkLst>
        </pc:spChg>
        <pc:spChg chg="del mod ord">
          <ac:chgData name="Mafer Torres" userId="ea305b16cee8762e" providerId="LiveId" clId="{89F93D22-438A-426F-8C1E-32C7B36E189C}" dt="2022-02-15T03:48:14.366" v="1716" actId="478"/>
          <ac:spMkLst>
            <pc:docMk/>
            <pc:sldMk cId="0" sldId="265"/>
            <ac:spMk id="605" creationId="{00000000-0000-0000-0000-000000000000}"/>
          </ac:spMkLst>
        </pc:spChg>
        <pc:spChg chg="del mod ord">
          <ac:chgData name="Mafer Torres" userId="ea305b16cee8762e" providerId="LiveId" clId="{89F93D22-438A-426F-8C1E-32C7B36E189C}" dt="2022-02-15T03:48:14.366" v="1716" actId="478"/>
          <ac:spMkLst>
            <pc:docMk/>
            <pc:sldMk cId="0" sldId="265"/>
            <ac:spMk id="606" creationId="{00000000-0000-0000-0000-000000000000}"/>
          </ac:spMkLst>
        </pc:spChg>
        <pc:spChg chg="del mod ord">
          <ac:chgData name="Mafer Torres" userId="ea305b16cee8762e" providerId="LiveId" clId="{89F93D22-438A-426F-8C1E-32C7B36E189C}" dt="2022-02-15T03:48:10.164" v="1715" actId="478"/>
          <ac:spMkLst>
            <pc:docMk/>
            <pc:sldMk cId="0" sldId="265"/>
            <ac:spMk id="607" creationId="{00000000-0000-0000-0000-000000000000}"/>
          </ac:spMkLst>
        </pc:spChg>
        <pc:spChg chg="del mod ord">
          <ac:chgData name="Mafer Torres" userId="ea305b16cee8762e" providerId="LiveId" clId="{89F93D22-438A-426F-8C1E-32C7B36E189C}" dt="2022-02-15T03:48:07.406" v="1714" actId="478"/>
          <ac:spMkLst>
            <pc:docMk/>
            <pc:sldMk cId="0" sldId="265"/>
            <ac:spMk id="608" creationId="{00000000-0000-0000-0000-000000000000}"/>
          </ac:spMkLst>
        </pc:spChg>
        <pc:spChg chg="del mod ord">
          <ac:chgData name="Mafer Torres" userId="ea305b16cee8762e" providerId="LiveId" clId="{89F93D22-438A-426F-8C1E-32C7B36E189C}" dt="2022-02-15T03:48:07.406" v="1714" actId="478"/>
          <ac:spMkLst>
            <pc:docMk/>
            <pc:sldMk cId="0" sldId="265"/>
            <ac:spMk id="609" creationId="{00000000-0000-0000-0000-000000000000}"/>
          </ac:spMkLst>
        </pc:spChg>
        <pc:grpChg chg="del">
          <ac:chgData name="Mafer Torres" userId="ea305b16cee8762e" providerId="LiveId" clId="{89F93D22-438A-426F-8C1E-32C7B36E189C}" dt="2022-02-15T03:48:07.406" v="1714" actId="478"/>
          <ac:grpSpMkLst>
            <pc:docMk/>
            <pc:sldMk cId="0" sldId="265"/>
            <ac:grpSpMk id="610" creationId="{00000000-0000-0000-0000-000000000000}"/>
          </ac:grpSpMkLst>
        </pc:grpChg>
        <pc:grpChg chg="del">
          <ac:chgData name="Mafer Torres" userId="ea305b16cee8762e" providerId="LiveId" clId="{89F93D22-438A-426F-8C1E-32C7B36E189C}" dt="2022-02-15T03:48:10.164" v="1715" actId="478"/>
          <ac:grpSpMkLst>
            <pc:docMk/>
            <pc:sldMk cId="0" sldId="265"/>
            <ac:grpSpMk id="623" creationId="{00000000-0000-0000-0000-000000000000}"/>
          </ac:grpSpMkLst>
        </pc:grpChg>
        <pc:grpChg chg="del">
          <ac:chgData name="Mafer Torres" userId="ea305b16cee8762e" providerId="LiveId" clId="{89F93D22-438A-426F-8C1E-32C7B36E189C}" dt="2022-02-15T03:48:14.366" v="1716" actId="478"/>
          <ac:grpSpMkLst>
            <pc:docMk/>
            <pc:sldMk cId="0" sldId="265"/>
            <ac:grpSpMk id="637" creationId="{00000000-0000-0000-0000-000000000000}"/>
          </ac:grpSpMkLst>
        </pc:grpChg>
        <pc:grpChg chg="del">
          <ac:chgData name="Mafer Torres" userId="ea305b16cee8762e" providerId="LiveId" clId="{89F93D22-438A-426F-8C1E-32C7B36E189C}" dt="2022-02-15T03:48:07.406" v="1714" actId="478"/>
          <ac:grpSpMkLst>
            <pc:docMk/>
            <pc:sldMk cId="0" sldId="265"/>
            <ac:grpSpMk id="668" creationId="{00000000-0000-0000-0000-000000000000}"/>
          </ac:grpSpMkLst>
        </pc:grpChg>
        <pc:picChg chg="add mod">
          <ac:chgData name="Mafer Torres" userId="ea305b16cee8762e" providerId="LiveId" clId="{89F93D22-438A-426F-8C1E-32C7B36E189C}" dt="2022-02-15T03:49:26.199" v="1723" actId="14100"/>
          <ac:picMkLst>
            <pc:docMk/>
            <pc:sldMk cId="0" sldId="265"/>
            <ac:picMk id="4098" creationId="{A3D05BA9-8E94-40C7-AD67-77970392629D}"/>
          </ac:picMkLst>
        </pc:picChg>
      </pc:sldChg>
      <pc:sldChg chg="del modNotes">
        <pc:chgData name="Mafer Torres" userId="ea305b16cee8762e" providerId="LiveId" clId="{89F93D22-438A-426F-8C1E-32C7B36E189C}" dt="2022-02-15T03:50:35.086" v="1752" actId="47"/>
        <pc:sldMkLst>
          <pc:docMk/>
          <pc:sldMk cId="0" sldId="266"/>
        </pc:sldMkLst>
      </pc:sldChg>
      <pc:sldChg chg="del modNotes">
        <pc:chgData name="Mafer Torres" userId="ea305b16cee8762e" providerId="LiveId" clId="{89F93D22-438A-426F-8C1E-32C7B36E189C}" dt="2022-02-15T03:50:35.119" v="1753" actId="47"/>
        <pc:sldMkLst>
          <pc:docMk/>
          <pc:sldMk cId="0" sldId="267"/>
        </pc:sldMkLst>
      </pc:sldChg>
      <pc:sldChg chg="addSp modSp add del mod ord modNotes">
        <pc:chgData name="Mafer Torres" userId="ea305b16cee8762e" providerId="LiveId" clId="{89F93D22-438A-426F-8C1E-32C7B36E189C}" dt="2022-02-21T02:34:46.196" v="5909"/>
        <pc:sldMkLst>
          <pc:docMk/>
          <pc:sldMk cId="0" sldId="268"/>
        </pc:sldMkLst>
        <pc:spChg chg="mod">
          <ac:chgData name="Mafer Torres" userId="ea305b16cee8762e" providerId="LiveId" clId="{89F93D22-438A-426F-8C1E-32C7B36E189C}" dt="2022-02-15T03:58:20.233" v="1943" actId="1076"/>
          <ac:spMkLst>
            <pc:docMk/>
            <pc:sldMk cId="0" sldId="268"/>
            <ac:spMk id="823" creationId="{00000000-0000-0000-0000-000000000000}"/>
          </ac:spMkLst>
        </pc:spChg>
        <pc:picChg chg="add mod">
          <ac:chgData name="Mafer Torres" userId="ea305b16cee8762e" providerId="LiveId" clId="{89F93D22-438A-426F-8C1E-32C7B36E189C}" dt="2022-02-15T03:58:28.854" v="1944" actId="1076"/>
          <ac:picMkLst>
            <pc:docMk/>
            <pc:sldMk cId="0" sldId="268"/>
            <ac:picMk id="3" creationId="{B5F61207-77B7-47C9-B1DF-90A2CCD53D4A}"/>
          </ac:picMkLst>
        </pc:picChg>
      </pc:sldChg>
      <pc:sldChg chg="addSp delSp modSp del mod modClrScheme chgLayout modNotes">
        <pc:chgData name="Mafer Torres" userId="ea305b16cee8762e" providerId="LiveId" clId="{89F93D22-438A-426F-8C1E-32C7B36E189C}" dt="2022-02-19T03:08:22.532" v="4487" actId="47"/>
        <pc:sldMkLst>
          <pc:docMk/>
          <pc:sldMk cId="0" sldId="269"/>
        </pc:sldMkLst>
        <pc:spChg chg="add mod ord">
          <ac:chgData name="Mafer Torres" userId="ea305b16cee8762e" providerId="LiveId" clId="{89F93D22-438A-426F-8C1E-32C7B36E189C}" dt="2022-02-15T03:51:42.413" v="1768" actId="14100"/>
          <ac:spMkLst>
            <pc:docMk/>
            <pc:sldMk cId="0" sldId="269"/>
            <ac:spMk id="2" creationId="{030D7D41-9D6D-4670-ABF1-DB9310E64C4F}"/>
          </ac:spMkLst>
        </pc:spChg>
        <pc:spChg chg="mod ord">
          <ac:chgData name="Mafer Torres" userId="ea305b16cee8762e" providerId="LiveId" clId="{89F93D22-438A-426F-8C1E-32C7B36E189C}" dt="2022-02-15T03:52:56.486" v="1832" actId="121"/>
          <ac:spMkLst>
            <pc:docMk/>
            <pc:sldMk cId="0" sldId="269"/>
            <ac:spMk id="828" creationId="{00000000-0000-0000-0000-000000000000}"/>
          </ac:spMkLst>
        </pc:spChg>
        <pc:spChg chg="mod ord">
          <ac:chgData name="Mafer Torres" userId="ea305b16cee8762e" providerId="LiveId" clId="{89F93D22-438A-426F-8C1E-32C7B36E189C}" dt="2022-02-15T03:52:04.792" v="1822" actId="14100"/>
          <ac:spMkLst>
            <pc:docMk/>
            <pc:sldMk cId="0" sldId="269"/>
            <ac:spMk id="829" creationId="{00000000-0000-0000-0000-000000000000}"/>
          </ac:spMkLst>
        </pc:spChg>
        <pc:spChg chg="mod">
          <ac:chgData name="Mafer Torres" userId="ea305b16cee8762e" providerId="LiveId" clId="{89F93D22-438A-426F-8C1E-32C7B36E189C}" dt="2022-02-15T03:52:44.323" v="1829" actId="1076"/>
          <ac:spMkLst>
            <pc:docMk/>
            <pc:sldMk cId="0" sldId="269"/>
            <ac:spMk id="831" creationId="{00000000-0000-0000-0000-000000000000}"/>
          </ac:spMkLst>
        </pc:spChg>
        <pc:picChg chg="del">
          <ac:chgData name="Mafer Torres" userId="ea305b16cee8762e" providerId="LiveId" clId="{89F93D22-438A-426F-8C1E-32C7B36E189C}" dt="2022-02-15T03:52:20.657" v="1823" actId="478"/>
          <ac:picMkLst>
            <pc:docMk/>
            <pc:sldMk cId="0" sldId="269"/>
            <ac:picMk id="830" creationId="{00000000-0000-0000-0000-000000000000}"/>
          </ac:picMkLst>
        </pc:picChg>
        <pc:picChg chg="add del mod">
          <ac:chgData name="Mafer Torres" userId="ea305b16cee8762e" providerId="LiveId" clId="{89F93D22-438A-426F-8C1E-32C7B36E189C}" dt="2022-02-19T03:08:20.302" v="4486" actId="478"/>
          <ac:picMkLst>
            <pc:docMk/>
            <pc:sldMk cId="0" sldId="269"/>
            <ac:picMk id="5122" creationId="{3D2CFD25-3902-4459-8C90-3905309B2D2E}"/>
          </ac:picMkLst>
        </pc:picChg>
      </pc:sldChg>
      <pc:sldChg chg="del modNotes">
        <pc:chgData name="Mafer Torres" userId="ea305b16cee8762e" providerId="LiveId" clId="{89F93D22-438A-426F-8C1E-32C7B36E189C}" dt="2022-02-19T03:08:24.844" v="4488" actId="47"/>
        <pc:sldMkLst>
          <pc:docMk/>
          <pc:sldMk cId="0" sldId="270"/>
        </pc:sldMkLst>
      </pc:sldChg>
      <pc:sldChg chg="addSp modSp del mod modClrScheme chgLayout modNotes">
        <pc:chgData name="Mafer Torres" userId="ea305b16cee8762e" providerId="LiveId" clId="{89F93D22-438A-426F-8C1E-32C7B36E189C}" dt="2022-02-19T03:08:29.762" v="4490" actId="47"/>
        <pc:sldMkLst>
          <pc:docMk/>
          <pc:sldMk cId="0" sldId="271"/>
        </pc:sldMkLst>
        <pc:spChg chg="add mod ord">
          <ac:chgData name="Mafer Torres" userId="ea305b16cee8762e" providerId="LiveId" clId="{89F93D22-438A-426F-8C1E-32C7B36E189C}" dt="2022-02-15T03:53:13.348" v="1835" actId="20577"/>
          <ac:spMkLst>
            <pc:docMk/>
            <pc:sldMk cId="0" sldId="271"/>
            <ac:spMk id="2" creationId="{4FF040B3-7633-46B2-849E-1B755A4FBD0C}"/>
          </ac:spMkLst>
        </pc:spChg>
        <pc:spChg chg="mod ord">
          <ac:chgData name="Mafer Torres" userId="ea305b16cee8762e" providerId="LiveId" clId="{89F93D22-438A-426F-8C1E-32C7B36E189C}" dt="2022-02-15T03:53:19.922" v="1849" actId="20577"/>
          <ac:spMkLst>
            <pc:docMk/>
            <pc:sldMk cId="0" sldId="271"/>
            <ac:spMk id="843" creationId="{00000000-0000-0000-0000-000000000000}"/>
          </ac:spMkLst>
        </pc:spChg>
        <pc:spChg chg="mod ord">
          <ac:chgData name="Mafer Torres" userId="ea305b16cee8762e" providerId="LiveId" clId="{89F93D22-438A-426F-8C1E-32C7B36E189C}" dt="2022-02-15T03:53:23.683" v="1858" actId="20577"/>
          <ac:spMkLst>
            <pc:docMk/>
            <pc:sldMk cId="0" sldId="271"/>
            <ac:spMk id="844" creationId="{00000000-0000-0000-0000-000000000000}"/>
          </ac:spMkLst>
        </pc:spChg>
      </pc:sldChg>
      <pc:sldChg chg="addSp delSp modSp add del mod modClrScheme chgLayout modNotes">
        <pc:chgData name="Mafer Torres" userId="ea305b16cee8762e" providerId="LiveId" clId="{89F93D22-438A-426F-8C1E-32C7B36E189C}" dt="2022-02-19T03:13:40.860" v="4614" actId="47"/>
        <pc:sldMkLst>
          <pc:docMk/>
          <pc:sldMk cId="0" sldId="272"/>
        </pc:sldMkLst>
        <pc:spChg chg="mod ord">
          <ac:chgData name="Mafer Torres" userId="ea305b16cee8762e" providerId="LiveId" clId="{89F93D22-438A-426F-8C1E-32C7B36E189C}" dt="2022-02-15T03:54:08.071" v="1886" actId="20577"/>
          <ac:spMkLst>
            <pc:docMk/>
            <pc:sldMk cId="0" sldId="272"/>
            <ac:spMk id="849" creationId="{00000000-0000-0000-0000-000000000000}"/>
          </ac:spMkLst>
        </pc:spChg>
        <pc:spChg chg="mod ord">
          <ac:chgData name="Mafer Torres" userId="ea305b16cee8762e" providerId="LiveId" clId="{89F93D22-438A-426F-8C1E-32C7B36E189C}" dt="2022-02-15T03:54:24.255" v="1919" actId="14100"/>
          <ac:spMkLst>
            <pc:docMk/>
            <pc:sldMk cId="0" sldId="272"/>
            <ac:spMk id="850" creationId="{00000000-0000-0000-0000-000000000000}"/>
          </ac:spMkLst>
        </pc:spChg>
        <pc:spChg chg="mod ord">
          <ac:chgData name="Mafer Torres" userId="ea305b16cee8762e" providerId="LiveId" clId="{89F93D22-438A-426F-8C1E-32C7B36E189C}" dt="2022-02-15T03:53:54.099" v="1864" actId="14100"/>
          <ac:spMkLst>
            <pc:docMk/>
            <pc:sldMk cId="0" sldId="272"/>
            <ac:spMk id="851" creationId="{00000000-0000-0000-0000-000000000000}"/>
          </ac:spMkLst>
        </pc:spChg>
        <pc:spChg chg="del mod ord">
          <ac:chgData name="Mafer Torres" userId="ea305b16cee8762e" providerId="LiveId" clId="{89F93D22-438A-426F-8C1E-32C7B36E189C}" dt="2022-02-15T03:54:29.001" v="1920" actId="478"/>
          <ac:spMkLst>
            <pc:docMk/>
            <pc:sldMk cId="0" sldId="272"/>
            <ac:spMk id="852" creationId="{00000000-0000-0000-0000-000000000000}"/>
          </ac:spMkLst>
        </pc:spChg>
        <pc:spChg chg="del mod ord">
          <ac:chgData name="Mafer Torres" userId="ea305b16cee8762e" providerId="LiveId" clId="{89F93D22-438A-426F-8C1E-32C7B36E189C}" dt="2022-02-15T03:54:29.001" v="1920" actId="478"/>
          <ac:spMkLst>
            <pc:docMk/>
            <pc:sldMk cId="0" sldId="272"/>
            <ac:spMk id="853" creationId="{00000000-0000-0000-0000-000000000000}"/>
          </ac:spMkLst>
        </pc:spChg>
        <pc:spChg chg="del mod ord">
          <ac:chgData name="Mafer Torres" userId="ea305b16cee8762e" providerId="LiveId" clId="{89F93D22-438A-426F-8C1E-32C7B36E189C}" dt="2022-02-15T03:54:29.001" v="1920" actId="478"/>
          <ac:spMkLst>
            <pc:docMk/>
            <pc:sldMk cId="0" sldId="272"/>
            <ac:spMk id="854" creationId="{00000000-0000-0000-0000-000000000000}"/>
          </ac:spMkLst>
        </pc:spChg>
        <pc:picChg chg="add del">
          <ac:chgData name="Mafer Torres" userId="ea305b16cee8762e" providerId="LiveId" clId="{89F93D22-438A-426F-8C1E-32C7B36E189C}" dt="2022-02-15T03:54:54.482" v="1922" actId="478"/>
          <ac:picMkLst>
            <pc:docMk/>
            <pc:sldMk cId="0" sldId="272"/>
            <ac:picMk id="6146" creationId="{26C2E646-3AFB-4968-92F4-B2C50CE10973}"/>
          </ac:picMkLst>
        </pc:picChg>
        <pc:picChg chg="add mod">
          <ac:chgData name="Mafer Torres" userId="ea305b16cee8762e" providerId="LiveId" clId="{89F93D22-438A-426F-8C1E-32C7B36E189C}" dt="2022-02-15T03:55:47.552" v="1926" actId="1076"/>
          <ac:picMkLst>
            <pc:docMk/>
            <pc:sldMk cId="0" sldId="272"/>
            <ac:picMk id="6148" creationId="{FAC73B64-E30C-4D6D-B149-0E82021424A8}"/>
          </ac:picMkLst>
        </pc:picChg>
      </pc:sldChg>
      <pc:sldChg chg="del ord modNotes">
        <pc:chgData name="Mafer Torres" userId="ea305b16cee8762e" providerId="LiveId" clId="{89F93D22-438A-426F-8C1E-32C7B36E189C}" dt="2022-02-19T03:08:27.742" v="4489" actId="47"/>
        <pc:sldMkLst>
          <pc:docMk/>
          <pc:sldMk cId="0" sldId="273"/>
        </pc:sldMkLst>
      </pc:sldChg>
      <pc:sldChg chg="addSp modSp del mod ord modNotes">
        <pc:chgData name="Mafer Torres" userId="ea305b16cee8762e" providerId="LiveId" clId="{89F93D22-438A-426F-8C1E-32C7B36E189C}" dt="2022-02-17T04:24:50.405" v="2687" actId="47"/>
        <pc:sldMkLst>
          <pc:docMk/>
          <pc:sldMk cId="0" sldId="274"/>
        </pc:sldMkLst>
        <pc:spChg chg="mod">
          <ac:chgData name="Mafer Torres" userId="ea305b16cee8762e" providerId="LiveId" clId="{89F93D22-438A-426F-8C1E-32C7B36E189C}" dt="2022-02-15T03:37:25.793" v="1638" actId="20577"/>
          <ac:spMkLst>
            <pc:docMk/>
            <pc:sldMk cId="0" sldId="274"/>
            <ac:spMk id="882" creationId="{00000000-0000-0000-0000-000000000000}"/>
          </ac:spMkLst>
        </pc:spChg>
        <pc:spChg chg="mod">
          <ac:chgData name="Mafer Torres" userId="ea305b16cee8762e" providerId="LiveId" clId="{89F93D22-438A-426F-8C1E-32C7B36E189C}" dt="2022-02-17T03:56:40.042" v="2036" actId="20577"/>
          <ac:spMkLst>
            <pc:docMk/>
            <pc:sldMk cId="0" sldId="274"/>
            <ac:spMk id="884" creationId="{00000000-0000-0000-0000-000000000000}"/>
          </ac:spMkLst>
        </pc:spChg>
        <pc:picChg chg="add mod">
          <ac:chgData name="Mafer Torres" userId="ea305b16cee8762e" providerId="LiveId" clId="{89F93D22-438A-426F-8C1E-32C7B36E189C}" dt="2022-02-17T04:03:53.966" v="2277" actId="1076"/>
          <ac:picMkLst>
            <pc:docMk/>
            <pc:sldMk cId="0" sldId="274"/>
            <ac:picMk id="7" creationId="{496DDECC-7FEF-40EF-8D5C-B45B83F946DD}"/>
          </ac:picMkLst>
        </pc:picChg>
      </pc:sldChg>
      <pc:sldChg chg="modSp del mod modNotes">
        <pc:chgData name="Mafer Torres" userId="ea305b16cee8762e" providerId="LiveId" clId="{89F93D22-438A-426F-8C1E-32C7B36E189C}" dt="2022-02-19T03:14:34.659" v="4620" actId="47"/>
        <pc:sldMkLst>
          <pc:docMk/>
          <pc:sldMk cId="0" sldId="275"/>
        </pc:sldMkLst>
        <pc:spChg chg="mod">
          <ac:chgData name="Mafer Torres" userId="ea305b16cee8762e" providerId="LiveId" clId="{89F93D22-438A-426F-8C1E-32C7B36E189C}" dt="2022-02-19T03:13:35.868" v="4610" actId="14100"/>
          <ac:spMkLst>
            <pc:docMk/>
            <pc:sldMk cId="0" sldId="275"/>
            <ac:spMk id="892" creationId="{00000000-0000-0000-0000-000000000000}"/>
          </ac:spMkLst>
        </pc:spChg>
        <pc:spChg chg="mod">
          <ac:chgData name="Mafer Torres" userId="ea305b16cee8762e" providerId="LiveId" clId="{89F93D22-438A-426F-8C1E-32C7B36E189C}" dt="2022-02-19T03:13:35.868" v="4610" actId="14100"/>
          <ac:spMkLst>
            <pc:docMk/>
            <pc:sldMk cId="0" sldId="275"/>
            <ac:spMk id="893" creationId="{00000000-0000-0000-0000-000000000000}"/>
          </ac:spMkLst>
        </pc:spChg>
        <pc:spChg chg="mod">
          <ac:chgData name="Mafer Torres" userId="ea305b16cee8762e" providerId="LiveId" clId="{89F93D22-438A-426F-8C1E-32C7B36E189C}" dt="2022-02-19T03:13:35.868" v="4610" actId="14100"/>
          <ac:spMkLst>
            <pc:docMk/>
            <pc:sldMk cId="0" sldId="275"/>
            <ac:spMk id="894" creationId="{00000000-0000-0000-0000-000000000000}"/>
          </ac:spMkLst>
        </pc:spChg>
        <pc:spChg chg="mod">
          <ac:chgData name="Mafer Torres" userId="ea305b16cee8762e" providerId="LiveId" clId="{89F93D22-438A-426F-8C1E-32C7B36E189C}" dt="2022-02-19T03:13:35.868" v="4610" actId="14100"/>
          <ac:spMkLst>
            <pc:docMk/>
            <pc:sldMk cId="0" sldId="275"/>
            <ac:spMk id="895" creationId="{00000000-0000-0000-0000-000000000000}"/>
          </ac:spMkLst>
        </pc:spChg>
        <pc:spChg chg="mod">
          <ac:chgData name="Mafer Torres" userId="ea305b16cee8762e" providerId="LiveId" clId="{89F93D22-438A-426F-8C1E-32C7B36E189C}" dt="2022-02-19T03:13:35.868" v="4610" actId="14100"/>
          <ac:spMkLst>
            <pc:docMk/>
            <pc:sldMk cId="0" sldId="275"/>
            <ac:spMk id="896" creationId="{00000000-0000-0000-0000-000000000000}"/>
          </ac:spMkLst>
        </pc:spChg>
        <pc:spChg chg="mod">
          <ac:chgData name="Mafer Torres" userId="ea305b16cee8762e" providerId="LiveId" clId="{89F93D22-438A-426F-8C1E-32C7B36E189C}" dt="2022-02-19T03:13:35.868" v="4610" actId="14100"/>
          <ac:spMkLst>
            <pc:docMk/>
            <pc:sldMk cId="0" sldId="275"/>
            <ac:spMk id="897" creationId="{00000000-0000-0000-0000-000000000000}"/>
          </ac:spMkLst>
        </pc:spChg>
        <pc:spChg chg="mod">
          <ac:chgData name="Mafer Torres" userId="ea305b16cee8762e" providerId="LiveId" clId="{89F93D22-438A-426F-8C1E-32C7B36E189C}" dt="2022-02-19T03:13:35.868" v="4610" actId="14100"/>
          <ac:spMkLst>
            <pc:docMk/>
            <pc:sldMk cId="0" sldId="275"/>
            <ac:spMk id="898" creationId="{00000000-0000-0000-0000-000000000000}"/>
          </ac:spMkLst>
        </pc:spChg>
        <pc:spChg chg="mod">
          <ac:chgData name="Mafer Torres" userId="ea305b16cee8762e" providerId="LiveId" clId="{89F93D22-438A-426F-8C1E-32C7B36E189C}" dt="2022-02-19T03:13:35.868" v="4610" actId="14100"/>
          <ac:spMkLst>
            <pc:docMk/>
            <pc:sldMk cId="0" sldId="275"/>
            <ac:spMk id="899" creationId="{00000000-0000-0000-0000-000000000000}"/>
          </ac:spMkLst>
        </pc:spChg>
        <pc:spChg chg="mod">
          <ac:chgData name="Mafer Torres" userId="ea305b16cee8762e" providerId="LiveId" clId="{89F93D22-438A-426F-8C1E-32C7B36E189C}" dt="2022-02-19T03:13:35.868" v="4610" actId="14100"/>
          <ac:spMkLst>
            <pc:docMk/>
            <pc:sldMk cId="0" sldId="275"/>
            <ac:spMk id="900" creationId="{00000000-0000-0000-0000-000000000000}"/>
          </ac:spMkLst>
        </pc:spChg>
        <pc:spChg chg="mod">
          <ac:chgData name="Mafer Torres" userId="ea305b16cee8762e" providerId="LiveId" clId="{89F93D22-438A-426F-8C1E-32C7B36E189C}" dt="2022-02-19T03:13:35.868" v="4610" actId="14100"/>
          <ac:spMkLst>
            <pc:docMk/>
            <pc:sldMk cId="0" sldId="275"/>
            <ac:spMk id="902" creationId="{00000000-0000-0000-0000-000000000000}"/>
          </ac:spMkLst>
        </pc:spChg>
        <pc:spChg chg="mod">
          <ac:chgData name="Mafer Torres" userId="ea305b16cee8762e" providerId="LiveId" clId="{89F93D22-438A-426F-8C1E-32C7B36E189C}" dt="2022-02-19T03:13:35.868" v="4610" actId="14100"/>
          <ac:spMkLst>
            <pc:docMk/>
            <pc:sldMk cId="0" sldId="275"/>
            <ac:spMk id="903" creationId="{00000000-0000-0000-0000-000000000000}"/>
          </ac:spMkLst>
        </pc:spChg>
        <pc:spChg chg="mod">
          <ac:chgData name="Mafer Torres" userId="ea305b16cee8762e" providerId="LiveId" clId="{89F93D22-438A-426F-8C1E-32C7B36E189C}" dt="2022-02-19T03:13:35.868" v="4610" actId="14100"/>
          <ac:spMkLst>
            <pc:docMk/>
            <pc:sldMk cId="0" sldId="275"/>
            <ac:spMk id="905" creationId="{00000000-0000-0000-0000-000000000000}"/>
          </ac:spMkLst>
        </pc:spChg>
        <pc:grpChg chg="mod">
          <ac:chgData name="Mafer Torres" userId="ea305b16cee8762e" providerId="LiveId" clId="{89F93D22-438A-426F-8C1E-32C7B36E189C}" dt="2022-02-19T03:13:35.868" v="4610" actId="14100"/>
          <ac:grpSpMkLst>
            <pc:docMk/>
            <pc:sldMk cId="0" sldId="275"/>
            <ac:grpSpMk id="906" creationId="{00000000-0000-0000-0000-000000000000}"/>
          </ac:grpSpMkLst>
        </pc:grpChg>
        <pc:grpChg chg="mod">
          <ac:chgData name="Mafer Torres" userId="ea305b16cee8762e" providerId="LiveId" clId="{89F93D22-438A-426F-8C1E-32C7B36E189C}" dt="2022-02-19T03:13:35.868" v="4610" actId="14100"/>
          <ac:grpSpMkLst>
            <pc:docMk/>
            <pc:sldMk cId="0" sldId="275"/>
            <ac:grpSpMk id="933" creationId="{00000000-0000-0000-0000-000000000000}"/>
          </ac:grpSpMkLst>
        </pc:grpChg>
        <pc:grpChg chg="mod">
          <ac:chgData name="Mafer Torres" userId="ea305b16cee8762e" providerId="LiveId" clId="{89F93D22-438A-426F-8C1E-32C7B36E189C}" dt="2022-02-19T03:13:35.868" v="4610" actId="14100"/>
          <ac:grpSpMkLst>
            <pc:docMk/>
            <pc:sldMk cId="0" sldId="275"/>
            <ac:grpSpMk id="948" creationId="{00000000-0000-0000-0000-000000000000}"/>
          </ac:grpSpMkLst>
        </pc:grpChg>
        <pc:cxnChg chg="mod">
          <ac:chgData name="Mafer Torres" userId="ea305b16cee8762e" providerId="LiveId" clId="{89F93D22-438A-426F-8C1E-32C7B36E189C}" dt="2022-02-19T03:13:35.868" v="4610" actId="14100"/>
          <ac:cxnSpMkLst>
            <pc:docMk/>
            <pc:sldMk cId="0" sldId="275"/>
            <ac:cxnSpMk id="901" creationId="{00000000-0000-0000-0000-000000000000}"/>
          </ac:cxnSpMkLst>
        </pc:cxnChg>
        <pc:cxnChg chg="mod">
          <ac:chgData name="Mafer Torres" userId="ea305b16cee8762e" providerId="LiveId" clId="{89F93D22-438A-426F-8C1E-32C7B36E189C}" dt="2022-02-19T03:13:35.868" v="4610" actId="14100"/>
          <ac:cxnSpMkLst>
            <pc:docMk/>
            <pc:sldMk cId="0" sldId="275"/>
            <ac:cxnSpMk id="904" creationId="{00000000-0000-0000-0000-000000000000}"/>
          </ac:cxnSpMkLst>
        </pc:cxnChg>
        <pc:cxnChg chg="mod">
          <ac:chgData name="Mafer Torres" userId="ea305b16cee8762e" providerId="LiveId" clId="{89F93D22-438A-426F-8C1E-32C7B36E189C}" dt="2022-02-19T03:13:35.868" v="4610" actId="14100"/>
          <ac:cxnSpMkLst>
            <pc:docMk/>
            <pc:sldMk cId="0" sldId="275"/>
            <ac:cxnSpMk id="971" creationId="{00000000-0000-0000-0000-000000000000}"/>
          </ac:cxnSpMkLst>
        </pc:cxnChg>
        <pc:cxnChg chg="mod">
          <ac:chgData name="Mafer Torres" userId="ea305b16cee8762e" providerId="LiveId" clId="{89F93D22-438A-426F-8C1E-32C7B36E189C}" dt="2022-02-19T03:13:35.868" v="4610" actId="14100"/>
          <ac:cxnSpMkLst>
            <pc:docMk/>
            <pc:sldMk cId="0" sldId="275"/>
            <ac:cxnSpMk id="972" creationId="{00000000-0000-0000-0000-000000000000}"/>
          </ac:cxnSpMkLst>
        </pc:cxnChg>
      </pc:sldChg>
      <pc:sldChg chg="addSp delSp modSp mod modNotes">
        <pc:chgData name="Mafer Torres" userId="ea305b16cee8762e" providerId="LiveId" clId="{89F93D22-438A-426F-8C1E-32C7B36E189C}" dt="2022-02-21T02:34:29.904" v="5906" actId="20577"/>
        <pc:sldMkLst>
          <pc:docMk/>
          <pc:sldMk cId="0" sldId="276"/>
        </pc:sldMkLst>
        <pc:spChg chg="add del mod">
          <ac:chgData name="Mafer Torres" userId="ea305b16cee8762e" providerId="LiveId" clId="{89F93D22-438A-426F-8C1E-32C7B36E189C}" dt="2022-02-19T03:14:47.993" v="4623" actId="478"/>
          <ac:spMkLst>
            <pc:docMk/>
            <pc:sldMk cId="0" sldId="276"/>
            <ac:spMk id="3" creationId="{E8FF6C12-0EC7-4844-B248-6B84F76DDBCD}"/>
          </ac:spMkLst>
        </pc:spChg>
        <pc:spChg chg="add mod">
          <ac:chgData name="Mafer Torres" userId="ea305b16cee8762e" providerId="LiveId" clId="{89F93D22-438A-426F-8C1E-32C7B36E189C}" dt="2022-02-19T03:24:33.047" v="4847" actId="1076"/>
          <ac:spMkLst>
            <pc:docMk/>
            <pc:sldMk cId="0" sldId="276"/>
            <ac:spMk id="5" creationId="{9C4170D6-FB76-48B9-AF8B-5653271E14ED}"/>
          </ac:spMkLst>
        </pc:spChg>
        <pc:spChg chg="mod">
          <ac:chgData name="Mafer Torres" userId="ea305b16cee8762e" providerId="LiveId" clId="{89F93D22-438A-426F-8C1E-32C7B36E189C}" dt="2022-02-19T03:19:00.887" v="4695" actId="208"/>
          <ac:spMkLst>
            <pc:docMk/>
            <pc:sldMk cId="0" sldId="276"/>
            <ac:spMk id="17" creationId="{E34132A1-95C1-48C3-93B2-2234BC588255}"/>
          </ac:spMkLst>
        </pc:spChg>
        <pc:spChg chg="mod">
          <ac:chgData name="Mafer Torres" userId="ea305b16cee8762e" providerId="LiveId" clId="{89F93D22-438A-426F-8C1E-32C7B36E189C}" dt="2022-02-19T03:19:00.887" v="4695" actId="208"/>
          <ac:spMkLst>
            <pc:docMk/>
            <pc:sldMk cId="0" sldId="276"/>
            <ac:spMk id="18" creationId="{461442B9-F31D-49D4-B4DA-CD09076A9BCE}"/>
          </ac:spMkLst>
        </pc:spChg>
        <pc:spChg chg="mod">
          <ac:chgData name="Mafer Torres" userId="ea305b16cee8762e" providerId="LiveId" clId="{89F93D22-438A-426F-8C1E-32C7B36E189C}" dt="2022-02-19T03:19:00.887" v="4695" actId="208"/>
          <ac:spMkLst>
            <pc:docMk/>
            <pc:sldMk cId="0" sldId="276"/>
            <ac:spMk id="19" creationId="{77135990-0708-4215-A8C7-5DD6D8FD87D7}"/>
          </ac:spMkLst>
        </pc:spChg>
        <pc:spChg chg="mod">
          <ac:chgData name="Mafer Torres" userId="ea305b16cee8762e" providerId="LiveId" clId="{89F93D22-438A-426F-8C1E-32C7B36E189C}" dt="2022-02-19T03:19:00.887" v="4695" actId="208"/>
          <ac:spMkLst>
            <pc:docMk/>
            <pc:sldMk cId="0" sldId="276"/>
            <ac:spMk id="20" creationId="{A1C39432-89DB-428D-8C9E-E12FB97708CD}"/>
          </ac:spMkLst>
        </pc:spChg>
        <pc:spChg chg="mod">
          <ac:chgData name="Mafer Torres" userId="ea305b16cee8762e" providerId="LiveId" clId="{89F93D22-438A-426F-8C1E-32C7B36E189C}" dt="2022-02-19T03:19:00.887" v="4695" actId="208"/>
          <ac:spMkLst>
            <pc:docMk/>
            <pc:sldMk cId="0" sldId="276"/>
            <ac:spMk id="21" creationId="{966EC043-8E13-4B80-B199-166E846A12BF}"/>
          </ac:spMkLst>
        </pc:spChg>
        <pc:spChg chg="mod">
          <ac:chgData name="Mafer Torres" userId="ea305b16cee8762e" providerId="LiveId" clId="{89F93D22-438A-426F-8C1E-32C7B36E189C}" dt="2022-02-19T03:19:00.887" v="4695" actId="208"/>
          <ac:spMkLst>
            <pc:docMk/>
            <pc:sldMk cId="0" sldId="276"/>
            <ac:spMk id="22" creationId="{80D69A1A-0C2C-4AFA-AADC-47858E47F06E}"/>
          </ac:spMkLst>
        </pc:spChg>
        <pc:spChg chg="add mod">
          <ac:chgData name="Mafer Torres" userId="ea305b16cee8762e" providerId="LiveId" clId="{89F93D22-438A-426F-8C1E-32C7B36E189C}" dt="2022-02-21T02:34:29.904" v="5906" actId="20577"/>
          <ac:spMkLst>
            <pc:docMk/>
            <pc:sldMk cId="0" sldId="276"/>
            <ac:spMk id="23" creationId="{73F9BB6C-9FBE-4602-9E22-AE66AB420C07}"/>
          </ac:spMkLst>
        </pc:spChg>
        <pc:spChg chg="add del">
          <ac:chgData name="Mafer Torres" userId="ea305b16cee8762e" providerId="LiveId" clId="{89F93D22-438A-426F-8C1E-32C7B36E189C}" dt="2022-02-19T03:18:12.789" v="4675" actId="22"/>
          <ac:spMkLst>
            <pc:docMk/>
            <pc:sldMk cId="0" sldId="276"/>
            <ac:spMk id="26" creationId="{18AE6CC8-FCB6-4EB8-87B3-4BAC675C5D56}"/>
          </ac:spMkLst>
        </pc:spChg>
        <pc:spChg chg="add mod">
          <ac:chgData name="Mafer Torres" userId="ea305b16cee8762e" providerId="LiveId" clId="{89F93D22-438A-426F-8C1E-32C7B36E189C}" dt="2022-02-19T03:24:33.047" v="4847" actId="1076"/>
          <ac:spMkLst>
            <pc:docMk/>
            <pc:sldMk cId="0" sldId="276"/>
            <ac:spMk id="28" creationId="{2579D427-AB74-4C75-A3C6-6DD8709CEA80}"/>
          </ac:spMkLst>
        </pc:spChg>
        <pc:spChg chg="add mod">
          <ac:chgData name="Mafer Torres" userId="ea305b16cee8762e" providerId="LiveId" clId="{89F93D22-438A-426F-8C1E-32C7B36E189C}" dt="2022-02-19T03:24:33.047" v="4847" actId="1076"/>
          <ac:spMkLst>
            <pc:docMk/>
            <pc:sldMk cId="0" sldId="276"/>
            <ac:spMk id="29" creationId="{8C991992-CD3E-4743-B852-7B1117571CC6}"/>
          </ac:spMkLst>
        </pc:spChg>
        <pc:spChg chg="add mod">
          <ac:chgData name="Mafer Torres" userId="ea305b16cee8762e" providerId="LiveId" clId="{89F93D22-438A-426F-8C1E-32C7B36E189C}" dt="2022-02-19T03:24:33.047" v="4847" actId="1076"/>
          <ac:spMkLst>
            <pc:docMk/>
            <pc:sldMk cId="0" sldId="276"/>
            <ac:spMk id="30" creationId="{E47691DC-C8FB-4898-8F73-A8E577510F62}"/>
          </ac:spMkLst>
        </pc:spChg>
        <pc:spChg chg="add del">
          <ac:chgData name="Mafer Torres" userId="ea305b16cee8762e" providerId="LiveId" clId="{89F93D22-438A-426F-8C1E-32C7B36E189C}" dt="2022-02-19T03:22:16.650" v="4795" actId="22"/>
          <ac:spMkLst>
            <pc:docMk/>
            <pc:sldMk cId="0" sldId="276"/>
            <ac:spMk id="32" creationId="{EE8DD8CE-4D97-459A-972E-3A42AD770606}"/>
          </ac:spMkLst>
        </pc:spChg>
        <pc:spChg chg="add mod">
          <ac:chgData name="Mafer Torres" userId="ea305b16cee8762e" providerId="LiveId" clId="{89F93D22-438A-426F-8C1E-32C7B36E189C}" dt="2022-02-19T03:24:33.047" v="4847" actId="1076"/>
          <ac:spMkLst>
            <pc:docMk/>
            <pc:sldMk cId="0" sldId="276"/>
            <ac:spMk id="33" creationId="{24AF44B2-6EED-492E-9962-584B31CE682A}"/>
          </ac:spMkLst>
        </pc:spChg>
        <pc:spChg chg="del">
          <ac:chgData name="Mafer Torres" userId="ea305b16cee8762e" providerId="LiveId" clId="{89F93D22-438A-426F-8C1E-32C7B36E189C}" dt="2022-02-19T03:14:44.208" v="4622" actId="478"/>
          <ac:spMkLst>
            <pc:docMk/>
            <pc:sldMk cId="0" sldId="276"/>
            <ac:spMk id="977" creationId="{00000000-0000-0000-0000-000000000000}"/>
          </ac:spMkLst>
        </pc:spChg>
        <pc:spChg chg="del">
          <ac:chgData name="Mafer Torres" userId="ea305b16cee8762e" providerId="LiveId" clId="{89F93D22-438A-426F-8C1E-32C7B36E189C}" dt="2022-02-19T03:14:41.362" v="4621" actId="478"/>
          <ac:spMkLst>
            <pc:docMk/>
            <pc:sldMk cId="0" sldId="276"/>
            <ac:spMk id="979" creationId="{00000000-0000-0000-0000-000000000000}"/>
          </ac:spMkLst>
        </pc:spChg>
        <pc:spChg chg="del">
          <ac:chgData name="Mafer Torres" userId="ea305b16cee8762e" providerId="LiveId" clId="{89F93D22-438A-426F-8C1E-32C7B36E189C}" dt="2022-02-19T03:14:41.362" v="4621" actId="478"/>
          <ac:spMkLst>
            <pc:docMk/>
            <pc:sldMk cId="0" sldId="276"/>
            <ac:spMk id="980" creationId="{00000000-0000-0000-0000-000000000000}"/>
          </ac:spMkLst>
        </pc:spChg>
        <pc:spChg chg="del">
          <ac:chgData name="Mafer Torres" userId="ea305b16cee8762e" providerId="LiveId" clId="{89F93D22-438A-426F-8C1E-32C7B36E189C}" dt="2022-02-19T03:14:41.362" v="4621" actId="478"/>
          <ac:spMkLst>
            <pc:docMk/>
            <pc:sldMk cId="0" sldId="276"/>
            <ac:spMk id="981" creationId="{00000000-0000-0000-0000-000000000000}"/>
          </ac:spMkLst>
        </pc:spChg>
        <pc:spChg chg="del">
          <ac:chgData name="Mafer Torres" userId="ea305b16cee8762e" providerId="LiveId" clId="{89F93D22-438A-426F-8C1E-32C7B36E189C}" dt="2022-02-19T03:14:41.362" v="4621" actId="478"/>
          <ac:spMkLst>
            <pc:docMk/>
            <pc:sldMk cId="0" sldId="276"/>
            <ac:spMk id="982" creationId="{00000000-0000-0000-0000-000000000000}"/>
          </ac:spMkLst>
        </pc:spChg>
        <pc:spChg chg="del">
          <ac:chgData name="Mafer Torres" userId="ea305b16cee8762e" providerId="LiveId" clId="{89F93D22-438A-426F-8C1E-32C7B36E189C}" dt="2022-02-19T03:14:41.362" v="4621" actId="478"/>
          <ac:spMkLst>
            <pc:docMk/>
            <pc:sldMk cId="0" sldId="276"/>
            <ac:spMk id="983" creationId="{00000000-0000-0000-0000-000000000000}"/>
          </ac:spMkLst>
        </pc:spChg>
        <pc:spChg chg="del">
          <ac:chgData name="Mafer Torres" userId="ea305b16cee8762e" providerId="LiveId" clId="{89F93D22-438A-426F-8C1E-32C7B36E189C}" dt="2022-02-19T03:14:41.362" v="4621" actId="478"/>
          <ac:spMkLst>
            <pc:docMk/>
            <pc:sldMk cId="0" sldId="276"/>
            <ac:spMk id="984" creationId="{00000000-0000-0000-0000-000000000000}"/>
          </ac:spMkLst>
        </pc:spChg>
        <pc:spChg chg="del">
          <ac:chgData name="Mafer Torres" userId="ea305b16cee8762e" providerId="LiveId" clId="{89F93D22-438A-426F-8C1E-32C7B36E189C}" dt="2022-02-19T03:14:41.362" v="4621" actId="478"/>
          <ac:spMkLst>
            <pc:docMk/>
            <pc:sldMk cId="0" sldId="276"/>
            <ac:spMk id="985" creationId="{00000000-0000-0000-0000-000000000000}"/>
          </ac:spMkLst>
        </pc:spChg>
        <pc:spChg chg="del">
          <ac:chgData name="Mafer Torres" userId="ea305b16cee8762e" providerId="LiveId" clId="{89F93D22-438A-426F-8C1E-32C7B36E189C}" dt="2022-02-19T03:14:41.362" v="4621" actId="478"/>
          <ac:spMkLst>
            <pc:docMk/>
            <pc:sldMk cId="0" sldId="276"/>
            <ac:spMk id="986" creationId="{00000000-0000-0000-0000-000000000000}"/>
          </ac:spMkLst>
        </pc:spChg>
        <pc:spChg chg="del">
          <ac:chgData name="Mafer Torres" userId="ea305b16cee8762e" providerId="LiveId" clId="{89F93D22-438A-426F-8C1E-32C7B36E189C}" dt="2022-02-19T03:14:41.362" v="4621" actId="478"/>
          <ac:spMkLst>
            <pc:docMk/>
            <pc:sldMk cId="0" sldId="276"/>
            <ac:spMk id="987" creationId="{00000000-0000-0000-0000-000000000000}"/>
          </ac:spMkLst>
        </pc:spChg>
        <pc:spChg chg="del">
          <ac:chgData name="Mafer Torres" userId="ea305b16cee8762e" providerId="LiveId" clId="{89F93D22-438A-426F-8C1E-32C7B36E189C}" dt="2022-02-19T03:14:41.362" v="4621" actId="478"/>
          <ac:spMkLst>
            <pc:docMk/>
            <pc:sldMk cId="0" sldId="276"/>
            <ac:spMk id="988" creationId="{00000000-0000-0000-0000-000000000000}"/>
          </ac:spMkLst>
        </pc:spChg>
        <pc:grpChg chg="add mod">
          <ac:chgData name="Mafer Torres" userId="ea305b16cee8762e" providerId="LiveId" clId="{89F93D22-438A-426F-8C1E-32C7B36E189C}" dt="2022-02-19T03:24:33.047" v="4847" actId="1076"/>
          <ac:grpSpMkLst>
            <pc:docMk/>
            <pc:sldMk cId="0" sldId="276"/>
            <ac:grpSpMk id="16" creationId="{28CA268A-19BE-48D2-B169-45C35CE773CB}"/>
          </ac:grpSpMkLst>
        </pc:grpChg>
        <pc:picChg chg="add mod">
          <ac:chgData name="Mafer Torres" userId="ea305b16cee8762e" providerId="LiveId" clId="{89F93D22-438A-426F-8C1E-32C7B36E189C}" dt="2022-02-19T03:24:13.995" v="4844" actId="1076"/>
          <ac:picMkLst>
            <pc:docMk/>
            <pc:sldMk cId="0" sldId="276"/>
            <ac:picMk id="24" creationId="{5F83CBD8-C39B-426A-9C0A-CB009BEB08D6}"/>
          </ac:picMkLst>
        </pc:picChg>
        <pc:picChg chg="del">
          <ac:chgData name="Mafer Torres" userId="ea305b16cee8762e" providerId="LiveId" clId="{89F93D22-438A-426F-8C1E-32C7B36E189C}" dt="2022-02-19T03:14:41.362" v="4621" actId="478"/>
          <ac:picMkLst>
            <pc:docMk/>
            <pc:sldMk cId="0" sldId="276"/>
            <ac:picMk id="978" creationId="{00000000-0000-0000-0000-000000000000}"/>
          </ac:picMkLst>
        </pc:picChg>
      </pc:sldChg>
      <pc:sldChg chg="addSp delSp modSp mod modNotes">
        <pc:chgData name="Mafer Torres" userId="ea305b16cee8762e" providerId="LiveId" clId="{89F93D22-438A-426F-8C1E-32C7B36E189C}" dt="2022-02-19T03:30:36.272" v="5062"/>
        <pc:sldMkLst>
          <pc:docMk/>
          <pc:sldMk cId="0" sldId="277"/>
        </pc:sldMkLst>
        <pc:spChg chg="add del mod">
          <ac:chgData name="Mafer Torres" userId="ea305b16cee8762e" providerId="LiveId" clId="{89F93D22-438A-426F-8C1E-32C7B36E189C}" dt="2022-02-19T03:25:39.616" v="4850" actId="478"/>
          <ac:spMkLst>
            <pc:docMk/>
            <pc:sldMk cId="0" sldId="277"/>
            <ac:spMk id="3" creationId="{060B4DC7-F4F3-4618-9B45-922F10830BB7}"/>
          </ac:spMkLst>
        </pc:spChg>
        <pc:spChg chg="mod">
          <ac:chgData name="Mafer Torres" userId="ea305b16cee8762e" providerId="LiveId" clId="{89F93D22-438A-426F-8C1E-32C7B36E189C}" dt="2022-02-19T03:29:57.952" v="5054" actId="1076"/>
          <ac:spMkLst>
            <pc:docMk/>
            <pc:sldMk cId="0" sldId="277"/>
            <ac:spMk id="6" creationId="{4B6B8BB2-81E3-4B2B-B3DB-67367BB25656}"/>
          </ac:spMkLst>
        </pc:spChg>
        <pc:spChg chg="mod">
          <ac:chgData name="Mafer Torres" userId="ea305b16cee8762e" providerId="LiveId" clId="{89F93D22-438A-426F-8C1E-32C7B36E189C}" dt="2022-02-19T03:30:10.652" v="5058" actId="1076"/>
          <ac:spMkLst>
            <pc:docMk/>
            <pc:sldMk cId="0" sldId="277"/>
            <ac:spMk id="7" creationId="{9B7BFAD2-A46E-4D83-94EE-A6617EBC9DBD}"/>
          </ac:spMkLst>
        </pc:spChg>
        <pc:spChg chg="mod">
          <ac:chgData name="Mafer Torres" userId="ea305b16cee8762e" providerId="LiveId" clId="{89F93D22-438A-426F-8C1E-32C7B36E189C}" dt="2022-02-19T03:30:22.781" v="5060" actId="1076"/>
          <ac:spMkLst>
            <pc:docMk/>
            <pc:sldMk cId="0" sldId="277"/>
            <ac:spMk id="8" creationId="{DA36A28C-C969-4488-A233-8B963D987EE6}"/>
          </ac:spMkLst>
        </pc:spChg>
        <pc:spChg chg="add mod">
          <ac:chgData name="Mafer Torres" userId="ea305b16cee8762e" providerId="LiveId" clId="{89F93D22-438A-426F-8C1E-32C7B36E189C}" dt="2022-02-19T03:25:58.813" v="4871" actId="20577"/>
          <ac:spMkLst>
            <pc:docMk/>
            <pc:sldMk cId="0" sldId="277"/>
            <ac:spMk id="9" creationId="{6A53B8CA-1938-4223-953A-593F581A3DBA}"/>
          </ac:spMkLst>
        </pc:spChg>
        <pc:spChg chg="mod">
          <ac:chgData name="Mafer Torres" userId="ea305b16cee8762e" providerId="LiveId" clId="{89F93D22-438A-426F-8C1E-32C7B36E189C}" dt="2022-02-19T03:30:02.337" v="5055" actId="1076"/>
          <ac:spMkLst>
            <pc:docMk/>
            <pc:sldMk cId="0" sldId="277"/>
            <ac:spMk id="10" creationId="{89CC2CFE-7B95-4514-9CB1-61903F7F5DCE}"/>
          </ac:spMkLst>
        </pc:spChg>
        <pc:spChg chg="mod">
          <ac:chgData name="Mafer Torres" userId="ea305b16cee8762e" providerId="LiveId" clId="{89F93D22-438A-426F-8C1E-32C7B36E189C}" dt="2022-02-19T03:30:14.591" v="5059" actId="1076"/>
          <ac:spMkLst>
            <pc:docMk/>
            <pc:sldMk cId="0" sldId="277"/>
            <ac:spMk id="11" creationId="{21FE2B8E-2E37-4D95-B002-40966797FEBA}"/>
          </ac:spMkLst>
        </pc:spChg>
        <pc:spChg chg="mod">
          <ac:chgData name="Mafer Torres" userId="ea305b16cee8762e" providerId="LiveId" clId="{89F93D22-438A-426F-8C1E-32C7B36E189C}" dt="2022-02-19T03:30:26.099" v="5061" actId="1076"/>
          <ac:spMkLst>
            <pc:docMk/>
            <pc:sldMk cId="0" sldId="277"/>
            <ac:spMk id="12" creationId="{D9E12456-1659-41E5-999C-3F0A47C2FD0B}"/>
          </ac:spMkLst>
        </pc:spChg>
        <pc:spChg chg="del">
          <ac:chgData name="Mafer Torres" userId="ea305b16cee8762e" providerId="LiveId" clId="{89F93D22-438A-426F-8C1E-32C7B36E189C}" dt="2022-02-19T03:25:28.038" v="4849" actId="478"/>
          <ac:spMkLst>
            <pc:docMk/>
            <pc:sldMk cId="0" sldId="277"/>
            <ac:spMk id="993" creationId="{00000000-0000-0000-0000-000000000000}"/>
          </ac:spMkLst>
        </pc:spChg>
        <pc:spChg chg="del">
          <ac:chgData name="Mafer Torres" userId="ea305b16cee8762e" providerId="LiveId" clId="{89F93D22-438A-426F-8C1E-32C7B36E189C}" dt="2022-02-19T03:25:25.311" v="4848" actId="478"/>
          <ac:spMkLst>
            <pc:docMk/>
            <pc:sldMk cId="0" sldId="277"/>
            <ac:spMk id="994" creationId="{00000000-0000-0000-0000-000000000000}"/>
          </ac:spMkLst>
        </pc:spChg>
        <pc:grpChg chg="mod">
          <ac:chgData name="Mafer Torres" userId="ea305b16cee8762e" providerId="LiveId" clId="{89F93D22-438A-426F-8C1E-32C7B36E189C}" dt="2022-02-19T03:30:07.039" v="5057" actId="1076"/>
          <ac:grpSpMkLst>
            <pc:docMk/>
            <pc:sldMk cId="0" sldId="277"/>
            <ac:grpSpMk id="5" creationId="{95E95C7D-DB3D-48AA-8DB1-7158E3C54AF4}"/>
          </ac:grpSpMkLst>
        </pc:grpChg>
        <pc:graphicFrameChg chg="add del mod modGraphic">
          <ac:chgData name="Mafer Torres" userId="ea305b16cee8762e" providerId="LiveId" clId="{89F93D22-438A-426F-8C1E-32C7B36E189C}" dt="2022-02-19T03:29:29.350" v="5046" actId="18245"/>
          <ac:graphicFrameMkLst>
            <pc:docMk/>
            <pc:sldMk cId="0" sldId="277"/>
            <ac:graphicFrameMk id="4" creationId="{8203E970-4870-4A07-9D4F-03B2EC32D0AC}"/>
          </ac:graphicFrameMkLst>
        </pc:graphicFrameChg>
        <pc:graphicFrameChg chg="del">
          <ac:chgData name="Mafer Torres" userId="ea305b16cee8762e" providerId="LiveId" clId="{89F93D22-438A-426F-8C1E-32C7B36E189C}" dt="2022-02-19T03:25:25.311" v="4848" actId="478"/>
          <ac:graphicFrameMkLst>
            <pc:docMk/>
            <pc:sldMk cId="0" sldId="277"/>
            <ac:graphicFrameMk id="995" creationId="{00000000-0000-0000-0000-000000000000}"/>
          </ac:graphicFrameMkLst>
        </pc:graphicFrameChg>
        <pc:graphicFrameChg chg="del">
          <ac:chgData name="Mafer Torres" userId="ea305b16cee8762e" providerId="LiveId" clId="{89F93D22-438A-426F-8C1E-32C7B36E189C}" dt="2022-02-19T03:25:25.311" v="4848" actId="478"/>
          <ac:graphicFrameMkLst>
            <pc:docMk/>
            <pc:sldMk cId="0" sldId="277"/>
            <ac:graphicFrameMk id="996" creationId="{00000000-0000-0000-0000-000000000000}"/>
          </ac:graphicFrameMkLst>
        </pc:graphicFrameChg>
        <pc:graphicFrameChg chg="del">
          <ac:chgData name="Mafer Torres" userId="ea305b16cee8762e" providerId="LiveId" clId="{89F93D22-438A-426F-8C1E-32C7B36E189C}" dt="2022-02-19T03:25:25.311" v="4848" actId="478"/>
          <ac:graphicFrameMkLst>
            <pc:docMk/>
            <pc:sldMk cId="0" sldId="277"/>
            <ac:graphicFrameMk id="997" creationId="{00000000-0000-0000-0000-000000000000}"/>
          </ac:graphicFrameMkLst>
        </pc:graphicFrameChg>
        <pc:picChg chg="add mod">
          <ac:chgData name="Mafer Torres" userId="ea305b16cee8762e" providerId="LiveId" clId="{89F93D22-438A-426F-8C1E-32C7B36E189C}" dt="2022-02-19T03:30:36.272" v="5062"/>
          <ac:picMkLst>
            <pc:docMk/>
            <pc:sldMk cId="0" sldId="277"/>
            <ac:picMk id="18" creationId="{B36C66EA-E64A-417A-A462-720C74E18ED8}"/>
          </ac:picMkLst>
        </pc:picChg>
      </pc:sldChg>
      <pc:sldChg chg="addSp delSp modSp mod ord modNotes">
        <pc:chgData name="Mafer Torres" userId="ea305b16cee8762e" providerId="LiveId" clId="{89F93D22-438A-426F-8C1E-32C7B36E189C}" dt="2022-02-21T02:00:02.419" v="5592" actId="207"/>
        <pc:sldMkLst>
          <pc:docMk/>
          <pc:sldMk cId="0" sldId="278"/>
        </pc:sldMkLst>
        <pc:spChg chg="add del mod">
          <ac:chgData name="Mafer Torres" userId="ea305b16cee8762e" providerId="LiveId" clId="{89F93D22-438A-426F-8C1E-32C7B36E189C}" dt="2022-02-19T03:33:51.123" v="5075" actId="478"/>
          <ac:spMkLst>
            <pc:docMk/>
            <pc:sldMk cId="0" sldId="278"/>
            <ac:spMk id="3" creationId="{F4A7C082-A3E0-44C3-AA68-5A7D7C8545D5}"/>
          </ac:spMkLst>
        </pc:spChg>
        <pc:spChg chg="add del mod">
          <ac:chgData name="Mafer Torres" userId="ea305b16cee8762e" providerId="LiveId" clId="{89F93D22-438A-426F-8C1E-32C7B36E189C}" dt="2022-02-19T03:36:23.386" v="5109" actId="478"/>
          <ac:spMkLst>
            <pc:docMk/>
            <pc:sldMk cId="0" sldId="278"/>
            <ac:spMk id="5" creationId="{65B1A708-7D3F-4F4D-93F6-7197C6C3B03B}"/>
          </ac:spMkLst>
        </pc:spChg>
        <pc:spChg chg="add del mod">
          <ac:chgData name="Mafer Torres" userId="ea305b16cee8762e" providerId="LiveId" clId="{89F93D22-438A-426F-8C1E-32C7B36E189C}" dt="2022-02-19T03:37:41.074" v="5127"/>
          <ac:spMkLst>
            <pc:docMk/>
            <pc:sldMk cId="0" sldId="278"/>
            <ac:spMk id="7" creationId="{89CAFF8B-6F72-40D8-BB14-6C96914FDBCD}"/>
          </ac:spMkLst>
        </pc:spChg>
        <pc:spChg chg="add mod">
          <ac:chgData name="Mafer Torres" userId="ea305b16cee8762e" providerId="LiveId" clId="{89F93D22-438A-426F-8C1E-32C7B36E189C}" dt="2022-02-19T03:34:00.688" v="5101" actId="20577"/>
          <ac:spMkLst>
            <pc:docMk/>
            <pc:sldMk cId="0" sldId="278"/>
            <ac:spMk id="20" creationId="{F408DF13-8D1B-4D39-AD12-EC0A4995CE98}"/>
          </ac:spMkLst>
        </pc:spChg>
        <pc:spChg chg="add del mod">
          <ac:chgData name="Mafer Torres" userId="ea305b16cee8762e" providerId="LiveId" clId="{89F93D22-438A-426F-8C1E-32C7B36E189C}" dt="2022-02-19T03:36:19.833" v="5108" actId="478"/>
          <ac:spMkLst>
            <pc:docMk/>
            <pc:sldMk cId="0" sldId="278"/>
            <ac:spMk id="22" creationId="{438FDB53-B24C-40EA-8A8E-2C95F6665504}"/>
          </ac:spMkLst>
        </pc:spChg>
        <pc:spChg chg="add del mod">
          <ac:chgData name="Mafer Torres" userId="ea305b16cee8762e" providerId="LiveId" clId="{89F93D22-438A-426F-8C1E-32C7B36E189C}" dt="2022-02-19T03:37:36.981" v="5125" actId="478"/>
          <ac:spMkLst>
            <pc:docMk/>
            <pc:sldMk cId="0" sldId="278"/>
            <ac:spMk id="26" creationId="{54E4B2E0-A305-4AE4-B8FF-D46F9B9A59D4}"/>
          </ac:spMkLst>
        </pc:spChg>
        <pc:spChg chg="add del mod">
          <ac:chgData name="Mafer Torres" userId="ea305b16cee8762e" providerId="LiveId" clId="{89F93D22-438A-426F-8C1E-32C7B36E189C}" dt="2022-02-19T03:40:52.526" v="5205" actId="478"/>
          <ac:spMkLst>
            <pc:docMk/>
            <pc:sldMk cId="0" sldId="278"/>
            <ac:spMk id="32" creationId="{C05686E9-C691-4B66-A41C-3A07AA46B76F}"/>
          </ac:spMkLst>
        </pc:spChg>
        <pc:spChg chg="add del mod">
          <ac:chgData name="Mafer Torres" userId="ea305b16cee8762e" providerId="LiveId" clId="{89F93D22-438A-426F-8C1E-32C7B36E189C}" dt="2022-02-19T03:40:51.420" v="5204" actId="478"/>
          <ac:spMkLst>
            <pc:docMk/>
            <pc:sldMk cId="0" sldId="278"/>
            <ac:spMk id="33" creationId="{D569C1FB-2FCE-4929-B371-59F773F1187B}"/>
          </ac:spMkLst>
        </pc:spChg>
        <pc:spChg chg="add mod">
          <ac:chgData name="Mafer Torres" userId="ea305b16cee8762e" providerId="LiveId" clId="{89F93D22-438A-426F-8C1E-32C7B36E189C}" dt="2022-02-19T03:48:33.390" v="5349" actId="14100"/>
          <ac:spMkLst>
            <pc:docMk/>
            <pc:sldMk cId="0" sldId="278"/>
            <ac:spMk id="34" creationId="{FD657208-67CD-4F48-8715-A95E08FE1F90}"/>
          </ac:spMkLst>
        </pc:spChg>
        <pc:spChg chg="add mod">
          <ac:chgData name="Mafer Torres" userId="ea305b16cee8762e" providerId="LiveId" clId="{89F93D22-438A-426F-8C1E-32C7B36E189C}" dt="2022-02-19T03:48:33.390" v="5349" actId="14100"/>
          <ac:spMkLst>
            <pc:docMk/>
            <pc:sldMk cId="0" sldId="278"/>
            <ac:spMk id="35" creationId="{AAA3F5EC-C1BE-4421-B3AD-2A4DED03B9C7}"/>
          </ac:spMkLst>
        </pc:spChg>
        <pc:spChg chg="add mod">
          <ac:chgData name="Mafer Torres" userId="ea305b16cee8762e" providerId="LiveId" clId="{89F93D22-438A-426F-8C1E-32C7B36E189C}" dt="2022-02-19T03:48:33.390" v="5349" actId="14100"/>
          <ac:spMkLst>
            <pc:docMk/>
            <pc:sldMk cId="0" sldId="278"/>
            <ac:spMk id="36" creationId="{CCD39325-4B2B-400B-AA6F-0AC9EA201F48}"/>
          </ac:spMkLst>
        </pc:spChg>
        <pc:spChg chg="add mod">
          <ac:chgData name="Mafer Torres" userId="ea305b16cee8762e" providerId="LiveId" clId="{89F93D22-438A-426F-8C1E-32C7B36E189C}" dt="2022-02-19T03:48:33.390" v="5349" actId="14100"/>
          <ac:spMkLst>
            <pc:docMk/>
            <pc:sldMk cId="0" sldId="278"/>
            <ac:spMk id="37" creationId="{2E4974D5-CF7A-4CC8-8DE8-951A888C1E9E}"/>
          </ac:spMkLst>
        </pc:spChg>
        <pc:spChg chg="add mod">
          <ac:chgData name="Mafer Torres" userId="ea305b16cee8762e" providerId="LiveId" clId="{89F93D22-438A-426F-8C1E-32C7B36E189C}" dt="2022-02-19T03:47:54.850" v="5343" actId="1076"/>
          <ac:spMkLst>
            <pc:docMk/>
            <pc:sldMk cId="0" sldId="278"/>
            <ac:spMk id="38" creationId="{13652439-B150-4EBA-A08C-0605A4FA988F}"/>
          </ac:spMkLst>
        </pc:spChg>
        <pc:spChg chg="del">
          <ac:chgData name="Mafer Torres" userId="ea305b16cee8762e" providerId="LiveId" clId="{89F93D22-438A-426F-8C1E-32C7B36E189C}" dt="2022-02-19T03:36:19.833" v="5108" actId="478"/>
          <ac:spMkLst>
            <pc:docMk/>
            <pc:sldMk cId="0" sldId="278"/>
            <ac:spMk id="1002" creationId="{00000000-0000-0000-0000-000000000000}"/>
          </ac:spMkLst>
        </pc:spChg>
        <pc:spChg chg="del">
          <ac:chgData name="Mafer Torres" userId="ea305b16cee8762e" providerId="LiveId" clId="{89F93D22-438A-426F-8C1E-32C7B36E189C}" dt="2022-02-19T03:36:19.833" v="5108" actId="478"/>
          <ac:spMkLst>
            <pc:docMk/>
            <pc:sldMk cId="0" sldId="278"/>
            <ac:spMk id="1003" creationId="{00000000-0000-0000-0000-000000000000}"/>
          </ac:spMkLst>
        </pc:spChg>
        <pc:spChg chg="del mod">
          <ac:chgData name="Mafer Torres" userId="ea305b16cee8762e" providerId="LiveId" clId="{89F93D22-438A-426F-8C1E-32C7B36E189C}" dt="2022-02-19T03:33:48.847" v="5074" actId="478"/>
          <ac:spMkLst>
            <pc:docMk/>
            <pc:sldMk cId="0" sldId="278"/>
            <ac:spMk id="1004" creationId="{00000000-0000-0000-0000-000000000000}"/>
          </ac:spMkLst>
        </pc:spChg>
        <pc:spChg chg="del">
          <ac:chgData name="Mafer Torres" userId="ea305b16cee8762e" providerId="LiveId" clId="{89F93D22-438A-426F-8C1E-32C7B36E189C}" dt="2022-02-19T03:36:19.833" v="5108" actId="478"/>
          <ac:spMkLst>
            <pc:docMk/>
            <pc:sldMk cId="0" sldId="278"/>
            <ac:spMk id="1005" creationId="{00000000-0000-0000-0000-000000000000}"/>
          </ac:spMkLst>
        </pc:spChg>
        <pc:spChg chg="del">
          <ac:chgData name="Mafer Torres" userId="ea305b16cee8762e" providerId="LiveId" clId="{89F93D22-438A-426F-8C1E-32C7B36E189C}" dt="2022-02-19T03:36:19.833" v="5108" actId="478"/>
          <ac:spMkLst>
            <pc:docMk/>
            <pc:sldMk cId="0" sldId="278"/>
            <ac:spMk id="1006" creationId="{00000000-0000-0000-0000-000000000000}"/>
          </ac:spMkLst>
        </pc:spChg>
        <pc:spChg chg="del">
          <ac:chgData name="Mafer Torres" userId="ea305b16cee8762e" providerId="LiveId" clId="{89F93D22-438A-426F-8C1E-32C7B36E189C}" dt="2022-02-19T03:36:19.833" v="5108" actId="478"/>
          <ac:spMkLst>
            <pc:docMk/>
            <pc:sldMk cId="0" sldId="278"/>
            <ac:spMk id="1007" creationId="{00000000-0000-0000-0000-000000000000}"/>
          </ac:spMkLst>
        </pc:spChg>
        <pc:spChg chg="del">
          <ac:chgData name="Mafer Torres" userId="ea305b16cee8762e" providerId="LiveId" clId="{89F93D22-438A-426F-8C1E-32C7B36E189C}" dt="2022-02-19T03:36:19.833" v="5108" actId="478"/>
          <ac:spMkLst>
            <pc:docMk/>
            <pc:sldMk cId="0" sldId="278"/>
            <ac:spMk id="1008" creationId="{00000000-0000-0000-0000-000000000000}"/>
          </ac:spMkLst>
        </pc:spChg>
        <pc:spChg chg="del">
          <ac:chgData name="Mafer Torres" userId="ea305b16cee8762e" providerId="LiveId" clId="{89F93D22-438A-426F-8C1E-32C7B36E189C}" dt="2022-02-19T03:36:19.833" v="5108" actId="478"/>
          <ac:spMkLst>
            <pc:docMk/>
            <pc:sldMk cId="0" sldId="278"/>
            <ac:spMk id="1009" creationId="{00000000-0000-0000-0000-000000000000}"/>
          </ac:spMkLst>
        </pc:spChg>
        <pc:spChg chg="del">
          <ac:chgData name="Mafer Torres" userId="ea305b16cee8762e" providerId="LiveId" clId="{89F93D22-438A-426F-8C1E-32C7B36E189C}" dt="2022-02-19T03:36:19.833" v="5108" actId="478"/>
          <ac:spMkLst>
            <pc:docMk/>
            <pc:sldMk cId="0" sldId="278"/>
            <ac:spMk id="1010" creationId="{00000000-0000-0000-0000-000000000000}"/>
          </ac:spMkLst>
        </pc:spChg>
        <pc:spChg chg="del">
          <ac:chgData name="Mafer Torres" userId="ea305b16cee8762e" providerId="LiveId" clId="{89F93D22-438A-426F-8C1E-32C7B36E189C}" dt="2022-02-19T03:36:19.833" v="5108" actId="478"/>
          <ac:spMkLst>
            <pc:docMk/>
            <pc:sldMk cId="0" sldId="278"/>
            <ac:spMk id="1011" creationId="{00000000-0000-0000-0000-000000000000}"/>
          </ac:spMkLst>
        </pc:spChg>
        <pc:spChg chg="del">
          <ac:chgData name="Mafer Torres" userId="ea305b16cee8762e" providerId="LiveId" clId="{89F93D22-438A-426F-8C1E-32C7B36E189C}" dt="2022-02-19T03:36:19.833" v="5108" actId="478"/>
          <ac:spMkLst>
            <pc:docMk/>
            <pc:sldMk cId="0" sldId="278"/>
            <ac:spMk id="1012" creationId="{00000000-0000-0000-0000-000000000000}"/>
          </ac:spMkLst>
        </pc:spChg>
        <pc:spChg chg="del">
          <ac:chgData name="Mafer Torres" userId="ea305b16cee8762e" providerId="LiveId" clId="{89F93D22-438A-426F-8C1E-32C7B36E189C}" dt="2022-02-19T03:36:19.833" v="5108" actId="478"/>
          <ac:spMkLst>
            <pc:docMk/>
            <pc:sldMk cId="0" sldId="278"/>
            <ac:spMk id="1013" creationId="{00000000-0000-0000-0000-000000000000}"/>
          </ac:spMkLst>
        </pc:spChg>
        <pc:graphicFrameChg chg="add del mod">
          <ac:chgData name="Mafer Torres" userId="ea305b16cee8762e" providerId="LiveId" clId="{89F93D22-438A-426F-8C1E-32C7B36E189C}" dt="2022-02-19T03:37:41.074" v="5127"/>
          <ac:graphicFrameMkLst>
            <pc:docMk/>
            <pc:sldMk cId="0" sldId="278"/>
            <ac:graphicFrameMk id="6" creationId="{229DC72B-1272-49F1-B191-CCA169BCBEB6}"/>
          </ac:graphicFrameMkLst>
        </pc:graphicFrameChg>
        <pc:graphicFrameChg chg="add mod modGraphic">
          <ac:chgData name="Mafer Torres" userId="ea305b16cee8762e" providerId="LiveId" clId="{89F93D22-438A-426F-8C1E-32C7B36E189C}" dt="2022-02-21T02:00:02.419" v="5592" actId="207"/>
          <ac:graphicFrameMkLst>
            <pc:docMk/>
            <pc:sldMk cId="0" sldId="278"/>
            <ac:graphicFrameMk id="9" creationId="{BA626F91-B985-409F-A521-D0CA91979FD8}"/>
          </ac:graphicFrameMkLst>
        </pc:graphicFrameChg>
        <pc:picChg chg="add mod">
          <ac:chgData name="Mafer Torres" userId="ea305b16cee8762e" providerId="LiveId" clId="{89F93D22-438A-426F-8C1E-32C7B36E189C}" dt="2022-02-19T03:47:46.503" v="5342" actId="1076"/>
          <ac:picMkLst>
            <pc:docMk/>
            <pc:sldMk cId="0" sldId="278"/>
            <ac:picMk id="8" creationId="{4F975BE6-6BDE-4FCB-80FA-1A335BDE4049}"/>
          </ac:picMkLst>
        </pc:picChg>
        <pc:picChg chg="add mod">
          <ac:chgData name="Mafer Torres" userId="ea305b16cee8762e" providerId="LiveId" clId="{89F93D22-438A-426F-8C1E-32C7B36E189C}" dt="2022-02-19T03:38:48.959" v="5142" actId="1076"/>
          <ac:picMkLst>
            <pc:docMk/>
            <pc:sldMk cId="0" sldId="278"/>
            <ac:picMk id="21" creationId="{14A99B44-2FE2-4369-B2EC-2F04B5FC90BB}"/>
          </ac:picMkLst>
        </pc:picChg>
        <pc:picChg chg="add del mod">
          <ac:chgData name="Mafer Torres" userId="ea305b16cee8762e" providerId="LiveId" clId="{89F93D22-438A-426F-8C1E-32C7B36E189C}" dt="2022-02-19T03:36:15.931" v="5107" actId="478"/>
          <ac:picMkLst>
            <pc:docMk/>
            <pc:sldMk cId="0" sldId="278"/>
            <ac:picMk id="23" creationId="{4A268D93-6135-46A8-8A12-181C9D2F6444}"/>
          </ac:picMkLst>
        </pc:picChg>
        <pc:picChg chg="add del mod">
          <ac:chgData name="Mafer Torres" userId="ea305b16cee8762e" providerId="LiveId" clId="{89F93D22-438A-426F-8C1E-32C7B36E189C}" dt="2022-02-19T03:37:34.931" v="5124" actId="478"/>
          <ac:picMkLst>
            <pc:docMk/>
            <pc:sldMk cId="0" sldId="278"/>
            <ac:picMk id="27" creationId="{238C1EA1-26CB-4A65-8923-503AFF8918D6}"/>
          </ac:picMkLst>
        </pc:picChg>
        <pc:cxnChg chg="del mod">
          <ac:chgData name="Mafer Torres" userId="ea305b16cee8762e" providerId="LiveId" clId="{89F93D22-438A-426F-8C1E-32C7B36E189C}" dt="2022-02-19T03:36:19.833" v="5108" actId="478"/>
          <ac:cxnSpMkLst>
            <pc:docMk/>
            <pc:sldMk cId="0" sldId="278"/>
            <ac:cxnSpMk id="1014" creationId="{00000000-0000-0000-0000-000000000000}"/>
          </ac:cxnSpMkLst>
        </pc:cxnChg>
        <pc:cxnChg chg="del mod">
          <ac:chgData name="Mafer Torres" userId="ea305b16cee8762e" providerId="LiveId" clId="{89F93D22-438A-426F-8C1E-32C7B36E189C}" dt="2022-02-19T03:36:19.833" v="5108" actId="478"/>
          <ac:cxnSpMkLst>
            <pc:docMk/>
            <pc:sldMk cId="0" sldId="278"/>
            <ac:cxnSpMk id="1015" creationId="{00000000-0000-0000-0000-000000000000}"/>
          </ac:cxnSpMkLst>
        </pc:cxnChg>
        <pc:cxnChg chg="del mod">
          <ac:chgData name="Mafer Torres" userId="ea305b16cee8762e" providerId="LiveId" clId="{89F93D22-438A-426F-8C1E-32C7B36E189C}" dt="2022-02-19T03:36:19.833" v="5108" actId="478"/>
          <ac:cxnSpMkLst>
            <pc:docMk/>
            <pc:sldMk cId="0" sldId="278"/>
            <ac:cxnSpMk id="1016" creationId="{00000000-0000-0000-0000-000000000000}"/>
          </ac:cxnSpMkLst>
        </pc:cxnChg>
        <pc:cxnChg chg="del mod">
          <ac:chgData name="Mafer Torres" userId="ea305b16cee8762e" providerId="LiveId" clId="{89F93D22-438A-426F-8C1E-32C7B36E189C}" dt="2022-02-19T03:36:19.833" v="5108" actId="478"/>
          <ac:cxnSpMkLst>
            <pc:docMk/>
            <pc:sldMk cId="0" sldId="278"/>
            <ac:cxnSpMk id="1017" creationId="{00000000-0000-0000-0000-000000000000}"/>
          </ac:cxnSpMkLst>
        </pc:cxnChg>
      </pc:sldChg>
      <pc:sldChg chg="addSp delSp modSp mod modNotes">
        <pc:chgData name="Mafer Torres" userId="ea305b16cee8762e" providerId="LiveId" clId="{89F93D22-438A-426F-8C1E-32C7B36E189C}" dt="2022-02-21T02:01:54.853" v="5655" actId="14100"/>
        <pc:sldMkLst>
          <pc:docMk/>
          <pc:sldMk cId="0" sldId="279"/>
        </pc:sldMkLst>
        <pc:spChg chg="add del mod">
          <ac:chgData name="Mafer Torres" userId="ea305b16cee8762e" providerId="LiveId" clId="{89F93D22-438A-426F-8C1E-32C7B36E189C}" dt="2022-02-21T01:35:22.026" v="5477" actId="478"/>
          <ac:spMkLst>
            <pc:docMk/>
            <pc:sldMk cId="0" sldId="279"/>
            <ac:spMk id="3" creationId="{CF98BE50-D391-49A2-B8E2-C631F7F918A1}"/>
          </ac:spMkLst>
        </pc:spChg>
        <pc:spChg chg="add del mod">
          <ac:chgData name="Mafer Torres" userId="ea305b16cee8762e" providerId="LiveId" clId="{89F93D22-438A-426F-8C1E-32C7B36E189C}" dt="2022-02-21T01:51:47.990" v="5500"/>
          <ac:spMkLst>
            <pc:docMk/>
            <pc:sldMk cId="0" sldId="279"/>
            <ac:spMk id="5" creationId="{6BAAABB6-412A-4512-A2E4-BB1F3C6012EA}"/>
          </ac:spMkLst>
        </pc:spChg>
        <pc:spChg chg="add mod">
          <ac:chgData name="Mafer Torres" userId="ea305b16cee8762e" providerId="LiveId" clId="{89F93D22-438A-426F-8C1E-32C7B36E189C}" dt="2022-02-21T01:37:27.691" v="5497" actId="20577"/>
          <ac:spMkLst>
            <pc:docMk/>
            <pc:sldMk cId="0" sldId="279"/>
            <ac:spMk id="66" creationId="{6A3BF5A5-264F-4BAC-92B4-7FBDBAECDCF1}"/>
          </ac:spMkLst>
        </pc:spChg>
        <pc:spChg chg="add mod">
          <ac:chgData name="Mafer Torres" userId="ea305b16cee8762e" providerId="LiveId" clId="{89F93D22-438A-426F-8C1E-32C7B36E189C}" dt="2022-02-21T01:56:10.578" v="5524"/>
          <ac:spMkLst>
            <pc:docMk/>
            <pc:sldMk cId="0" sldId="279"/>
            <ac:spMk id="75" creationId="{30B605E2-55A7-4AC4-B33A-4FB795F11CF1}"/>
          </ac:spMkLst>
        </pc:spChg>
        <pc:spChg chg="add mod">
          <ac:chgData name="Mafer Torres" userId="ea305b16cee8762e" providerId="LiveId" clId="{89F93D22-438A-426F-8C1E-32C7B36E189C}" dt="2022-02-21T01:56:10.578" v="5524"/>
          <ac:spMkLst>
            <pc:docMk/>
            <pc:sldMk cId="0" sldId="279"/>
            <ac:spMk id="76" creationId="{87A4D7B8-E3C0-4B2D-A097-A167B7BEA28C}"/>
          </ac:spMkLst>
        </pc:spChg>
        <pc:spChg chg="del">
          <ac:chgData name="Mafer Torres" userId="ea305b16cee8762e" providerId="LiveId" clId="{89F93D22-438A-426F-8C1E-32C7B36E189C}" dt="2022-02-21T01:35:19.524" v="5476" actId="478"/>
          <ac:spMkLst>
            <pc:docMk/>
            <pc:sldMk cId="0" sldId="279"/>
            <ac:spMk id="1022" creationId="{00000000-0000-0000-0000-000000000000}"/>
          </ac:spMkLst>
        </pc:spChg>
        <pc:spChg chg="add del mod">
          <ac:chgData name="Mafer Torres" userId="ea305b16cee8762e" providerId="LiveId" clId="{89F93D22-438A-426F-8C1E-32C7B36E189C}" dt="2022-02-21T02:00:23.861" v="5594" actId="478"/>
          <ac:spMkLst>
            <pc:docMk/>
            <pc:sldMk cId="0" sldId="279"/>
            <ac:spMk id="1075" creationId="{00000000-0000-0000-0000-000000000000}"/>
          </ac:spMkLst>
        </pc:spChg>
        <pc:spChg chg="del mod">
          <ac:chgData name="Mafer Torres" userId="ea305b16cee8762e" providerId="LiveId" clId="{89F93D22-438A-426F-8C1E-32C7B36E189C}" dt="2022-02-21T01:55:30.092" v="5521" actId="478"/>
          <ac:spMkLst>
            <pc:docMk/>
            <pc:sldMk cId="0" sldId="279"/>
            <ac:spMk id="1076" creationId="{00000000-0000-0000-0000-000000000000}"/>
          </ac:spMkLst>
        </pc:spChg>
        <pc:spChg chg="add del mod">
          <ac:chgData name="Mafer Torres" userId="ea305b16cee8762e" providerId="LiveId" clId="{89F93D22-438A-426F-8C1E-32C7B36E189C}" dt="2022-02-21T02:01:12.580" v="5649" actId="2711"/>
          <ac:spMkLst>
            <pc:docMk/>
            <pc:sldMk cId="0" sldId="279"/>
            <ac:spMk id="1077" creationId="{00000000-0000-0000-0000-000000000000}"/>
          </ac:spMkLst>
        </pc:spChg>
        <pc:spChg chg="add del mod">
          <ac:chgData name="Mafer Torres" userId="ea305b16cee8762e" providerId="LiveId" clId="{89F93D22-438A-426F-8C1E-32C7B36E189C}" dt="2022-02-21T02:00:29.221" v="5596" actId="478"/>
          <ac:spMkLst>
            <pc:docMk/>
            <pc:sldMk cId="0" sldId="279"/>
            <ac:spMk id="1078" creationId="{00000000-0000-0000-0000-000000000000}"/>
          </ac:spMkLst>
        </pc:spChg>
        <pc:spChg chg="del">
          <ac:chgData name="Mafer Torres" userId="ea305b16cee8762e" providerId="LiveId" clId="{89F93D22-438A-426F-8C1E-32C7B36E189C}" dt="2022-02-21T01:53:50.666" v="5507" actId="478"/>
          <ac:spMkLst>
            <pc:docMk/>
            <pc:sldMk cId="0" sldId="279"/>
            <ac:spMk id="1079" creationId="{00000000-0000-0000-0000-000000000000}"/>
          </ac:spMkLst>
        </pc:spChg>
        <pc:spChg chg="del">
          <ac:chgData name="Mafer Torres" userId="ea305b16cee8762e" providerId="LiveId" clId="{89F93D22-438A-426F-8C1E-32C7B36E189C}" dt="2022-02-21T01:53:55.211" v="5508" actId="478"/>
          <ac:spMkLst>
            <pc:docMk/>
            <pc:sldMk cId="0" sldId="279"/>
            <ac:spMk id="1080" creationId="{00000000-0000-0000-0000-000000000000}"/>
          </ac:spMkLst>
        </pc:spChg>
        <pc:spChg chg="add del mod">
          <ac:chgData name="Mafer Torres" userId="ea305b16cee8762e" providerId="LiveId" clId="{89F93D22-438A-426F-8C1E-32C7B36E189C}" dt="2022-02-21T02:01:50.266" v="5654" actId="1076"/>
          <ac:spMkLst>
            <pc:docMk/>
            <pc:sldMk cId="0" sldId="279"/>
            <ac:spMk id="1081" creationId="{00000000-0000-0000-0000-000000000000}"/>
          </ac:spMkLst>
        </pc:spChg>
        <pc:grpChg chg="add del mod">
          <ac:chgData name="Mafer Torres" userId="ea305b16cee8762e" providerId="LiveId" clId="{89F93D22-438A-426F-8C1E-32C7B36E189C}" dt="2022-02-21T01:56:11.802" v="5525" actId="478"/>
          <ac:grpSpMkLst>
            <pc:docMk/>
            <pc:sldMk cId="0" sldId="279"/>
            <ac:grpSpMk id="74" creationId="{761F80FF-91C5-4064-A4F2-863C99A740C2}"/>
          </ac:grpSpMkLst>
        </pc:grpChg>
        <pc:grpChg chg="del mod">
          <ac:chgData name="Mafer Torres" userId="ea305b16cee8762e" providerId="LiveId" clId="{89F93D22-438A-426F-8C1E-32C7B36E189C}" dt="2022-02-21T01:55:15.672" v="5517" actId="478"/>
          <ac:grpSpMkLst>
            <pc:docMk/>
            <pc:sldMk cId="0" sldId="279"/>
            <ac:grpSpMk id="1023" creationId="{00000000-0000-0000-0000-000000000000}"/>
          </ac:grpSpMkLst>
        </pc:grpChg>
        <pc:graphicFrameChg chg="add del mod">
          <ac:chgData name="Mafer Torres" userId="ea305b16cee8762e" providerId="LiveId" clId="{89F93D22-438A-426F-8C1E-32C7B36E189C}" dt="2022-02-21T01:51:47.990" v="5500"/>
          <ac:graphicFrameMkLst>
            <pc:docMk/>
            <pc:sldMk cId="0" sldId="279"/>
            <ac:graphicFrameMk id="4" creationId="{AF66CBB5-FA51-47A4-9B0A-E9F3A3D0BEF1}"/>
          </ac:graphicFrameMkLst>
        </pc:graphicFrameChg>
        <pc:graphicFrameChg chg="add mod modGraphic">
          <ac:chgData name="Mafer Torres" userId="ea305b16cee8762e" providerId="LiveId" clId="{89F93D22-438A-426F-8C1E-32C7B36E189C}" dt="2022-02-21T01:59:39.130" v="5589" actId="207"/>
          <ac:graphicFrameMkLst>
            <pc:docMk/>
            <pc:sldMk cId="0" sldId="279"/>
            <ac:graphicFrameMk id="77" creationId="{F8934311-7950-4D5F-BF71-6186D6E2B6B8}"/>
          </ac:graphicFrameMkLst>
        </pc:graphicFrameChg>
        <pc:picChg chg="add del">
          <ac:chgData name="Mafer Torres" userId="ea305b16cee8762e" providerId="LiveId" clId="{89F93D22-438A-426F-8C1E-32C7B36E189C}" dt="2022-02-21T01:53:29.444" v="5502" actId="478"/>
          <ac:picMkLst>
            <pc:docMk/>
            <pc:sldMk cId="0" sldId="279"/>
            <ac:picMk id="6" creationId="{4DD03C6B-19DE-4CA7-821E-3A8A6E1691C6}"/>
          </ac:picMkLst>
        </pc:picChg>
        <pc:picChg chg="add mod">
          <ac:chgData name="Mafer Torres" userId="ea305b16cee8762e" providerId="LiveId" clId="{89F93D22-438A-426F-8C1E-32C7B36E189C}" dt="2022-02-21T02:01:43.001" v="5651" actId="1076"/>
          <ac:picMkLst>
            <pc:docMk/>
            <pc:sldMk cId="0" sldId="279"/>
            <ac:picMk id="8" creationId="{1AF7F1BD-705C-4E7C-AB50-48F782EF8717}"/>
          </ac:picMkLst>
        </pc:picChg>
        <pc:picChg chg="add mod">
          <ac:chgData name="Mafer Torres" userId="ea305b16cee8762e" providerId="LiveId" clId="{89F93D22-438A-426F-8C1E-32C7B36E189C}" dt="2022-02-21T02:01:38.354" v="5650" actId="1076"/>
          <ac:picMkLst>
            <pc:docMk/>
            <pc:sldMk cId="0" sldId="279"/>
            <ac:picMk id="67" creationId="{D047A547-9A85-4119-BE4E-106CF04162D1}"/>
          </ac:picMkLst>
        </pc:picChg>
        <pc:cxnChg chg="add del mod">
          <ac:chgData name="Mafer Torres" userId="ea305b16cee8762e" providerId="LiveId" clId="{89F93D22-438A-426F-8C1E-32C7B36E189C}" dt="2022-02-21T02:01:54.853" v="5655" actId="14100"/>
          <ac:cxnSpMkLst>
            <pc:docMk/>
            <pc:sldMk cId="0" sldId="279"/>
            <ac:cxnSpMk id="1082" creationId="{00000000-0000-0000-0000-000000000000}"/>
          </ac:cxnSpMkLst>
        </pc:cxnChg>
        <pc:cxnChg chg="del mod">
          <ac:chgData name="Mafer Torres" userId="ea305b16cee8762e" providerId="LiveId" clId="{89F93D22-438A-426F-8C1E-32C7B36E189C}" dt="2022-02-21T01:55:30.092" v="5521" actId="478"/>
          <ac:cxnSpMkLst>
            <pc:docMk/>
            <pc:sldMk cId="0" sldId="279"/>
            <ac:cxnSpMk id="1083" creationId="{00000000-0000-0000-0000-000000000000}"/>
          </ac:cxnSpMkLst>
        </pc:cxnChg>
      </pc:sldChg>
      <pc:sldChg chg="addSp delSp modSp mod modNotes">
        <pc:chgData name="Mafer Torres" userId="ea305b16cee8762e" providerId="LiveId" clId="{89F93D22-438A-426F-8C1E-32C7B36E189C}" dt="2022-02-21T02:28:28.397" v="5830" actId="1076"/>
        <pc:sldMkLst>
          <pc:docMk/>
          <pc:sldMk cId="0" sldId="280"/>
        </pc:sldMkLst>
        <pc:spChg chg="add del mod">
          <ac:chgData name="Mafer Torres" userId="ea305b16cee8762e" providerId="LiveId" clId="{89F93D22-438A-426F-8C1E-32C7B36E189C}" dt="2022-02-21T02:03:26.893" v="5665" actId="478"/>
          <ac:spMkLst>
            <pc:docMk/>
            <pc:sldMk cId="0" sldId="280"/>
            <ac:spMk id="3" creationId="{E6C2220F-3920-4243-9966-3A7EC0030F0D}"/>
          </ac:spMkLst>
        </pc:spChg>
        <pc:spChg chg="add mod">
          <ac:chgData name="Mafer Torres" userId="ea305b16cee8762e" providerId="LiveId" clId="{89F93D22-438A-426F-8C1E-32C7B36E189C}" dt="2022-02-21T02:04:04.873" v="5708" actId="20577"/>
          <ac:spMkLst>
            <pc:docMk/>
            <pc:sldMk cId="0" sldId="280"/>
            <ac:spMk id="7" creationId="{83CA969B-518F-4299-B295-02073003D89D}"/>
          </ac:spMkLst>
        </pc:spChg>
        <pc:spChg chg="add mod">
          <ac:chgData name="Mafer Torres" userId="ea305b16cee8762e" providerId="LiveId" clId="{89F93D22-438A-426F-8C1E-32C7B36E189C}" dt="2022-02-21T02:26:50.984" v="5810" actId="1076"/>
          <ac:spMkLst>
            <pc:docMk/>
            <pc:sldMk cId="0" sldId="280"/>
            <ac:spMk id="10" creationId="{136926C2-357E-4585-92A7-D28F1B64E32E}"/>
          </ac:spMkLst>
        </pc:spChg>
        <pc:spChg chg="add mod">
          <ac:chgData name="Mafer Torres" userId="ea305b16cee8762e" providerId="LiveId" clId="{89F93D22-438A-426F-8C1E-32C7B36E189C}" dt="2022-02-21T02:26:57.205" v="5811" actId="1076"/>
          <ac:spMkLst>
            <pc:docMk/>
            <pc:sldMk cId="0" sldId="280"/>
            <ac:spMk id="12" creationId="{0FFB8C3B-466D-4657-8260-2AC48FB5B298}"/>
          </ac:spMkLst>
        </pc:spChg>
        <pc:spChg chg="add mod">
          <ac:chgData name="Mafer Torres" userId="ea305b16cee8762e" providerId="LiveId" clId="{89F93D22-438A-426F-8C1E-32C7B36E189C}" dt="2022-02-21T02:27:08.925" v="5813" actId="1076"/>
          <ac:spMkLst>
            <pc:docMk/>
            <pc:sldMk cId="0" sldId="280"/>
            <ac:spMk id="14" creationId="{A86383B3-4C61-4F8F-9FBE-618248FD0398}"/>
          </ac:spMkLst>
        </pc:spChg>
        <pc:spChg chg="add del mod">
          <ac:chgData name="Mafer Torres" userId="ea305b16cee8762e" providerId="LiveId" clId="{89F93D22-438A-426F-8C1E-32C7B36E189C}" dt="2022-02-21T02:27:54.927" v="5822"/>
          <ac:spMkLst>
            <pc:docMk/>
            <pc:sldMk cId="0" sldId="280"/>
            <ac:spMk id="15" creationId="{3741FC73-26DE-46FF-8812-0D08C74D5337}"/>
          </ac:spMkLst>
        </pc:spChg>
        <pc:spChg chg="add del mod">
          <ac:chgData name="Mafer Torres" userId="ea305b16cee8762e" providerId="LiveId" clId="{89F93D22-438A-426F-8C1E-32C7B36E189C}" dt="2022-02-21T02:28:08.065" v="5827"/>
          <ac:spMkLst>
            <pc:docMk/>
            <pc:sldMk cId="0" sldId="280"/>
            <ac:spMk id="18" creationId="{F8E1D3AF-2038-4235-94DF-99861F3908A5}"/>
          </ac:spMkLst>
        </pc:spChg>
        <pc:spChg chg="del mod">
          <ac:chgData name="Mafer Torres" userId="ea305b16cee8762e" providerId="LiveId" clId="{89F93D22-438A-426F-8C1E-32C7B36E189C}" dt="2022-02-21T02:03:24.258" v="5664" actId="478"/>
          <ac:spMkLst>
            <pc:docMk/>
            <pc:sldMk cId="0" sldId="280"/>
            <ac:spMk id="1088" creationId="{00000000-0000-0000-0000-000000000000}"/>
          </ac:spMkLst>
        </pc:spChg>
        <pc:spChg chg="del">
          <ac:chgData name="Mafer Torres" userId="ea305b16cee8762e" providerId="LiveId" clId="{89F93D22-438A-426F-8C1E-32C7B36E189C}" dt="2022-02-21T02:02:22.964" v="5656" actId="478"/>
          <ac:spMkLst>
            <pc:docMk/>
            <pc:sldMk cId="0" sldId="280"/>
            <ac:spMk id="1090" creationId="{00000000-0000-0000-0000-000000000000}"/>
          </ac:spMkLst>
        </pc:spChg>
        <pc:graphicFrameChg chg="add del mod">
          <ac:chgData name="Mafer Torres" userId="ea305b16cee8762e" providerId="LiveId" clId="{89F93D22-438A-426F-8C1E-32C7B36E189C}" dt="2022-02-21T02:27:36.695" v="5815"/>
          <ac:graphicFrameMkLst>
            <pc:docMk/>
            <pc:sldMk cId="0" sldId="280"/>
            <ac:graphicFrameMk id="9" creationId="{0535AD25-220A-4FD4-8642-C02CA4739A25}"/>
          </ac:graphicFrameMkLst>
        </pc:graphicFrameChg>
        <pc:graphicFrameChg chg="add del mod">
          <ac:chgData name="Mafer Torres" userId="ea305b16cee8762e" providerId="LiveId" clId="{89F93D22-438A-426F-8C1E-32C7B36E189C}" dt="2022-02-21T02:27:54.927" v="5822"/>
          <ac:graphicFrameMkLst>
            <pc:docMk/>
            <pc:sldMk cId="0" sldId="280"/>
            <ac:graphicFrameMk id="13" creationId="{9B80884D-27B9-418D-98C5-3975A60BA366}"/>
          </ac:graphicFrameMkLst>
        </pc:graphicFrameChg>
        <pc:graphicFrameChg chg="add del mod">
          <ac:chgData name="Mafer Torres" userId="ea305b16cee8762e" providerId="LiveId" clId="{89F93D22-438A-426F-8C1E-32C7B36E189C}" dt="2022-02-21T02:28:08.065" v="5827"/>
          <ac:graphicFrameMkLst>
            <pc:docMk/>
            <pc:sldMk cId="0" sldId="280"/>
            <ac:graphicFrameMk id="17" creationId="{BD385FE5-B29E-4A0E-B085-C9490185C323}"/>
          </ac:graphicFrameMkLst>
        </pc:graphicFrameChg>
        <pc:graphicFrameChg chg="del">
          <ac:chgData name="Mafer Torres" userId="ea305b16cee8762e" providerId="LiveId" clId="{89F93D22-438A-426F-8C1E-32C7B36E189C}" dt="2022-02-21T02:02:22.964" v="5656" actId="478"/>
          <ac:graphicFrameMkLst>
            <pc:docMk/>
            <pc:sldMk cId="0" sldId="280"/>
            <ac:graphicFrameMk id="1089" creationId="{00000000-0000-0000-0000-000000000000}"/>
          </ac:graphicFrameMkLst>
        </pc:graphicFrameChg>
        <pc:picChg chg="add mod">
          <ac:chgData name="Mafer Torres" userId="ea305b16cee8762e" providerId="LiveId" clId="{89F93D22-438A-426F-8C1E-32C7B36E189C}" dt="2022-02-21T02:04:00.753" v="5698"/>
          <ac:picMkLst>
            <pc:docMk/>
            <pc:sldMk cId="0" sldId="280"/>
            <ac:picMk id="8" creationId="{5078434E-C61D-440A-988C-898865013D87}"/>
          </ac:picMkLst>
        </pc:picChg>
        <pc:picChg chg="add del mod">
          <ac:chgData name="Mafer Torres" userId="ea305b16cee8762e" providerId="LiveId" clId="{89F93D22-438A-426F-8C1E-32C7B36E189C}" dt="2022-02-21T02:27:50.928" v="5818" actId="478"/>
          <ac:picMkLst>
            <pc:docMk/>
            <pc:sldMk cId="0" sldId="280"/>
            <ac:picMk id="11" creationId="{406FC5E6-4074-463F-AA03-CD725A5EB301}"/>
          </ac:picMkLst>
        </pc:picChg>
        <pc:picChg chg="add del mod">
          <ac:chgData name="Mafer Torres" userId="ea305b16cee8762e" providerId="LiveId" clId="{89F93D22-438A-426F-8C1E-32C7B36E189C}" dt="2022-02-21T02:28:04.773" v="5825" actId="478"/>
          <ac:picMkLst>
            <pc:docMk/>
            <pc:sldMk cId="0" sldId="280"/>
            <ac:picMk id="16" creationId="{14B55E84-670F-4D0E-82FB-5625170CFF78}"/>
          </ac:picMkLst>
        </pc:picChg>
        <pc:picChg chg="add mod">
          <ac:chgData name="Mafer Torres" userId="ea305b16cee8762e" providerId="LiveId" clId="{89F93D22-438A-426F-8C1E-32C7B36E189C}" dt="2022-02-21T02:28:28.397" v="5830" actId="1076"/>
          <ac:picMkLst>
            <pc:docMk/>
            <pc:sldMk cId="0" sldId="280"/>
            <ac:picMk id="19" creationId="{036482E7-F4AA-4642-80D5-A3A00D52E4EB}"/>
          </ac:picMkLst>
        </pc:picChg>
      </pc:sldChg>
      <pc:sldChg chg="addSp modSp mod ord modNotes">
        <pc:chgData name="Mafer Torres" userId="ea305b16cee8762e" providerId="LiveId" clId="{89F93D22-438A-426F-8C1E-32C7B36E189C}" dt="2022-02-17T04:40:02.401" v="2907" actId="13822"/>
        <pc:sldMkLst>
          <pc:docMk/>
          <pc:sldMk cId="0" sldId="281"/>
        </pc:sldMkLst>
        <pc:spChg chg="add mod">
          <ac:chgData name="Mafer Torres" userId="ea305b16cee8762e" providerId="LiveId" clId="{89F93D22-438A-426F-8C1E-32C7B36E189C}" dt="2022-02-17T04:40:02.401" v="2907" actId="13822"/>
          <ac:spMkLst>
            <pc:docMk/>
            <pc:sldMk cId="0" sldId="281"/>
            <ac:spMk id="45" creationId="{E94534D8-9BC2-44FC-983F-BFC46E8EFB1A}"/>
          </ac:spMkLst>
        </pc:spChg>
        <pc:spChg chg="mod">
          <ac:chgData name="Mafer Torres" userId="ea305b16cee8762e" providerId="LiveId" clId="{89F93D22-438A-426F-8C1E-32C7B36E189C}" dt="2022-02-17T04:26:08.685" v="2712" actId="1076"/>
          <ac:spMkLst>
            <pc:docMk/>
            <pc:sldMk cId="0" sldId="281"/>
            <ac:spMk id="1095" creationId="{00000000-0000-0000-0000-000000000000}"/>
          </ac:spMkLst>
        </pc:spChg>
        <pc:spChg chg="mod">
          <ac:chgData name="Mafer Torres" userId="ea305b16cee8762e" providerId="LiveId" clId="{89F93D22-438A-426F-8C1E-32C7B36E189C}" dt="2022-02-17T04:21:57.658" v="2653" actId="1076"/>
          <ac:spMkLst>
            <pc:docMk/>
            <pc:sldMk cId="0" sldId="281"/>
            <ac:spMk id="1096" creationId="{00000000-0000-0000-0000-000000000000}"/>
          </ac:spMkLst>
        </pc:spChg>
        <pc:spChg chg="mod">
          <ac:chgData name="Mafer Torres" userId="ea305b16cee8762e" providerId="LiveId" clId="{89F93D22-438A-426F-8C1E-32C7B36E189C}" dt="2022-02-17T04:22:04.279" v="2654" actId="1076"/>
          <ac:spMkLst>
            <pc:docMk/>
            <pc:sldMk cId="0" sldId="281"/>
            <ac:spMk id="1097" creationId="{00000000-0000-0000-0000-000000000000}"/>
          </ac:spMkLst>
        </pc:spChg>
        <pc:spChg chg="mod">
          <ac:chgData name="Mafer Torres" userId="ea305b16cee8762e" providerId="LiveId" clId="{89F93D22-438A-426F-8C1E-32C7B36E189C}" dt="2022-02-17T04:21:57.658" v="2653" actId="1076"/>
          <ac:spMkLst>
            <pc:docMk/>
            <pc:sldMk cId="0" sldId="281"/>
            <ac:spMk id="1098" creationId="{00000000-0000-0000-0000-000000000000}"/>
          </ac:spMkLst>
        </pc:spChg>
        <pc:spChg chg="mod">
          <ac:chgData name="Mafer Torres" userId="ea305b16cee8762e" providerId="LiveId" clId="{89F93D22-438A-426F-8C1E-32C7B36E189C}" dt="2022-02-17T04:21:57.658" v="2653" actId="1076"/>
          <ac:spMkLst>
            <pc:docMk/>
            <pc:sldMk cId="0" sldId="281"/>
            <ac:spMk id="1099" creationId="{00000000-0000-0000-0000-000000000000}"/>
          </ac:spMkLst>
        </pc:spChg>
        <pc:spChg chg="mod">
          <ac:chgData name="Mafer Torres" userId="ea305b16cee8762e" providerId="LiveId" clId="{89F93D22-438A-426F-8C1E-32C7B36E189C}" dt="2022-02-17T04:21:57.658" v="2653" actId="1076"/>
          <ac:spMkLst>
            <pc:docMk/>
            <pc:sldMk cId="0" sldId="281"/>
            <ac:spMk id="1100" creationId="{00000000-0000-0000-0000-000000000000}"/>
          </ac:spMkLst>
        </pc:spChg>
        <pc:spChg chg="mod">
          <ac:chgData name="Mafer Torres" userId="ea305b16cee8762e" providerId="LiveId" clId="{89F93D22-438A-426F-8C1E-32C7B36E189C}" dt="2022-02-17T04:21:57.658" v="2653" actId="1076"/>
          <ac:spMkLst>
            <pc:docMk/>
            <pc:sldMk cId="0" sldId="281"/>
            <ac:spMk id="1101" creationId="{00000000-0000-0000-0000-000000000000}"/>
          </ac:spMkLst>
        </pc:spChg>
        <pc:spChg chg="mod">
          <ac:chgData name="Mafer Torres" userId="ea305b16cee8762e" providerId="LiveId" clId="{89F93D22-438A-426F-8C1E-32C7B36E189C}" dt="2022-02-17T04:21:57.658" v="2653" actId="1076"/>
          <ac:spMkLst>
            <pc:docMk/>
            <pc:sldMk cId="0" sldId="281"/>
            <ac:spMk id="1102" creationId="{00000000-0000-0000-0000-000000000000}"/>
          </ac:spMkLst>
        </pc:spChg>
        <pc:spChg chg="mod">
          <ac:chgData name="Mafer Torres" userId="ea305b16cee8762e" providerId="LiveId" clId="{89F93D22-438A-426F-8C1E-32C7B36E189C}" dt="2022-02-17T04:21:57.658" v="2653" actId="1076"/>
          <ac:spMkLst>
            <pc:docMk/>
            <pc:sldMk cId="0" sldId="281"/>
            <ac:spMk id="1103" creationId="{00000000-0000-0000-0000-000000000000}"/>
          </ac:spMkLst>
        </pc:spChg>
        <pc:spChg chg="mod">
          <ac:chgData name="Mafer Torres" userId="ea305b16cee8762e" providerId="LiveId" clId="{89F93D22-438A-426F-8C1E-32C7B36E189C}" dt="2022-02-17T04:21:57.658" v="2653" actId="1076"/>
          <ac:spMkLst>
            <pc:docMk/>
            <pc:sldMk cId="0" sldId="281"/>
            <ac:spMk id="1104" creationId="{00000000-0000-0000-0000-000000000000}"/>
          </ac:spMkLst>
        </pc:spChg>
        <pc:spChg chg="mod">
          <ac:chgData name="Mafer Torres" userId="ea305b16cee8762e" providerId="LiveId" clId="{89F93D22-438A-426F-8C1E-32C7B36E189C}" dt="2022-02-17T04:21:57.658" v="2653" actId="1076"/>
          <ac:spMkLst>
            <pc:docMk/>
            <pc:sldMk cId="0" sldId="281"/>
            <ac:spMk id="1106" creationId="{00000000-0000-0000-0000-000000000000}"/>
          </ac:spMkLst>
        </pc:spChg>
        <pc:spChg chg="mod">
          <ac:chgData name="Mafer Torres" userId="ea305b16cee8762e" providerId="LiveId" clId="{89F93D22-438A-426F-8C1E-32C7B36E189C}" dt="2022-02-17T04:21:57.658" v="2653" actId="1076"/>
          <ac:spMkLst>
            <pc:docMk/>
            <pc:sldMk cId="0" sldId="281"/>
            <ac:spMk id="1108" creationId="{00000000-0000-0000-0000-000000000000}"/>
          </ac:spMkLst>
        </pc:spChg>
        <pc:spChg chg="mod">
          <ac:chgData name="Mafer Torres" userId="ea305b16cee8762e" providerId="LiveId" clId="{89F93D22-438A-426F-8C1E-32C7B36E189C}" dt="2022-02-17T04:21:57.658" v="2653" actId="1076"/>
          <ac:spMkLst>
            <pc:docMk/>
            <pc:sldMk cId="0" sldId="281"/>
            <ac:spMk id="1110" creationId="{00000000-0000-0000-0000-000000000000}"/>
          </ac:spMkLst>
        </pc:spChg>
        <pc:spChg chg="mod">
          <ac:chgData name="Mafer Torres" userId="ea305b16cee8762e" providerId="LiveId" clId="{89F93D22-438A-426F-8C1E-32C7B36E189C}" dt="2022-02-17T04:21:57.658" v="2653" actId="1076"/>
          <ac:spMkLst>
            <pc:docMk/>
            <pc:sldMk cId="0" sldId="281"/>
            <ac:spMk id="1112" creationId="{00000000-0000-0000-0000-000000000000}"/>
          </ac:spMkLst>
        </pc:spChg>
        <pc:spChg chg="mod">
          <ac:chgData name="Mafer Torres" userId="ea305b16cee8762e" providerId="LiveId" clId="{89F93D22-438A-426F-8C1E-32C7B36E189C}" dt="2022-02-17T04:21:57.658" v="2653" actId="1076"/>
          <ac:spMkLst>
            <pc:docMk/>
            <pc:sldMk cId="0" sldId="281"/>
            <ac:spMk id="1120" creationId="{00000000-0000-0000-0000-000000000000}"/>
          </ac:spMkLst>
        </pc:spChg>
        <pc:grpChg chg="mod">
          <ac:chgData name="Mafer Torres" userId="ea305b16cee8762e" providerId="LiveId" clId="{89F93D22-438A-426F-8C1E-32C7B36E189C}" dt="2022-02-17T04:21:57.658" v="2653" actId="1076"/>
          <ac:grpSpMkLst>
            <pc:docMk/>
            <pc:sldMk cId="0" sldId="281"/>
            <ac:grpSpMk id="1113" creationId="{00000000-0000-0000-0000-000000000000}"/>
          </ac:grpSpMkLst>
        </pc:grpChg>
        <pc:grpChg chg="mod">
          <ac:chgData name="Mafer Torres" userId="ea305b16cee8762e" providerId="LiveId" clId="{89F93D22-438A-426F-8C1E-32C7B36E189C}" dt="2022-02-17T04:21:57.658" v="2653" actId="1076"/>
          <ac:grpSpMkLst>
            <pc:docMk/>
            <pc:sldMk cId="0" sldId="281"/>
            <ac:grpSpMk id="1116" creationId="{00000000-0000-0000-0000-000000000000}"/>
          </ac:grpSpMkLst>
        </pc:grpChg>
        <pc:grpChg chg="mod">
          <ac:chgData name="Mafer Torres" userId="ea305b16cee8762e" providerId="LiveId" clId="{89F93D22-438A-426F-8C1E-32C7B36E189C}" dt="2022-02-17T04:21:57.658" v="2653" actId="1076"/>
          <ac:grpSpMkLst>
            <pc:docMk/>
            <pc:sldMk cId="0" sldId="281"/>
            <ac:grpSpMk id="1121" creationId="{00000000-0000-0000-0000-000000000000}"/>
          </ac:grpSpMkLst>
        </pc:grpChg>
        <pc:grpChg chg="mod">
          <ac:chgData name="Mafer Torres" userId="ea305b16cee8762e" providerId="LiveId" clId="{89F93D22-438A-426F-8C1E-32C7B36E189C}" dt="2022-02-17T04:21:57.658" v="2653" actId="1076"/>
          <ac:grpSpMkLst>
            <pc:docMk/>
            <pc:sldMk cId="0" sldId="281"/>
            <ac:grpSpMk id="1124" creationId="{00000000-0000-0000-0000-000000000000}"/>
          </ac:grpSpMkLst>
        </pc:grpChg>
        <pc:picChg chg="add mod">
          <ac:chgData name="Mafer Torres" userId="ea305b16cee8762e" providerId="LiveId" clId="{89F93D22-438A-426F-8C1E-32C7B36E189C}" dt="2022-02-17T04:21:46.139" v="2651" actId="1076"/>
          <ac:picMkLst>
            <pc:docMk/>
            <pc:sldMk cId="0" sldId="281"/>
            <ac:picMk id="44" creationId="{B8CBBDF1-1EC6-4CE7-B5B7-EACDF2BA3390}"/>
          </ac:picMkLst>
        </pc:picChg>
        <pc:cxnChg chg="mod">
          <ac:chgData name="Mafer Torres" userId="ea305b16cee8762e" providerId="LiveId" clId="{89F93D22-438A-426F-8C1E-32C7B36E189C}" dt="2022-02-17T04:21:57.658" v="2653" actId="1076"/>
          <ac:cxnSpMkLst>
            <pc:docMk/>
            <pc:sldMk cId="0" sldId="281"/>
            <ac:cxnSpMk id="1105" creationId="{00000000-0000-0000-0000-000000000000}"/>
          </ac:cxnSpMkLst>
        </pc:cxnChg>
        <pc:cxnChg chg="mod">
          <ac:chgData name="Mafer Torres" userId="ea305b16cee8762e" providerId="LiveId" clId="{89F93D22-438A-426F-8C1E-32C7B36E189C}" dt="2022-02-17T04:21:57.658" v="2653" actId="1076"/>
          <ac:cxnSpMkLst>
            <pc:docMk/>
            <pc:sldMk cId="0" sldId="281"/>
            <ac:cxnSpMk id="1107" creationId="{00000000-0000-0000-0000-000000000000}"/>
          </ac:cxnSpMkLst>
        </pc:cxnChg>
        <pc:cxnChg chg="mod">
          <ac:chgData name="Mafer Torres" userId="ea305b16cee8762e" providerId="LiveId" clId="{89F93D22-438A-426F-8C1E-32C7B36E189C}" dt="2022-02-17T04:21:57.658" v="2653" actId="1076"/>
          <ac:cxnSpMkLst>
            <pc:docMk/>
            <pc:sldMk cId="0" sldId="281"/>
            <ac:cxnSpMk id="1109" creationId="{00000000-0000-0000-0000-000000000000}"/>
          </ac:cxnSpMkLst>
        </pc:cxnChg>
        <pc:cxnChg chg="mod">
          <ac:chgData name="Mafer Torres" userId="ea305b16cee8762e" providerId="LiveId" clId="{89F93D22-438A-426F-8C1E-32C7B36E189C}" dt="2022-02-17T04:21:57.658" v="2653" actId="1076"/>
          <ac:cxnSpMkLst>
            <pc:docMk/>
            <pc:sldMk cId="0" sldId="281"/>
            <ac:cxnSpMk id="1111" creationId="{00000000-0000-0000-0000-000000000000}"/>
          </ac:cxnSpMkLst>
        </pc:cxnChg>
      </pc:sldChg>
      <pc:sldChg chg="del modNotes">
        <pc:chgData name="Mafer Torres" userId="ea305b16cee8762e" providerId="LiveId" clId="{89F93D22-438A-426F-8C1E-32C7B36E189C}" dt="2022-02-19T03:13:54.141" v="4617" actId="47"/>
        <pc:sldMkLst>
          <pc:docMk/>
          <pc:sldMk cId="0" sldId="282"/>
        </pc:sldMkLst>
      </pc:sldChg>
      <pc:sldChg chg="addSp delSp modSp mod ord modNotes">
        <pc:chgData name="Mafer Torres" userId="ea305b16cee8762e" providerId="LiveId" clId="{89F93D22-438A-426F-8C1E-32C7B36E189C}" dt="2022-02-19T03:13:40.413" v="4613" actId="114"/>
        <pc:sldMkLst>
          <pc:docMk/>
          <pc:sldMk cId="0" sldId="283"/>
        </pc:sldMkLst>
        <pc:spChg chg="add del mod">
          <ac:chgData name="Mafer Torres" userId="ea305b16cee8762e" providerId="LiveId" clId="{89F93D22-438A-426F-8C1E-32C7B36E189C}" dt="2022-02-19T03:08:36.848" v="4492" actId="478"/>
          <ac:spMkLst>
            <pc:docMk/>
            <pc:sldMk cId="0" sldId="283"/>
            <ac:spMk id="3" creationId="{F4819031-3258-4A63-BEA2-13D4E92C3A04}"/>
          </ac:spMkLst>
        </pc:spChg>
        <pc:spChg chg="add del mod">
          <ac:chgData name="Mafer Torres" userId="ea305b16cee8762e" providerId="LiveId" clId="{89F93D22-438A-426F-8C1E-32C7B36E189C}" dt="2022-02-19T03:08:41.174" v="4494" actId="478"/>
          <ac:spMkLst>
            <pc:docMk/>
            <pc:sldMk cId="0" sldId="283"/>
            <ac:spMk id="5" creationId="{F7F5F72B-BAF1-405D-AB72-5A8046F59CB4}"/>
          </ac:spMkLst>
        </pc:spChg>
        <pc:spChg chg="add mod">
          <ac:chgData name="Mafer Torres" userId="ea305b16cee8762e" providerId="LiveId" clId="{89F93D22-438A-426F-8C1E-32C7B36E189C}" dt="2022-02-19T03:11:29.935" v="4588" actId="2711"/>
          <ac:spMkLst>
            <pc:docMk/>
            <pc:sldMk cId="0" sldId="283"/>
            <ac:spMk id="6" creationId="{44E331EB-9F84-4141-916C-773AE6DDEAA3}"/>
          </ac:spMkLst>
        </pc:spChg>
        <pc:spChg chg="add mod">
          <ac:chgData name="Mafer Torres" userId="ea305b16cee8762e" providerId="LiveId" clId="{89F93D22-438A-426F-8C1E-32C7B36E189C}" dt="2022-02-19T03:09:13.321" v="4550" actId="20577"/>
          <ac:spMkLst>
            <pc:docMk/>
            <pc:sldMk cId="0" sldId="283"/>
            <ac:spMk id="73" creationId="{BC0B606E-A071-4E1E-9A37-4790C1A428A2}"/>
          </ac:spMkLst>
        </pc:spChg>
        <pc:spChg chg="add mod">
          <ac:chgData name="Mafer Torres" userId="ea305b16cee8762e" providerId="LiveId" clId="{89F93D22-438A-426F-8C1E-32C7B36E189C}" dt="2022-02-19T03:13:40.413" v="4613" actId="114"/>
          <ac:spMkLst>
            <pc:docMk/>
            <pc:sldMk cId="0" sldId="283"/>
            <ac:spMk id="78" creationId="{5196E746-D4A9-4639-B117-82025B1E87C5}"/>
          </ac:spMkLst>
        </pc:spChg>
        <pc:spChg chg="del">
          <ac:chgData name="Mafer Torres" userId="ea305b16cee8762e" providerId="LiveId" clId="{89F93D22-438A-426F-8C1E-32C7B36E189C}" dt="2022-02-19T03:08:39.079" v="4493" actId="478"/>
          <ac:spMkLst>
            <pc:docMk/>
            <pc:sldMk cId="0" sldId="283"/>
            <ac:spMk id="1153" creationId="{00000000-0000-0000-0000-000000000000}"/>
          </ac:spMkLst>
        </pc:spChg>
        <pc:spChg chg="del">
          <ac:chgData name="Mafer Torres" userId="ea305b16cee8762e" providerId="LiveId" clId="{89F93D22-438A-426F-8C1E-32C7B36E189C}" dt="2022-02-19T03:08:34.245" v="4491" actId="478"/>
          <ac:spMkLst>
            <pc:docMk/>
            <pc:sldMk cId="0" sldId="283"/>
            <ac:spMk id="1154" creationId="{00000000-0000-0000-0000-000000000000}"/>
          </ac:spMkLst>
        </pc:spChg>
        <pc:grpChg chg="del">
          <ac:chgData name="Mafer Torres" userId="ea305b16cee8762e" providerId="LiveId" clId="{89F93D22-438A-426F-8C1E-32C7B36E189C}" dt="2022-02-19T03:08:34.245" v="4491" actId="478"/>
          <ac:grpSpMkLst>
            <pc:docMk/>
            <pc:sldMk cId="0" sldId="283"/>
            <ac:grpSpMk id="1155" creationId="{00000000-0000-0000-0000-000000000000}"/>
          </ac:grpSpMkLst>
        </pc:grpChg>
        <pc:grpChg chg="del">
          <ac:chgData name="Mafer Torres" userId="ea305b16cee8762e" providerId="LiveId" clId="{89F93D22-438A-426F-8C1E-32C7B36E189C}" dt="2022-02-19T03:08:34.245" v="4491" actId="478"/>
          <ac:grpSpMkLst>
            <pc:docMk/>
            <pc:sldMk cId="0" sldId="283"/>
            <ac:grpSpMk id="1182" creationId="{00000000-0000-0000-0000-000000000000}"/>
          </ac:grpSpMkLst>
        </pc:grpChg>
        <pc:grpChg chg="del">
          <ac:chgData name="Mafer Torres" userId="ea305b16cee8762e" providerId="LiveId" clId="{89F93D22-438A-426F-8C1E-32C7B36E189C}" dt="2022-02-19T03:08:34.245" v="4491" actId="478"/>
          <ac:grpSpMkLst>
            <pc:docMk/>
            <pc:sldMk cId="0" sldId="283"/>
            <ac:grpSpMk id="1197" creationId="{00000000-0000-0000-0000-000000000000}"/>
          </ac:grpSpMkLst>
        </pc:grpChg>
        <pc:picChg chg="add mod">
          <ac:chgData name="Mafer Torres" userId="ea305b16cee8762e" providerId="LiveId" clId="{89F93D22-438A-426F-8C1E-32C7B36E189C}" dt="2022-02-19T03:08:54.515" v="4497"/>
          <ac:picMkLst>
            <pc:docMk/>
            <pc:sldMk cId="0" sldId="283"/>
            <ac:picMk id="74" creationId="{2D7BD087-D068-46AE-BBBD-AC91FDBE9114}"/>
          </ac:picMkLst>
        </pc:picChg>
        <pc:picChg chg="add mod">
          <ac:chgData name="Mafer Torres" userId="ea305b16cee8762e" providerId="LiveId" clId="{89F93D22-438A-426F-8C1E-32C7B36E189C}" dt="2022-02-19T03:10:15.484" v="4553" actId="1076"/>
          <ac:picMkLst>
            <pc:docMk/>
            <pc:sldMk cId="0" sldId="283"/>
            <ac:picMk id="75" creationId="{007F6C96-B04B-44E4-8DD6-2B8778E723C3}"/>
          </ac:picMkLst>
        </pc:picChg>
      </pc:sldChg>
      <pc:sldChg chg="del modNotes">
        <pc:chgData name="Mafer Torres" userId="ea305b16cee8762e" providerId="LiveId" clId="{89F93D22-438A-426F-8C1E-32C7B36E189C}" dt="2022-02-19T03:13:55.189" v="4618" actId="47"/>
        <pc:sldMkLst>
          <pc:docMk/>
          <pc:sldMk cId="0" sldId="284"/>
        </pc:sldMkLst>
      </pc:sldChg>
      <pc:sldChg chg="del modNotes">
        <pc:chgData name="Mafer Torres" userId="ea305b16cee8762e" providerId="LiveId" clId="{89F93D22-438A-426F-8C1E-32C7B36E189C}" dt="2022-02-19T03:13:56.119" v="4619" actId="47"/>
        <pc:sldMkLst>
          <pc:docMk/>
          <pc:sldMk cId="0" sldId="285"/>
        </pc:sldMkLst>
      </pc:sldChg>
      <pc:sldChg chg="del modNotes">
        <pc:chgData name="Mafer Torres" userId="ea305b16cee8762e" providerId="LiveId" clId="{89F93D22-438A-426F-8C1E-32C7B36E189C}" dt="2022-02-15T03:57:49.219" v="1940" actId="47"/>
        <pc:sldMkLst>
          <pc:docMk/>
          <pc:sldMk cId="0" sldId="286"/>
        </pc:sldMkLst>
      </pc:sldChg>
      <pc:sldChg chg="del modNotes">
        <pc:chgData name="Mafer Torres" userId="ea305b16cee8762e" providerId="LiveId" clId="{89F93D22-438A-426F-8C1E-32C7B36E189C}" dt="2022-02-21T03:19:17.182" v="6350" actId="47"/>
        <pc:sldMkLst>
          <pc:docMk/>
          <pc:sldMk cId="0" sldId="287"/>
        </pc:sldMkLst>
      </pc:sldChg>
      <pc:sldChg chg="del modNotes">
        <pc:chgData name="Mafer Torres" userId="ea305b16cee8762e" providerId="LiveId" clId="{89F93D22-438A-426F-8C1E-32C7B36E189C}" dt="2022-02-19T03:31:08.147" v="5063" actId="47"/>
        <pc:sldMkLst>
          <pc:docMk/>
          <pc:sldMk cId="0" sldId="288"/>
        </pc:sldMkLst>
      </pc:sldChg>
      <pc:sldChg chg="addSp delSp modSp add del mod ord modNotes">
        <pc:chgData name="Mafer Torres" userId="ea305b16cee8762e" providerId="LiveId" clId="{89F93D22-438A-426F-8C1E-32C7B36E189C}" dt="2022-02-21T01:33:29.913" v="5475" actId="2711"/>
        <pc:sldMkLst>
          <pc:docMk/>
          <pc:sldMk cId="0" sldId="289"/>
        </pc:sldMkLst>
        <pc:spChg chg="add del mod">
          <ac:chgData name="Mafer Torres" userId="ea305b16cee8762e" providerId="LiveId" clId="{89F93D22-438A-426F-8C1E-32C7B36E189C}" dt="2022-02-19T03:49:20.094" v="5351" actId="478"/>
          <ac:spMkLst>
            <pc:docMk/>
            <pc:sldMk cId="0" sldId="289"/>
            <ac:spMk id="3" creationId="{0D6F9069-7C4D-456D-9EC8-A8B61EB48A9E}"/>
          </ac:spMkLst>
        </pc:spChg>
        <pc:spChg chg="add del mod">
          <ac:chgData name="Mafer Torres" userId="ea305b16cee8762e" providerId="LiveId" clId="{89F93D22-438A-426F-8C1E-32C7B36E189C}" dt="2022-02-21T01:30:53.179" v="5384"/>
          <ac:spMkLst>
            <pc:docMk/>
            <pc:sldMk cId="0" sldId="289"/>
            <ac:spMk id="6" creationId="{748A58FD-E92D-4726-BF8C-08951FC4E3E6}"/>
          </ac:spMkLst>
        </pc:spChg>
        <pc:spChg chg="add del mod">
          <ac:chgData name="Mafer Torres" userId="ea305b16cee8762e" providerId="LiveId" clId="{89F93D22-438A-426F-8C1E-32C7B36E189C}" dt="2022-02-19T03:36:31.700" v="5111" actId="21"/>
          <ac:spMkLst>
            <pc:docMk/>
            <pc:sldMk cId="0" sldId="289"/>
            <ac:spMk id="8" creationId="{63CB20F3-F899-4680-A3EB-9777B9484CD7}"/>
          </ac:spMkLst>
        </pc:spChg>
        <pc:spChg chg="add mod">
          <ac:chgData name="Mafer Torres" userId="ea305b16cee8762e" providerId="LiveId" clId="{89F93D22-438A-426F-8C1E-32C7B36E189C}" dt="2022-02-19T03:49:32.490" v="5375" actId="20577"/>
          <ac:spMkLst>
            <pc:docMk/>
            <pc:sldMk cId="0" sldId="289"/>
            <ac:spMk id="10" creationId="{C84FB7D2-F0BC-4C5B-A4C6-5785E58D9E96}"/>
          </ac:spMkLst>
        </pc:spChg>
        <pc:spChg chg="add mod">
          <ac:chgData name="Mafer Torres" userId="ea305b16cee8762e" providerId="LiveId" clId="{89F93D22-438A-426F-8C1E-32C7B36E189C}" dt="2022-02-21T01:33:29.913" v="5475" actId="2711"/>
          <ac:spMkLst>
            <pc:docMk/>
            <pc:sldMk cId="0" sldId="289"/>
            <ac:spMk id="16" creationId="{0962D1EE-2026-4E3B-B27E-2E4A0BD738D1}"/>
          </ac:spMkLst>
        </pc:spChg>
        <pc:spChg chg="del">
          <ac:chgData name="Mafer Torres" userId="ea305b16cee8762e" providerId="LiveId" clId="{89F93D22-438A-426F-8C1E-32C7B36E189C}" dt="2022-02-19T03:31:21.797" v="5068" actId="478"/>
          <ac:spMkLst>
            <pc:docMk/>
            <pc:sldMk cId="0" sldId="289"/>
            <ac:spMk id="2068" creationId="{00000000-0000-0000-0000-000000000000}"/>
          </ac:spMkLst>
        </pc:spChg>
        <pc:spChg chg="del">
          <ac:chgData name="Mafer Torres" userId="ea305b16cee8762e" providerId="LiveId" clId="{89F93D22-438A-426F-8C1E-32C7B36E189C}" dt="2022-02-19T03:31:21.797" v="5068" actId="478"/>
          <ac:spMkLst>
            <pc:docMk/>
            <pc:sldMk cId="0" sldId="289"/>
            <ac:spMk id="2069" creationId="{00000000-0000-0000-0000-000000000000}"/>
          </ac:spMkLst>
        </pc:spChg>
        <pc:spChg chg="del">
          <ac:chgData name="Mafer Torres" userId="ea305b16cee8762e" providerId="LiveId" clId="{89F93D22-438A-426F-8C1E-32C7B36E189C}" dt="2022-02-19T03:31:21.797" v="5068" actId="478"/>
          <ac:spMkLst>
            <pc:docMk/>
            <pc:sldMk cId="0" sldId="289"/>
            <ac:spMk id="2070" creationId="{00000000-0000-0000-0000-000000000000}"/>
          </ac:spMkLst>
        </pc:spChg>
        <pc:spChg chg="del">
          <ac:chgData name="Mafer Torres" userId="ea305b16cee8762e" providerId="LiveId" clId="{89F93D22-438A-426F-8C1E-32C7B36E189C}" dt="2022-02-19T03:31:21.797" v="5068" actId="478"/>
          <ac:spMkLst>
            <pc:docMk/>
            <pc:sldMk cId="0" sldId="289"/>
            <ac:spMk id="2071" creationId="{00000000-0000-0000-0000-000000000000}"/>
          </ac:spMkLst>
        </pc:spChg>
        <pc:graphicFrameChg chg="add del mod">
          <ac:chgData name="Mafer Torres" userId="ea305b16cee8762e" providerId="LiveId" clId="{89F93D22-438A-426F-8C1E-32C7B36E189C}" dt="2022-02-21T01:30:40.874" v="5378" actId="478"/>
          <ac:graphicFrameMkLst>
            <pc:docMk/>
            <pc:sldMk cId="0" sldId="289"/>
            <ac:graphicFrameMk id="4" creationId="{2111CA84-0C14-4713-96F1-99AB2655DA83}"/>
          </ac:graphicFrameMkLst>
        </pc:graphicFrameChg>
        <pc:graphicFrameChg chg="add del mod">
          <ac:chgData name="Mafer Torres" userId="ea305b16cee8762e" providerId="LiveId" clId="{89F93D22-438A-426F-8C1E-32C7B36E189C}" dt="2022-02-21T01:30:53.179" v="5384"/>
          <ac:graphicFrameMkLst>
            <pc:docMk/>
            <pc:sldMk cId="0" sldId="289"/>
            <ac:graphicFrameMk id="5" creationId="{90AE72C6-CA37-4E53-8E9F-D0F2C75EEB15}"/>
          </ac:graphicFrameMkLst>
        </pc:graphicFrameChg>
        <pc:picChg chg="add mod">
          <ac:chgData name="Mafer Torres" userId="ea305b16cee8762e" providerId="LiveId" clId="{89F93D22-438A-426F-8C1E-32C7B36E189C}" dt="2022-02-21T01:31:24.671" v="5389" actId="1076"/>
          <ac:picMkLst>
            <pc:docMk/>
            <pc:sldMk cId="0" sldId="289"/>
            <ac:picMk id="7" creationId="{3C661F27-2443-4AE5-BEF1-D1EFBFA66FEF}"/>
          </ac:picMkLst>
        </pc:picChg>
        <pc:picChg chg="add del mod">
          <ac:chgData name="Mafer Torres" userId="ea305b16cee8762e" providerId="LiveId" clId="{89F93D22-438A-426F-8C1E-32C7B36E189C}" dt="2022-02-19T03:36:31.700" v="5111" actId="21"/>
          <ac:picMkLst>
            <pc:docMk/>
            <pc:sldMk cId="0" sldId="289"/>
            <ac:picMk id="9" creationId="{B787518F-E6A2-44B3-8431-0986DA45ED3B}"/>
          </ac:picMkLst>
        </pc:picChg>
        <pc:picChg chg="add mod">
          <ac:chgData name="Mafer Torres" userId="ea305b16cee8762e" providerId="LiveId" clId="{89F93D22-438A-426F-8C1E-32C7B36E189C}" dt="2022-02-19T03:49:20.705" v="5352"/>
          <ac:picMkLst>
            <pc:docMk/>
            <pc:sldMk cId="0" sldId="289"/>
            <ac:picMk id="11" creationId="{963721E1-43C8-4144-AEC7-11A3E64693CA}"/>
          </ac:picMkLst>
        </pc:picChg>
      </pc:sldChg>
      <pc:sldChg chg="del">
        <pc:chgData name="Mafer Torres" userId="ea305b16cee8762e" providerId="LiveId" clId="{89F93D22-438A-426F-8C1E-32C7B36E189C}" dt="2022-02-21T03:19:16.476" v="6349" actId="47"/>
        <pc:sldMkLst>
          <pc:docMk/>
          <pc:sldMk cId="0" sldId="290"/>
        </pc:sldMkLst>
      </pc:sldChg>
      <pc:sldChg chg="del">
        <pc:chgData name="Mafer Torres" userId="ea305b16cee8762e" providerId="LiveId" clId="{89F93D22-438A-426F-8C1E-32C7B36E189C}" dt="2022-02-21T03:19:15.536" v="6348" actId="47"/>
        <pc:sldMkLst>
          <pc:docMk/>
          <pc:sldMk cId="0" sldId="291"/>
        </pc:sldMkLst>
      </pc:sldChg>
      <pc:sldChg chg="del">
        <pc:chgData name="Mafer Torres" userId="ea305b16cee8762e" providerId="LiveId" clId="{89F93D22-438A-426F-8C1E-32C7B36E189C}" dt="2022-02-21T03:19:14.613" v="6347" actId="47"/>
        <pc:sldMkLst>
          <pc:docMk/>
          <pc:sldMk cId="0" sldId="292"/>
        </pc:sldMkLst>
      </pc:sldChg>
      <pc:sldChg chg="del">
        <pc:chgData name="Mafer Torres" userId="ea305b16cee8762e" providerId="LiveId" clId="{89F93D22-438A-426F-8C1E-32C7B36E189C}" dt="2022-02-21T03:19:13.903" v="6346" actId="47"/>
        <pc:sldMkLst>
          <pc:docMk/>
          <pc:sldMk cId="0" sldId="293"/>
        </pc:sldMkLst>
      </pc:sldChg>
      <pc:sldChg chg="del">
        <pc:chgData name="Mafer Torres" userId="ea305b16cee8762e" providerId="LiveId" clId="{89F93D22-438A-426F-8C1E-32C7B36E189C}" dt="2022-02-21T03:19:13.127" v="6345" actId="47"/>
        <pc:sldMkLst>
          <pc:docMk/>
          <pc:sldMk cId="0" sldId="294"/>
        </pc:sldMkLst>
      </pc:sldChg>
      <pc:sldChg chg="del">
        <pc:chgData name="Mafer Torres" userId="ea305b16cee8762e" providerId="LiveId" clId="{89F93D22-438A-426F-8C1E-32C7B36E189C}" dt="2022-02-21T03:19:12.636" v="6344" actId="47"/>
        <pc:sldMkLst>
          <pc:docMk/>
          <pc:sldMk cId="0" sldId="295"/>
        </pc:sldMkLst>
      </pc:sldChg>
      <pc:sldChg chg="del">
        <pc:chgData name="Mafer Torres" userId="ea305b16cee8762e" providerId="LiveId" clId="{89F93D22-438A-426F-8C1E-32C7B36E189C}" dt="2022-02-21T03:19:11.952" v="6343" actId="47"/>
        <pc:sldMkLst>
          <pc:docMk/>
          <pc:sldMk cId="0" sldId="296"/>
        </pc:sldMkLst>
      </pc:sldChg>
      <pc:sldChg chg="del">
        <pc:chgData name="Mafer Torres" userId="ea305b16cee8762e" providerId="LiveId" clId="{89F93D22-438A-426F-8C1E-32C7B36E189C}" dt="2022-02-21T03:19:11.586" v="6342" actId="47"/>
        <pc:sldMkLst>
          <pc:docMk/>
          <pc:sldMk cId="0" sldId="297"/>
        </pc:sldMkLst>
      </pc:sldChg>
      <pc:sldChg chg="del">
        <pc:chgData name="Mafer Torres" userId="ea305b16cee8762e" providerId="LiveId" clId="{89F93D22-438A-426F-8C1E-32C7B36E189C}" dt="2022-02-21T03:19:10.944" v="6341" actId="47"/>
        <pc:sldMkLst>
          <pc:docMk/>
          <pc:sldMk cId="0" sldId="298"/>
        </pc:sldMkLst>
      </pc:sldChg>
      <pc:sldChg chg="del">
        <pc:chgData name="Mafer Torres" userId="ea305b16cee8762e" providerId="LiveId" clId="{89F93D22-438A-426F-8C1E-32C7B36E189C}" dt="2022-02-15T04:04:43.991" v="1945" actId="47"/>
        <pc:sldMkLst>
          <pc:docMk/>
          <pc:sldMk cId="0" sldId="299"/>
        </pc:sldMkLst>
      </pc:sldChg>
      <pc:sldChg chg="addSp delSp modSp new mod modClrScheme chgLayout">
        <pc:chgData name="Mafer Torres" userId="ea305b16cee8762e" providerId="LiveId" clId="{89F93D22-438A-426F-8C1E-32C7B36E189C}" dt="2022-02-17T04:19:52.488" v="2600" actId="478"/>
        <pc:sldMkLst>
          <pc:docMk/>
          <pc:sldMk cId="2576634542" sldId="300"/>
        </pc:sldMkLst>
        <pc:spChg chg="del mod ord">
          <ac:chgData name="Mafer Torres" userId="ea305b16cee8762e" providerId="LiveId" clId="{89F93D22-438A-426F-8C1E-32C7B36E189C}" dt="2022-02-15T03:21:48.477" v="969" actId="700"/>
          <ac:spMkLst>
            <pc:docMk/>
            <pc:sldMk cId="2576634542" sldId="300"/>
            <ac:spMk id="2" creationId="{44A1B1F3-8D83-4EF7-8533-F23FBD11C208}"/>
          </ac:spMkLst>
        </pc:spChg>
        <pc:spChg chg="del mod ord">
          <ac:chgData name="Mafer Torres" userId="ea305b16cee8762e" providerId="LiveId" clId="{89F93D22-438A-426F-8C1E-32C7B36E189C}" dt="2022-02-15T03:21:48.477" v="969" actId="700"/>
          <ac:spMkLst>
            <pc:docMk/>
            <pc:sldMk cId="2576634542" sldId="300"/>
            <ac:spMk id="3" creationId="{EDA502D2-1FD0-4F1A-BD75-4FD34CE0484E}"/>
          </ac:spMkLst>
        </pc:spChg>
        <pc:spChg chg="add mod ord">
          <ac:chgData name="Mafer Torres" userId="ea305b16cee8762e" providerId="LiveId" clId="{89F93D22-438A-426F-8C1E-32C7B36E189C}" dt="2022-02-15T03:28:47.207" v="1498" actId="14100"/>
          <ac:spMkLst>
            <pc:docMk/>
            <pc:sldMk cId="2576634542" sldId="300"/>
            <ac:spMk id="4" creationId="{167D8507-2B1C-4706-9892-7C3B8ED99483}"/>
          </ac:spMkLst>
        </pc:spChg>
        <pc:spChg chg="add del mod ord">
          <ac:chgData name="Mafer Torres" userId="ea305b16cee8762e" providerId="LiveId" clId="{89F93D22-438A-426F-8C1E-32C7B36E189C}" dt="2022-02-15T03:22:39.176" v="982" actId="700"/>
          <ac:spMkLst>
            <pc:docMk/>
            <pc:sldMk cId="2576634542" sldId="300"/>
            <ac:spMk id="5" creationId="{84C8EFDC-7B5F-45DF-B235-D840B5C3EC38}"/>
          </ac:spMkLst>
        </pc:spChg>
        <pc:spChg chg="add del mod ord">
          <ac:chgData name="Mafer Torres" userId="ea305b16cee8762e" providerId="LiveId" clId="{89F93D22-438A-426F-8C1E-32C7B36E189C}" dt="2022-02-15T03:22:39.176" v="982" actId="700"/>
          <ac:spMkLst>
            <pc:docMk/>
            <pc:sldMk cId="2576634542" sldId="300"/>
            <ac:spMk id="6" creationId="{92E40EC9-F273-4370-BB84-AE792EDB6560}"/>
          </ac:spMkLst>
        </pc:spChg>
        <pc:spChg chg="add del mod">
          <ac:chgData name="Mafer Torres" userId="ea305b16cee8762e" providerId="LiveId" clId="{89F93D22-438A-426F-8C1E-32C7B36E189C}" dt="2022-02-17T04:19:52.488" v="2600" actId="478"/>
          <ac:spMkLst>
            <pc:docMk/>
            <pc:sldMk cId="2576634542" sldId="300"/>
            <ac:spMk id="9" creationId="{7AF9ED59-9E5B-46E9-8C06-B846ACF1861E}"/>
          </ac:spMkLst>
        </pc:spChg>
        <pc:graphicFrameChg chg="add mod modGraphic">
          <ac:chgData name="Mafer Torres" userId="ea305b16cee8762e" providerId="LiveId" clId="{89F93D22-438A-426F-8C1E-32C7B36E189C}" dt="2022-02-15T03:29:19.614" v="1508" actId="1076"/>
          <ac:graphicFrameMkLst>
            <pc:docMk/>
            <pc:sldMk cId="2576634542" sldId="300"/>
            <ac:graphicFrameMk id="7" creationId="{BDE709D0-EA57-43E5-A659-F8D88AA3D782}"/>
          </ac:graphicFrameMkLst>
        </pc:graphicFrameChg>
        <pc:picChg chg="add mod">
          <ac:chgData name="Mafer Torres" userId="ea305b16cee8762e" providerId="LiveId" clId="{89F93D22-438A-426F-8C1E-32C7B36E189C}" dt="2022-02-17T04:03:35.089" v="2272"/>
          <ac:picMkLst>
            <pc:docMk/>
            <pc:sldMk cId="2576634542" sldId="300"/>
            <ac:picMk id="8" creationId="{6EE61A90-A9A1-47CB-A9F6-BA7CE0718281}"/>
          </ac:picMkLst>
        </pc:picChg>
      </pc:sldChg>
      <pc:sldChg chg="add del">
        <pc:chgData name="Mafer Torres" userId="ea305b16cee8762e" providerId="LiveId" clId="{89F93D22-438A-426F-8C1E-32C7B36E189C}" dt="2022-02-15T02:39:35.784" v="424" actId="47"/>
        <pc:sldMkLst>
          <pc:docMk/>
          <pc:sldMk cId="3424767440" sldId="300"/>
        </pc:sldMkLst>
      </pc:sldChg>
      <pc:sldChg chg="add del">
        <pc:chgData name="Mafer Torres" userId="ea305b16cee8762e" providerId="LiveId" clId="{89F93D22-438A-426F-8C1E-32C7B36E189C}" dt="2022-02-15T02:39:34.650" v="423" actId="47"/>
        <pc:sldMkLst>
          <pc:docMk/>
          <pc:sldMk cId="20306304" sldId="301"/>
        </pc:sldMkLst>
      </pc:sldChg>
      <pc:sldChg chg="addSp delSp modSp add mod">
        <pc:chgData name="Mafer Torres" userId="ea305b16cee8762e" providerId="LiveId" clId="{89F93D22-438A-426F-8C1E-32C7B36E189C}" dt="2022-02-19T03:08:49.983" v="4496" actId="21"/>
        <pc:sldMkLst>
          <pc:docMk/>
          <pc:sldMk cId="3829224571" sldId="301"/>
        </pc:sldMkLst>
        <pc:spChg chg="add del mod">
          <ac:chgData name="Mafer Torres" userId="ea305b16cee8762e" providerId="LiveId" clId="{89F93D22-438A-426F-8C1E-32C7B36E189C}" dt="2022-02-19T02:33:51.647" v="4367" actId="478"/>
          <ac:spMkLst>
            <pc:docMk/>
            <pc:sldMk cId="3829224571" sldId="301"/>
            <ac:spMk id="3" creationId="{FC39D7C7-78AA-4D73-BB87-13C263810EF6}"/>
          </ac:spMkLst>
        </pc:spChg>
        <pc:spChg chg="add del mod">
          <ac:chgData name="Mafer Torres" userId="ea305b16cee8762e" providerId="LiveId" clId="{89F93D22-438A-426F-8C1E-32C7B36E189C}" dt="2022-02-19T02:33:48.624" v="4366" actId="478"/>
          <ac:spMkLst>
            <pc:docMk/>
            <pc:sldMk cId="3829224571" sldId="301"/>
            <ac:spMk id="5" creationId="{8A03082E-06CA-4594-83A5-14D5F05C0FCB}"/>
          </ac:spMkLst>
        </pc:spChg>
        <pc:spChg chg="add del mod">
          <ac:chgData name="Mafer Torres" userId="ea305b16cee8762e" providerId="LiveId" clId="{89F93D22-438A-426F-8C1E-32C7B36E189C}" dt="2022-02-19T02:33:48.624" v="4366" actId="478"/>
          <ac:spMkLst>
            <pc:docMk/>
            <pc:sldMk cId="3829224571" sldId="301"/>
            <ac:spMk id="7" creationId="{B89657FE-ECF9-410F-9C13-10F575419F18}"/>
          </ac:spMkLst>
        </pc:spChg>
        <pc:spChg chg="add del mod">
          <ac:chgData name="Mafer Torres" userId="ea305b16cee8762e" providerId="LiveId" clId="{89F93D22-438A-426F-8C1E-32C7B36E189C}" dt="2022-02-19T02:33:48.624" v="4366" actId="478"/>
          <ac:spMkLst>
            <pc:docMk/>
            <pc:sldMk cId="3829224571" sldId="301"/>
            <ac:spMk id="9" creationId="{BE01EA95-EB1E-4DE7-AB19-C953B4438B2A}"/>
          </ac:spMkLst>
        </pc:spChg>
        <pc:spChg chg="add del mod">
          <ac:chgData name="Mafer Torres" userId="ea305b16cee8762e" providerId="LiveId" clId="{89F93D22-438A-426F-8C1E-32C7B36E189C}" dt="2022-02-19T02:33:48.624" v="4366" actId="478"/>
          <ac:spMkLst>
            <pc:docMk/>
            <pc:sldMk cId="3829224571" sldId="301"/>
            <ac:spMk id="11" creationId="{6417C49D-BEF8-4B46-9AED-0FE72013454E}"/>
          </ac:spMkLst>
        </pc:spChg>
        <pc:spChg chg="add del mod">
          <ac:chgData name="Mafer Torres" userId="ea305b16cee8762e" providerId="LiveId" clId="{89F93D22-438A-426F-8C1E-32C7B36E189C}" dt="2022-02-19T03:08:49.983" v="4496" actId="21"/>
          <ac:spMkLst>
            <pc:docMk/>
            <pc:sldMk cId="3829224571" sldId="301"/>
            <ac:spMk id="32" creationId="{E56311ED-653E-40B3-8A7A-F18FF353C82D}"/>
          </ac:spMkLst>
        </pc:spChg>
        <pc:spChg chg="mod">
          <ac:chgData name="Mafer Torres" userId="ea305b16cee8762e" providerId="LiveId" clId="{89F93D22-438A-426F-8C1E-32C7B36E189C}" dt="2022-02-19T02:33:52.834" v="4368"/>
          <ac:spMkLst>
            <pc:docMk/>
            <pc:sldMk cId="3829224571" sldId="301"/>
            <ac:spMk id="44" creationId="{709CCD5C-D681-4C30-AB62-EDF70561D625}"/>
          </ac:spMkLst>
        </pc:spChg>
        <pc:spChg chg="mod">
          <ac:chgData name="Mafer Torres" userId="ea305b16cee8762e" providerId="LiveId" clId="{89F93D22-438A-426F-8C1E-32C7B36E189C}" dt="2022-02-19T02:33:52.834" v="4368"/>
          <ac:spMkLst>
            <pc:docMk/>
            <pc:sldMk cId="3829224571" sldId="301"/>
            <ac:spMk id="45" creationId="{234A669A-BBFB-487C-BB36-71208AA0EA8E}"/>
          </ac:spMkLst>
        </pc:spChg>
        <pc:spChg chg="mod">
          <ac:chgData name="Mafer Torres" userId="ea305b16cee8762e" providerId="LiveId" clId="{89F93D22-438A-426F-8C1E-32C7B36E189C}" dt="2022-02-19T02:33:52.834" v="4368"/>
          <ac:spMkLst>
            <pc:docMk/>
            <pc:sldMk cId="3829224571" sldId="301"/>
            <ac:spMk id="46" creationId="{4EB408FB-D7A8-49AF-B52E-6756E49C786E}"/>
          </ac:spMkLst>
        </pc:spChg>
        <pc:spChg chg="mod">
          <ac:chgData name="Mafer Torres" userId="ea305b16cee8762e" providerId="LiveId" clId="{89F93D22-438A-426F-8C1E-32C7B36E189C}" dt="2022-02-19T02:33:52.834" v="4368"/>
          <ac:spMkLst>
            <pc:docMk/>
            <pc:sldMk cId="3829224571" sldId="301"/>
            <ac:spMk id="47" creationId="{E9E6696B-4C20-4CB3-BE15-C4DE401E9B18}"/>
          </ac:spMkLst>
        </pc:spChg>
        <pc:spChg chg="mod">
          <ac:chgData name="Mafer Torres" userId="ea305b16cee8762e" providerId="LiveId" clId="{89F93D22-438A-426F-8C1E-32C7B36E189C}" dt="2022-02-19T02:33:52.834" v="4368"/>
          <ac:spMkLst>
            <pc:docMk/>
            <pc:sldMk cId="3829224571" sldId="301"/>
            <ac:spMk id="49" creationId="{2EFA036C-251C-4F77-9E6E-CE62120B999C}"/>
          </ac:spMkLst>
        </pc:spChg>
        <pc:spChg chg="mod">
          <ac:chgData name="Mafer Torres" userId="ea305b16cee8762e" providerId="LiveId" clId="{89F93D22-438A-426F-8C1E-32C7B36E189C}" dt="2022-02-19T02:33:52.834" v="4368"/>
          <ac:spMkLst>
            <pc:docMk/>
            <pc:sldMk cId="3829224571" sldId="301"/>
            <ac:spMk id="50" creationId="{E388D7B6-3869-42DA-833E-60C1D19559D2}"/>
          </ac:spMkLst>
        </pc:spChg>
        <pc:spChg chg="mod">
          <ac:chgData name="Mafer Torres" userId="ea305b16cee8762e" providerId="LiveId" clId="{89F93D22-438A-426F-8C1E-32C7B36E189C}" dt="2022-02-19T02:33:52.834" v="4368"/>
          <ac:spMkLst>
            <pc:docMk/>
            <pc:sldMk cId="3829224571" sldId="301"/>
            <ac:spMk id="51" creationId="{6B829035-88CE-40C1-A359-62F06E723BBF}"/>
          </ac:spMkLst>
        </pc:spChg>
        <pc:spChg chg="mod">
          <ac:chgData name="Mafer Torres" userId="ea305b16cee8762e" providerId="LiveId" clId="{89F93D22-438A-426F-8C1E-32C7B36E189C}" dt="2022-02-19T02:33:52.834" v="4368"/>
          <ac:spMkLst>
            <pc:docMk/>
            <pc:sldMk cId="3829224571" sldId="301"/>
            <ac:spMk id="52" creationId="{C7D0C605-B07C-4A96-AFFC-70FB9FB1EE6F}"/>
          </ac:spMkLst>
        </pc:spChg>
        <pc:spChg chg="mod">
          <ac:chgData name="Mafer Torres" userId="ea305b16cee8762e" providerId="LiveId" clId="{89F93D22-438A-426F-8C1E-32C7B36E189C}" dt="2022-02-19T02:33:52.834" v="4368"/>
          <ac:spMkLst>
            <pc:docMk/>
            <pc:sldMk cId="3829224571" sldId="301"/>
            <ac:spMk id="54" creationId="{799CE94E-BE56-41CA-8863-C152813484E4}"/>
          </ac:spMkLst>
        </pc:spChg>
        <pc:spChg chg="mod">
          <ac:chgData name="Mafer Torres" userId="ea305b16cee8762e" providerId="LiveId" clId="{89F93D22-438A-426F-8C1E-32C7B36E189C}" dt="2022-02-19T02:33:52.834" v="4368"/>
          <ac:spMkLst>
            <pc:docMk/>
            <pc:sldMk cId="3829224571" sldId="301"/>
            <ac:spMk id="55" creationId="{AA5B004B-0216-4564-9F2E-AF41D643CA80}"/>
          </ac:spMkLst>
        </pc:spChg>
        <pc:spChg chg="mod">
          <ac:chgData name="Mafer Torres" userId="ea305b16cee8762e" providerId="LiveId" clId="{89F93D22-438A-426F-8C1E-32C7B36E189C}" dt="2022-02-19T02:33:52.834" v="4368"/>
          <ac:spMkLst>
            <pc:docMk/>
            <pc:sldMk cId="3829224571" sldId="301"/>
            <ac:spMk id="56" creationId="{880E9652-9C30-4C0A-8EC9-9894084A104C}"/>
          </ac:spMkLst>
        </pc:spChg>
        <pc:spChg chg="mod">
          <ac:chgData name="Mafer Torres" userId="ea305b16cee8762e" providerId="LiveId" clId="{89F93D22-438A-426F-8C1E-32C7B36E189C}" dt="2022-02-19T02:33:52.834" v="4368"/>
          <ac:spMkLst>
            <pc:docMk/>
            <pc:sldMk cId="3829224571" sldId="301"/>
            <ac:spMk id="57" creationId="{CE323FDF-D532-4757-A594-F73B5CFBA756}"/>
          </ac:spMkLst>
        </pc:spChg>
        <pc:spChg chg="mod">
          <ac:chgData name="Mafer Torres" userId="ea305b16cee8762e" providerId="LiveId" clId="{89F93D22-438A-426F-8C1E-32C7B36E189C}" dt="2022-02-19T02:33:52.834" v="4368"/>
          <ac:spMkLst>
            <pc:docMk/>
            <pc:sldMk cId="3829224571" sldId="301"/>
            <ac:spMk id="59" creationId="{6525C2D8-372C-41F5-BDC3-F17BD16A2039}"/>
          </ac:spMkLst>
        </pc:spChg>
        <pc:spChg chg="mod">
          <ac:chgData name="Mafer Torres" userId="ea305b16cee8762e" providerId="LiveId" clId="{89F93D22-438A-426F-8C1E-32C7B36E189C}" dt="2022-02-19T02:33:52.834" v="4368"/>
          <ac:spMkLst>
            <pc:docMk/>
            <pc:sldMk cId="3829224571" sldId="301"/>
            <ac:spMk id="60" creationId="{9C6C1535-B0CE-4DAA-85FE-36D7F9AC6108}"/>
          </ac:spMkLst>
        </pc:spChg>
        <pc:spChg chg="mod">
          <ac:chgData name="Mafer Torres" userId="ea305b16cee8762e" providerId="LiveId" clId="{89F93D22-438A-426F-8C1E-32C7B36E189C}" dt="2022-02-19T02:33:52.834" v="4368"/>
          <ac:spMkLst>
            <pc:docMk/>
            <pc:sldMk cId="3829224571" sldId="301"/>
            <ac:spMk id="61" creationId="{C51E6079-CC7B-42D2-B988-7B4C015F4374}"/>
          </ac:spMkLst>
        </pc:spChg>
        <pc:spChg chg="mod">
          <ac:chgData name="Mafer Torres" userId="ea305b16cee8762e" providerId="LiveId" clId="{89F93D22-438A-426F-8C1E-32C7B36E189C}" dt="2022-02-19T02:33:52.834" v="4368"/>
          <ac:spMkLst>
            <pc:docMk/>
            <pc:sldMk cId="3829224571" sldId="301"/>
            <ac:spMk id="62" creationId="{911FBB24-3ED7-4638-A472-20CD58569931}"/>
          </ac:spMkLst>
        </pc:spChg>
        <pc:spChg chg="mod">
          <ac:chgData name="Mafer Torres" userId="ea305b16cee8762e" providerId="LiveId" clId="{89F93D22-438A-426F-8C1E-32C7B36E189C}" dt="2022-02-19T02:33:52.834" v="4368"/>
          <ac:spMkLst>
            <pc:docMk/>
            <pc:sldMk cId="3829224571" sldId="301"/>
            <ac:spMk id="63" creationId="{014269FE-F2F0-4C93-BE18-2E867C30A4C0}"/>
          </ac:spMkLst>
        </pc:spChg>
        <pc:spChg chg="mod">
          <ac:chgData name="Mafer Torres" userId="ea305b16cee8762e" providerId="LiveId" clId="{89F93D22-438A-426F-8C1E-32C7B36E189C}" dt="2022-02-19T02:33:52.834" v="4368"/>
          <ac:spMkLst>
            <pc:docMk/>
            <pc:sldMk cId="3829224571" sldId="301"/>
            <ac:spMk id="64" creationId="{D74E0728-7478-4E3C-BDF9-8602B0857CC6}"/>
          </ac:spMkLst>
        </pc:spChg>
        <pc:spChg chg="mod">
          <ac:chgData name="Mafer Torres" userId="ea305b16cee8762e" providerId="LiveId" clId="{89F93D22-438A-426F-8C1E-32C7B36E189C}" dt="2022-02-19T02:33:52.834" v="4368"/>
          <ac:spMkLst>
            <pc:docMk/>
            <pc:sldMk cId="3829224571" sldId="301"/>
            <ac:spMk id="65" creationId="{BDD18C1B-BFEF-45BD-A124-A2303DAF77A4}"/>
          </ac:spMkLst>
        </pc:spChg>
        <pc:spChg chg="mod">
          <ac:chgData name="Mafer Torres" userId="ea305b16cee8762e" providerId="LiveId" clId="{89F93D22-438A-426F-8C1E-32C7B36E189C}" dt="2022-02-19T02:33:52.834" v="4368"/>
          <ac:spMkLst>
            <pc:docMk/>
            <pc:sldMk cId="3829224571" sldId="301"/>
            <ac:spMk id="66" creationId="{0B211A8D-1E0F-43A2-B768-51626B0D6DAB}"/>
          </ac:spMkLst>
        </pc:spChg>
        <pc:spChg chg="mod">
          <ac:chgData name="Mafer Torres" userId="ea305b16cee8762e" providerId="LiveId" clId="{89F93D22-438A-426F-8C1E-32C7B36E189C}" dt="2022-02-19T02:33:52.834" v="4368"/>
          <ac:spMkLst>
            <pc:docMk/>
            <pc:sldMk cId="3829224571" sldId="301"/>
            <ac:spMk id="67" creationId="{CFAFFE88-6C3D-4C6E-A185-E6E0BDDF9546}"/>
          </ac:spMkLst>
        </pc:spChg>
        <pc:spChg chg="mod">
          <ac:chgData name="Mafer Torres" userId="ea305b16cee8762e" providerId="LiveId" clId="{89F93D22-438A-426F-8C1E-32C7B36E189C}" dt="2022-02-19T02:33:52.834" v="4368"/>
          <ac:spMkLst>
            <pc:docMk/>
            <pc:sldMk cId="3829224571" sldId="301"/>
            <ac:spMk id="69" creationId="{EE90FC41-6501-4033-A107-ED65D203B001}"/>
          </ac:spMkLst>
        </pc:spChg>
        <pc:spChg chg="mod">
          <ac:chgData name="Mafer Torres" userId="ea305b16cee8762e" providerId="LiveId" clId="{89F93D22-438A-426F-8C1E-32C7B36E189C}" dt="2022-02-19T02:33:52.834" v="4368"/>
          <ac:spMkLst>
            <pc:docMk/>
            <pc:sldMk cId="3829224571" sldId="301"/>
            <ac:spMk id="70" creationId="{7F0C7C0A-5BC1-4C03-B883-7B9F800D3D72}"/>
          </ac:spMkLst>
        </pc:spChg>
        <pc:spChg chg="mod">
          <ac:chgData name="Mafer Torres" userId="ea305b16cee8762e" providerId="LiveId" clId="{89F93D22-438A-426F-8C1E-32C7B36E189C}" dt="2022-02-19T02:33:52.834" v="4368"/>
          <ac:spMkLst>
            <pc:docMk/>
            <pc:sldMk cId="3829224571" sldId="301"/>
            <ac:spMk id="71" creationId="{473A9514-3ED5-4FEE-AB3C-39553E52DC18}"/>
          </ac:spMkLst>
        </pc:spChg>
        <pc:spChg chg="mod">
          <ac:chgData name="Mafer Torres" userId="ea305b16cee8762e" providerId="LiveId" clId="{89F93D22-438A-426F-8C1E-32C7B36E189C}" dt="2022-02-19T02:33:52.834" v="4368"/>
          <ac:spMkLst>
            <pc:docMk/>
            <pc:sldMk cId="3829224571" sldId="301"/>
            <ac:spMk id="72" creationId="{E8BDFCE1-4A13-4C42-9DE2-09AC9906283A}"/>
          </ac:spMkLst>
        </pc:spChg>
        <pc:spChg chg="mod">
          <ac:chgData name="Mafer Torres" userId="ea305b16cee8762e" providerId="LiveId" clId="{89F93D22-438A-426F-8C1E-32C7B36E189C}" dt="2022-02-19T02:33:52.834" v="4368"/>
          <ac:spMkLst>
            <pc:docMk/>
            <pc:sldMk cId="3829224571" sldId="301"/>
            <ac:spMk id="74" creationId="{C160DCAE-7277-4EA8-BE99-5D0255F7A3C8}"/>
          </ac:spMkLst>
        </pc:spChg>
        <pc:spChg chg="mod">
          <ac:chgData name="Mafer Torres" userId="ea305b16cee8762e" providerId="LiveId" clId="{89F93D22-438A-426F-8C1E-32C7B36E189C}" dt="2022-02-19T02:33:52.834" v="4368"/>
          <ac:spMkLst>
            <pc:docMk/>
            <pc:sldMk cId="3829224571" sldId="301"/>
            <ac:spMk id="75" creationId="{B8FB39C0-EEF9-4E1D-8222-230B6607530F}"/>
          </ac:spMkLst>
        </pc:spChg>
        <pc:spChg chg="mod">
          <ac:chgData name="Mafer Torres" userId="ea305b16cee8762e" providerId="LiveId" clId="{89F93D22-438A-426F-8C1E-32C7B36E189C}" dt="2022-02-19T02:33:52.834" v="4368"/>
          <ac:spMkLst>
            <pc:docMk/>
            <pc:sldMk cId="3829224571" sldId="301"/>
            <ac:spMk id="76" creationId="{03D09F11-D07B-44F6-8485-3BF0CA8A7685}"/>
          </ac:spMkLst>
        </pc:spChg>
        <pc:spChg chg="mod">
          <ac:chgData name="Mafer Torres" userId="ea305b16cee8762e" providerId="LiveId" clId="{89F93D22-438A-426F-8C1E-32C7B36E189C}" dt="2022-02-19T02:33:52.834" v="4368"/>
          <ac:spMkLst>
            <pc:docMk/>
            <pc:sldMk cId="3829224571" sldId="301"/>
            <ac:spMk id="77" creationId="{E81B00D0-536E-426C-BC07-EEEF18561C29}"/>
          </ac:spMkLst>
        </pc:spChg>
        <pc:spChg chg="mod">
          <ac:chgData name="Mafer Torres" userId="ea305b16cee8762e" providerId="LiveId" clId="{89F93D22-438A-426F-8C1E-32C7B36E189C}" dt="2022-02-19T02:33:52.834" v="4368"/>
          <ac:spMkLst>
            <pc:docMk/>
            <pc:sldMk cId="3829224571" sldId="301"/>
            <ac:spMk id="79" creationId="{82FB8055-6406-4EEE-B047-225050511885}"/>
          </ac:spMkLst>
        </pc:spChg>
        <pc:spChg chg="mod">
          <ac:chgData name="Mafer Torres" userId="ea305b16cee8762e" providerId="LiveId" clId="{89F93D22-438A-426F-8C1E-32C7B36E189C}" dt="2022-02-19T02:33:52.834" v="4368"/>
          <ac:spMkLst>
            <pc:docMk/>
            <pc:sldMk cId="3829224571" sldId="301"/>
            <ac:spMk id="80" creationId="{E452D668-7D87-4587-AB4C-D3D731CC2CE8}"/>
          </ac:spMkLst>
        </pc:spChg>
        <pc:spChg chg="mod">
          <ac:chgData name="Mafer Torres" userId="ea305b16cee8762e" providerId="LiveId" clId="{89F93D22-438A-426F-8C1E-32C7B36E189C}" dt="2022-02-19T02:33:52.834" v="4368"/>
          <ac:spMkLst>
            <pc:docMk/>
            <pc:sldMk cId="3829224571" sldId="301"/>
            <ac:spMk id="81" creationId="{49A6FF2B-7B78-4D41-97AE-A4232FCCF316}"/>
          </ac:spMkLst>
        </pc:spChg>
        <pc:spChg chg="mod">
          <ac:chgData name="Mafer Torres" userId="ea305b16cee8762e" providerId="LiveId" clId="{89F93D22-438A-426F-8C1E-32C7B36E189C}" dt="2022-02-19T02:33:52.834" v="4368"/>
          <ac:spMkLst>
            <pc:docMk/>
            <pc:sldMk cId="3829224571" sldId="301"/>
            <ac:spMk id="82" creationId="{0EC0D793-0506-49FA-A809-8BAEF5A6BA59}"/>
          </ac:spMkLst>
        </pc:spChg>
        <pc:spChg chg="mod">
          <ac:chgData name="Mafer Torres" userId="ea305b16cee8762e" providerId="LiveId" clId="{89F93D22-438A-426F-8C1E-32C7B36E189C}" dt="2022-02-19T02:55:45.338" v="4373"/>
          <ac:spMkLst>
            <pc:docMk/>
            <pc:sldMk cId="3829224571" sldId="301"/>
            <ac:spMk id="84" creationId="{6BDC1E70-5A92-4EEB-BF1A-FC1F7D738145}"/>
          </ac:spMkLst>
        </pc:spChg>
        <pc:spChg chg="mod">
          <ac:chgData name="Mafer Torres" userId="ea305b16cee8762e" providerId="LiveId" clId="{89F93D22-438A-426F-8C1E-32C7B36E189C}" dt="2022-02-19T03:02:43.343" v="4426" actId="1076"/>
          <ac:spMkLst>
            <pc:docMk/>
            <pc:sldMk cId="3829224571" sldId="301"/>
            <ac:spMk id="85" creationId="{CC86FD05-95B1-4AC0-A281-03D157C12990}"/>
          </ac:spMkLst>
        </pc:spChg>
        <pc:spChg chg="mod">
          <ac:chgData name="Mafer Torres" userId="ea305b16cee8762e" providerId="LiveId" clId="{89F93D22-438A-426F-8C1E-32C7B36E189C}" dt="2022-02-19T03:04:36.284" v="4466" actId="12"/>
          <ac:spMkLst>
            <pc:docMk/>
            <pc:sldMk cId="3829224571" sldId="301"/>
            <ac:spMk id="86" creationId="{0F0DC7C0-6A6C-4F7E-B99D-F6C4CECB0824}"/>
          </ac:spMkLst>
        </pc:spChg>
        <pc:spChg chg="mod">
          <ac:chgData name="Mafer Torres" userId="ea305b16cee8762e" providerId="LiveId" clId="{89F93D22-438A-426F-8C1E-32C7B36E189C}" dt="2022-02-19T02:55:45.338" v="4373"/>
          <ac:spMkLst>
            <pc:docMk/>
            <pc:sldMk cId="3829224571" sldId="301"/>
            <ac:spMk id="87" creationId="{ED939268-B385-41B4-B7B8-9E33E8019C0A}"/>
          </ac:spMkLst>
        </pc:spChg>
        <pc:spChg chg="mod">
          <ac:chgData name="Mafer Torres" userId="ea305b16cee8762e" providerId="LiveId" clId="{89F93D22-438A-426F-8C1E-32C7B36E189C}" dt="2022-02-19T02:55:45.338" v="4373"/>
          <ac:spMkLst>
            <pc:docMk/>
            <pc:sldMk cId="3829224571" sldId="301"/>
            <ac:spMk id="89" creationId="{786F3782-366F-471B-B0B6-A95A6A845E45}"/>
          </ac:spMkLst>
        </pc:spChg>
        <pc:spChg chg="mod">
          <ac:chgData name="Mafer Torres" userId="ea305b16cee8762e" providerId="LiveId" clId="{89F93D22-438A-426F-8C1E-32C7B36E189C}" dt="2022-02-19T03:02:53.955" v="4428" actId="1076"/>
          <ac:spMkLst>
            <pc:docMk/>
            <pc:sldMk cId="3829224571" sldId="301"/>
            <ac:spMk id="90" creationId="{D88BCFE2-4568-45A5-93FB-7E81376986E6}"/>
          </ac:spMkLst>
        </pc:spChg>
        <pc:spChg chg="mod">
          <ac:chgData name="Mafer Torres" userId="ea305b16cee8762e" providerId="LiveId" clId="{89F93D22-438A-426F-8C1E-32C7B36E189C}" dt="2022-02-19T03:04:42.881" v="4468" actId="14100"/>
          <ac:spMkLst>
            <pc:docMk/>
            <pc:sldMk cId="3829224571" sldId="301"/>
            <ac:spMk id="91" creationId="{6CCE6E35-C0FF-4B83-A2E8-214F16A15F2F}"/>
          </ac:spMkLst>
        </pc:spChg>
        <pc:spChg chg="mod">
          <ac:chgData name="Mafer Torres" userId="ea305b16cee8762e" providerId="LiveId" clId="{89F93D22-438A-426F-8C1E-32C7B36E189C}" dt="2022-02-19T02:55:45.338" v="4373"/>
          <ac:spMkLst>
            <pc:docMk/>
            <pc:sldMk cId="3829224571" sldId="301"/>
            <ac:spMk id="92" creationId="{67F88D00-67E5-4E22-B216-2DF298167D04}"/>
          </ac:spMkLst>
        </pc:spChg>
        <pc:spChg chg="mod">
          <ac:chgData name="Mafer Torres" userId="ea305b16cee8762e" providerId="LiveId" clId="{89F93D22-438A-426F-8C1E-32C7B36E189C}" dt="2022-02-19T02:55:45.338" v="4373"/>
          <ac:spMkLst>
            <pc:docMk/>
            <pc:sldMk cId="3829224571" sldId="301"/>
            <ac:spMk id="94" creationId="{72480DE7-577E-46C5-ACAD-5DAA7ACC16AC}"/>
          </ac:spMkLst>
        </pc:spChg>
        <pc:spChg chg="mod">
          <ac:chgData name="Mafer Torres" userId="ea305b16cee8762e" providerId="LiveId" clId="{89F93D22-438A-426F-8C1E-32C7B36E189C}" dt="2022-02-19T02:55:45.338" v="4373"/>
          <ac:spMkLst>
            <pc:docMk/>
            <pc:sldMk cId="3829224571" sldId="301"/>
            <ac:spMk id="95" creationId="{45763113-6BAD-4C6F-97A0-5003D712C14F}"/>
          </ac:spMkLst>
        </pc:spChg>
        <pc:spChg chg="mod">
          <ac:chgData name="Mafer Torres" userId="ea305b16cee8762e" providerId="LiveId" clId="{89F93D22-438A-426F-8C1E-32C7B36E189C}" dt="2022-02-19T02:55:45.338" v="4373"/>
          <ac:spMkLst>
            <pc:docMk/>
            <pc:sldMk cId="3829224571" sldId="301"/>
            <ac:spMk id="96" creationId="{DFC8F89B-7B4E-4D90-9705-1F5E7665531C}"/>
          </ac:spMkLst>
        </pc:spChg>
        <pc:spChg chg="mod">
          <ac:chgData name="Mafer Torres" userId="ea305b16cee8762e" providerId="LiveId" clId="{89F93D22-438A-426F-8C1E-32C7B36E189C}" dt="2022-02-19T02:55:45.338" v="4373"/>
          <ac:spMkLst>
            <pc:docMk/>
            <pc:sldMk cId="3829224571" sldId="301"/>
            <ac:spMk id="97" creationId="{B5A6B104-0E64-41E3-8C68-F5B699DDC90F}"/>
          </ac:spMkLst>
        </pc:spChg>
        <pc:spChg chg="mod">
          <ac:chgData name="Mafer Torres" userId="ea305b16cee8762e" providerId="LiveId" clId="{89F93D22-438A-426F-8C1E-32C7B36E189C}" dt="2022-02-19T02:55:45.338" v="4373"/>
          <ac:spMkLst>
            <pc:docMk/>
            <pc:sldMk cId="3829224571" sldId="301"/>
            <ac:spMk id="98" creationId="{31C29792-6BD7-4C3C-841B-7A59B692ED6B}"/>
          </ac:spMkLst>
        </pc:spChg>
        <pc:spChg chg="mod">
          <ac:chgData name="Mafer Torres" userId="ea305b16cee8762e" providerId="LiveId" clId="{89F93D22-438A-426F-8C1E-32C7B36E189C}" dt="2022-02-19T02:55:45.338" v="4373"/>
          <ac:spMkLst>
            <pc:docMk/>
            <pc:sldMk cId="3829224571" sldId="301"/>
            <ac:spMk id="99" creationId="{D145BA26-7DBD-467F-BDB4-22E241D53F99}"/>
          </ac:spMkLst>
        </pc:spChg>
        <pc:spChg chg="mod">
          <ac:chgData name="Mafer Torres" userId="ea305b16cee8762e" providerId="LiveId" clId="{89F93D22-438A-426F-8C1E-32C7B36E189C}" dt="2022-02-19T02:55:45.338" v="4373"/>
          <ac:spMkLst>
            <pc:docMk/>
            <pc:sldMk cId="3829224571" sldId="301"/>
            <ac:spMk id="100" creationId="{38E71581-89FE-47B8-9449-7183E24B89AD}"/>
          </ac:spMkLst>
        </pc:spChg>
        <pc:spChg chg="mod">
          <ac:chgData name="Mafer Torres" userId="ea305b16cee8762e" providerId="LiveId" clId="{89F93D22-438A-426F-8C1E-32C7B36E189C}" dt="2022-02-19T02:55:45.338" v="4373"/>
          <ac:spMkLst>
            <pc:docMk/>
            <pc:sldMk cId="3829224571" sldId="301"/>
            <ac:spMk id="101" creationId="{B13D3BF9-3A3E-49FE-9CAE-48C88E904887}"/>
          </ac:spMkLst>
        </pc:spChg>
        <pc:spChg chg="mod">
          <ac:chgData name="Mafer Torres" userId="ea305b16cee8762e" providerId="LiveId" clId="{89F93D22-438A-426F-8C1E-32C7B36E189C}" dt="2022-02-19T02:55:45.338" v="4373"/>
          <ac:spMkLst>
            <pc:docMk/>
            <pc:sldMk cId="3829224571" sldId="301"/>
            <ac:spMk id="102" creationId="{D8BB76AF-8ECA-46AD-A818-3466B0D7474A}"/>
          </ac:spMkLst>
        </pc:spChg>
        <pc:spChg chg="mod">
          <ac:chgData name="Mafer Torres" userId="ea305b16cee8762e" providerId="LiveId" clId="{89F93D22-438A-426F-8C1E-32C7B36E189C}" dt="2022-02-19T02:55:45.338" v="4373"/>
          <ac:spMkLst>
            <pc:docMk/>
            <pc:sldMk cId="3829224571" sldId="301"/>
            <ac:spMk id="104" creationId="{8AE28D6C-CCBE-4B37-A3EC-408C83BD58E6}"/>
          </ac:spMkLst>
        </pc:spChg>
        <pc:spChg chg="mod">
          <ac:chgData name="Mafer Torres" userId="ea305b16cee8762e" providerId="LiveId" clId="{89F93D22-438A-426F-8C1E-32C7B36E189C}" dt="2022-02-19T03:04:26.125" v="4465" actId="1076"/>
          <ac:spMkLst>
            <pc:docMk/>
            <pc:sldMk cId="3829224571" sldId="301"/>
            <ac:spMk id="105" creationId="{14B71784-F525-4410-A46C-5C50EF8DCA41}"/>
          </ac:spMkLst>
        </pc:spChg>
        <pc:spChg chg="mod">
          <ac:chgData name="Mafer Torres" userId="ea305b16cee8762e" providerId="LiveId" clId="{89F93D22-438A-426F-8C1E-32C7B36E189C}" dt="2022-02-19T03:05:55.563" v="4478" actId="1076"/>
          <ac:spMkLst>
            <pc:docMk/>
            <pc:sldMk cId="3829224571" sldId="301"/>
            <ac:spMk id="106" creationId="{37B20151-AFD4-4C30-A6F8-A847452D33DB}"/>
          </ac:spMkLst>
        </pc:spChg>
        <pc:spChg chg="mod">
          <ac:chgData name="Mafer Torres" userId="ea305b16cee8762e" providerId="LiveId" clId="{89F93D22-438A-426F-8C1E-32C7B36E189C}" dt="2022-02-19T02:55:45.338" v="4373"/>
          <ac:spMkLst>
            <pc:docMk/>
            <pc:sldMk cId="3829224571" sldId="301"/>
            <ac:spMk id="107" creationId="{CBD7489B-DDE7-4EC3-93A0-A4ED78A3F85C}"/>
          </ac:spMkLst>
        </pc:spChg>
        <pc:spChg chg="mod">
          <ac:chgData name="Mafer Torres" userId="ea305b16cee8762e" providerId="LiveId" clId="{89F93D22-438A-426F-8C1E-32C7B36E189C}" dt="2022-02-19T02:55:45.338" v="4373"/>
          <ac:spMkLst>
            <pc:docMk/>
            <pc:sldMk cId="3829224571" sldId="301"/>
            <ac:spMk id="109" creationId="{627EACAF-0D35-4791-A58B-20D73AE988C1}"/>
          </ac:spMkLst>
        </pc:spChg>
        <pc:spChg chg="mod">
          <ac:chgData name="Mafer Torres" userId="ea305b16cee8762e" providerId="LiveId" clId="{89F93D22-438A-426F-8C1E-32C7B36E189C}" dt="2022-02-19T03:03:22.400" v="4431" actId="1076"/>
          <ac:spMkLst>
            <pc:docMk/>
            <pc:sldMk cId="3829224571" sldId="301"/>
            <ac:spMk id="110" creationId="{BADDAB6A-A32A-45D6-81D1-FEB10F9D0F98}"/>
          </ac:spMkLst>
        </pc:spChg>
        <pc:spChg chg="mod">
          <ac:chgData name="Mafer Torres" userId="ea305b16cee8762e" providerId="LiveId" clId="{89F93D22-438A-426F-8C1E-32C7B36E189C}" dt="2022-02-19T03:05:18.257" v="4472" actId="1076"/>
          <ac:spMkLst>
            <pc:docMk/>
            <pc:sldMk cId="3829224571" sldId="301"/>
            <ac:spMk id="111" creationId="{B3CED826-C543-4BC5-8C56-598470ED37A2}"/>
          </ac:spMkLst>
        </pc:spChg>
        <pc:spChg chg="mod">
          <ac:chgData name="Mafer Torres" userId="ea305b16cee8762e" providerId="LiveId" clId="{89F93D22-438A-426F-8C1E-32C7B36E189C}" dt="2022-02-19T02:55:45.338" v="4373"/>
          <ac:spMkLst>
            <pc:docMk/>
            <pc:sldMk cId="3829224571" sldId="301"/>
            <ac:spMk id="112" creationId="{ECBE5F98-0DB2-4C5C-95A6-98E2387A50B0}"/>
          </ac:spMkLst>
        </pc:spChg>
        <pc:spChg chg="add mod">
          <ac:chgData name="Mafer Torres" userId="ea305b16cee8762e" providerId="LiveId" clId="{89F93D22-438A-426F-8C1E-32C7B36E189C}" dt="2022-02-19T02:55:45.338" v="4373"/>
          <ac:spMkLst>
            <pc:docMk/>
            <pc:sldMk cId="3829224571" sldId="301"/>
            <ac:spMk id="113" creationId="{68E5AA38-3B5D-4808-9D61-9573E64EFFC8}"/>
          </ac:spMkLst>
        </pc:spChg>
        <pc:spChg chg="add mod">
          <ac:chgData name="Mafer Torres" userId="ea305b16cee8762e" providerId="LiveId" clId="{89F93D22-438A-426F-8C1E-32C7B36E189C}" dt="2022-02-19T03:05:44.579" v="4476" actId="1076"/>
          <ac:spMkLst>
            <pc:docMk/>
            <pc:sldMk cId="3829224571" sldId="301"/>
            <ac:spMk id="114" creationId="{FD9D1A7A-A31E-4EE9-9307-6CD6889F1EA3}"/>
          </ac:spMkLst>
        </pc:spChg>
        <pc:spChg chg="add mod">
          <ac:chgData name="Mafer Torres" userId="ea305b16cee8762e" providerId="LiveId" clId="{89F93D22-438A-426F-8C1E-32C7B36E189C}" dt="2022-02-19T03:05:40.519" v="4475" actId="1076"/>
          <ac:spMkLst>
            <pc:docMk/>
            <pc:sldMk cId="3829224571" sldId="301"/>
            <ac:spMk id="115" creationId="{4AF3C724-C7D4-45FF-9C6C-7766D4859689}"/>
          </ac:spMkLst>
        </pc:spChg>
        <pc:spChg chg="add mod">
          <ac:chgData name="Mafer Torres" userId="ea305b16cee8762e" providerId="LiveId" clId="{89F93D22-438A-426F-8C1E-32C7B36E189C}" dt="2022-02-19T02:55:45.338" v="4373"/>
          <ac:spMkLst>
            <pc:docMk/>
            <pc:sldMk cId="3829224571" sldId="301"/>
            <ac:spMk id="116" creationId="{E3CEC602-9CE3-49B0-99E1-CA9F502FD9AE}"/>
          </ac:spMkLst>
        </pc:spChg>
        <pc:spChg chg="del">
          <ac:chgData name="Mafer Torres" userId="ea305b16cee8762e" providerId="LiveId" clId="{89F93D22-438A-426F-8C1E-32C7B36E189C}" dt="2022-02-19T02:21:22.232" v="4365" actId="478"/>
          <ac:spMkLst>
            <pc:docMk/>
            <pc:sldMk cId="3829224571" sldId="301"/>
            <ac:spMk id="497" creationId="{00000000-0000-0000-0000-000000000000}"/>
          </ac:spMkLst>
        </pc:spChg>
        <pc:spChg chg="del">
          <ac:chgData name="Mafer Torres" userId="ea305b16cee8762e" providerId="LiveId" clId="{89F93D22-438A-426F-8C1E-32C7B36E189C}" dt="2022-02-19T02:21:22.232" v="4365" actId="478"/>
          <ac:spMkLst>
            <pc:docMk/>
            <pc:sldMk cId="3829224571" sldId="301"/>
            <ac:spMk id="498" creationId="{00000000-0000-0000-0000-000000000000}"/>
          </ac:spMkLst>
        </pc:spChg>
        <pc:spChg chg="del mod">
          <ac:chgData name="Mafer Torres" userId="ea305b16cee8762e" providerId="LiveId" clId="{89F93D22-438A-426F-8C1E-32C7B36E189C}" dt="2022-02-19T02:21:12.625" v="4364" actId="478"/>
          <ac:spMkLst>
            <pc:docMk/>
            <pc:sldMk cId="3829224571" sldId="301"/>
            <ac:spMk id="499" creationId="{00000000-0000-0000-0000-000000000000}"/>
          </ac:spMkLst>
        </pc:spChg>
        <pc:spChg chg="del">
          <ac:chgData name="Mafer Torres" userId="ea305b16cee8762e" providerId="LiveId" clId="{89F93D22-438A-426F-8C1E-32C7B36E189C}" dt="2022-02-19T02:21:22.232" v="4365" actId="478"/>
          <ac:spMkLst>
            <pc:docMk/>
            <pc:sldMk cId="3829224571" sldId="301"/>
            <ac:spMk id="500" creationId="{00000000-0000-0000-0000-000000000000}"/>
          </ac:spMkLst>
        </pc:spChg>
        <pc:spChg chg="del">
          <ac:chgData name="Mafer Torres" userId="ea305b16cee8762e" providerId="LiveId" clId="{89F93D22-438A-426F-8C1E-32C7B36E189C}" dt="2022-02-19T02:21:22.232" v="4365" actId="478"/>
          <ac:spMkLst>
            <pc:docMk/>
            <pc:sldMk cId="3829224571" sldId="301"/>
            <ac:spMk id="501" creationId="{00000000-0000-0000-0000-000000000000}"/>
          </ac:spMkLst>
        </pc:spChg>
        <pc:spChg chg="del">
          <ac:chgData name="Mafer Torres" userId="ea305b16cee8762e" providerId="LiveId" clId="{89F93D22-438A-426F-8C1E-32C7B36E189C}" dt="2022-02-19T02:21:22.232" v="4365" actId="478"/>
          <ac:spMkLst>
            <pc:docMk/>
            <pc:sldMk cId="3829224571" sldId="301"/>
            <ac:spMk id="502" creationId="{00000000-0000-0000-0000-000000000000}"/>
          </ac:spMkLst>
        </pc:spChg>
        <pc:spChg chg="del">
          <ac:chgData name="Mafer Torres" userId="ea305b16cee8762e" providerId="LiveId" clId="{89F93D22-438A-426F-8C1E-32C7B36E189C}" dt="2022-02-19T02:21:22.232" v="4365" actId="478"/>
          <ac:spMkLst>
            <pc:docMk/>
            <pc:sldMk cId="3829224571" sldId="301"/>
            <ac:spMk id="503" creationId="{00000000-0000-0000-0000-000000000000}"/>
          </ac:spMkLst>
        </pc:spChg>
        <pc:grpChg chg="add del mod">
          <ac:chgData name="Mafer Torres" userId="ea305b16cee8762e" providerId="LiveId" clId="{89F93D22-438A-426F-8C1E-32C7B36E189C}" dt="2022-02-19T02:55:44.683" v="4372" actId="478"/>
          <ac:grpSpMkLst>
            <pc:docMk/>
            <pc:sldMk cId="3829224571" sldId="301"/>
            <ac:grpSpMk id="43" creationId="{61B73ABE-C301-4D5D-A6BB-4512D16C26DF}"/>
          </ac:grpSpMkLst>
        </pc:grpChg>
        <pc:grpChg chg="add del mod">
          <ac:chgData name="Mafer Torres" userId="ea305b16cee8762e" providerId="LiveId" clId="{89F93D22-438A-426F-8C1E-32C7B36E189C}" dt="2022-02-19T02:55:41.097" v="4371" actId="478"/>
          <ac:grpSpMkLst>
            <pc:docMk/>
            <pc:sldMk cId="3829224571" sldId="301"/>
            <ac:grpSpMk id="48" creationId="{560565A8-C42C-4D53-B7A9-4C2D0BD01A68}"/>
          </ac:grpSpMkLst>
        </pc:grpChg>
        <pc:grpChg chg="add del mod">
          <ac:chgData name="Mafer Torres" userId="ea305b16cee8762e" providerId="LiveId" clId="{89F93D22-438A-426F-8C1E-32C7B36E189C}" dt="2022-02-19T02:55:41.097" v="4371" actId="478"/>
          <ac:grpSpMkLst>
            <pc:docMk/>
            <pc:sldMk cId="3829224571" sldId="301"/>
            <ac:grpSpMk id="53" creationId="{48089805-64DB-46BA-B86F-8E54DA8FF2BE}"/>
          </ac:grpSpMkLst>
        </pc:grpChg>
        <pc:grpChg chg="add del mod">
          <ac:chgData name="Mafer Torres" userId="ea305b16cee8762e" providerId="LiveId" clId="{89F93D22-438A-426F-8C1E-32C7B36E189C}" dt="2022-02-19T02:55:41.097" v="4371" actId="478"/>
          <ac:grpSpMkLst>
            <pc:docMk/>
            <pc:sldMk cId="3829224571" sldId="301"/>
            <ac:grpSpMk id="58" creationId="{045B40F7-98B8-4D16-8717-EB75BD208A9E}"/>
          </ac:grpSpMkLst>
        </pc:grpChg>
        <pc:grpChg chg="add del mod">
          <ac:chgData name="Mafer Torres" userId="ea305b16cee8762e" providerId="LiveId" clId="{89F93D22-438A-426F-8C1E-32C7B36E189C}" dt="2022-02-19T02:55:41.097" v="4371" actId="478"/>
          <ac:grpSpMkLst>
            <pc:docMk/>
            <pc:sldMk cId="3829224571" sldId="301"/>
            <ac:grpSpMk id="68" creationId="{E38081B3-C49B-4334-9231-17B31E93431A}"/>
          </ac:grpSpMkLst>
        </pc:grpChg>
        <pc:grpChg chg="add del mod">
          <ac:chgData name="Mafer Torres" userId="ea305b16cee8762e" providerId="LiveId" clId="{89F93D22-438A-426F-8C1E-32C7B36E189C}" dt="2022-02-19T02:55:44.683" v="4372" actId="478"/>
          <ac:grpSpMkLst>
            <pc:docMk/>
            <pc:sldMk cId="3829224571" sldId="301"/>
            <ac:grpSpMk id="73" creationId="{0FED8A78-53F0-4EB4-8CA1-C115798B689B}"/>
          </ac:grpSpMkLst>
        </pc:grpChg>
        <pc:grpChg chg="add del mod">
          <ac:chgData name="Mafer Torres" userId="ea305b16cee8762e" providerId="LiveId" clId="{89F93D22-438A-426F-8C1E-32C7B36E189C}" dt="2022-02-19T02:55:37.529" v="4370" actId="478"/>
          <ac:grpSpMkLst>
            <pc:docMk/>
            <pc:sldMk cId="3829224571" sldId="301"/>
            <ac:grpSpMk id="78" creationId="{A5B10C0E-C643-4E2C-BEBE-489A5C82C00A}"/>
          </ac:grpSpMkLst>
        </pc:grpChg>
        <pc:grpChg chg="add mod">
          <ac:chgData name="Mafer Torres" userId="ea305b16cee8762e" providerId="LiveId" clId="{89F93D22-438A-426F-8C1E-32C7B36E189C}" dt="2022-02-19T02:55:45.338" v="4373"/>
          <ac:grpSpMkLst>
            <pc:docMk/>
            <pc:sldMk cId="3829224571" sldId="301"/>
            <ac:grpSpMk id="83" creationId="{3A35FA2A-88BA-4772-8E4B-91FCAB8E01F7}"/>
          </ac:grpSpMkLst>
        </pc:grpChg>
        <pc:grpChg chg="add mod">
          <ac:chgData name="Mafer Torres" userId="ea305b16cee8762e" providerId="LiveId" clId="{89F93D22-438A-426F-8C1E-32C7B36E189C}" dt="2022-02-19T02:55:45.338" v="4373"/>
          <ac:grpSpMkLst>
            <pc:docMk/>
            <pc:sldMk cId="3829224571" sldId="301"/>
            <ac:grpSpMk id="88" creationId="{3584B21C-79AA-4D39-A19E-AE467D95EAC2}"/>
          </ac:grpSpMkLst>
        </pc:grpChg>
        <pc:grpChg chg="add mod">
          <ac:chgData name="Mafer Torres" userId="ea305b16cee8762e" providerId="LiveId" clId="{89F93D22-438A-426F-8C1E-32C7B36E189C}" dt="2022-02-19T02:55:45.338" v="4373"/>
          <ac:grpSpMkLst>
            <pc:docMk/>
            <pc:sldMk cId="3829224571" sldId="301"/>
            <ac:grpSpMk id="93" creationId="{CB800BE8-2142-45D3-B396-980F68E09261}"/>
          </ac:grpSpMkLst>
        </pc:grpChg>
        <pc:grpChg chg="add mod">
          <ac:chgData name="Mafer Torres" userId="ea305b16cee8762e" providerId="LiveId" clId="{89F93D22-438A-426F-8C1E-32C7B36E189C}" dt="2022-02-19T02:55:45.338" v="4373"/>
          <ac:grpSpMkLst>
            <pc:docMk/>
            <pc:sldMk cId="3829224571" sldId="301"/>
            <ac:grpSpMk id="103" creationId="{A8C2D400-2F5A-4A8C-B693-7A24EADF4AC1}"/>
          </ac:grpSpMkLst>
        </pc:grpChg>
        <pc:grpChg chg="add mod">
          <ac:chgData name="Mafer Torres" userId="ea305b16cee8762e" providerId="LiveId" clId="{89F93D22-438A-426F-8C1E-32C7B36E189C}" dt="2022-02-19T03:03:18.193" v="4430" actId="1076"/>
          <ac:grpSpMkLst>
            <pc:docMk/>
            <pc:sldMk cId="3829224571" sldId="301"/>
            <ac:grpSpMk id="108" creationId="{5DAFBCBE-8E9C-45EC-B3C3-A740EF683D31}"/>
          </ac:grpSpMkLst>
        </pc:grpChg>
        <pc:grpChg chg="del">
          <ac:chgData name="Mafer Torres" userId="ea305b16cee8762e" providerId="LiveId" clId="{89F93D22-438A-426F-8C1E-32C7B36E189C}" dt="2022-02-19T02:21:22.232" v="4365" actId="478"/>
          <ac:grpSpMkLst>
            <pc:docMk/>
            <pc:sldMk cId="3829224571" sldId="301"/>
            <ac:grpSpMk id="504" creationId="{00000000-0000-0000-0000-000000000000}"/>
          </ac:grpSpMkLst>
        </pc:grpChg>
        <pc:grpChg chg="del">
          <ac:chgData name="Mafer Torres" userId="ea305b16cee8762e" providerId="LiveId" clId="{89F93D22-438A-426F-8C1E-32C7B36E189C}" dt="2022-02-19T02:21:22.232" v="4365" actId="478"/>
          <ac:grpSpMkLst>
            <pc:docMk/>
            <pc:sldMk cId="3829224571" sldId="301"/>
            <ac:grpSpMk id="517" creationId="{00000000-0000-0000-0000-000000000000}"/>
          </ac:grpSpMkLst>
        </pc:grpChg>
        <pc:picChg chg="add del mod">
          <ac:chgData name="Mafer Torres" userId="ea305b16cee8762e" providerId="LiveId" clId="{89F93D22-438A-426F-8C1E-32C7B36E189C}" dt="2022-02-19T03:08:49.983" v="4496" actId="21"/>
          <ac:picMkLst>
            <pc:docMk/>
            <pc:sldMk cId="3829224571" sldId="301"/>
            <ac:picMk id="117" creationId="{8C9483B6-ACDE-4A00-821D-7DA3508935F6}"/>
          </ac:picMkLst>
        </pc:picChg>
      </pc:sldChg>
      <pc:sldChg chg="addSp delSp modSp new del mod">
        <pc:chgData name="Mafer Torres" userId="ea305b16cee8762e" providerId="LiveId" clId="{89F93D22-438A-426F-8C1E-32C7B36E189C}" dt="2022-02-17T03:52:07.382" v="2016" actId="47"/>
        <pc:sldMkLst>
          <pc:docMk/>
          <pc:sldMk cId="591115454" sldId="302"/>
        </pc:sldMkLst>
        <pc:spChg chg="del">
          <ac:chgData name="Mafer Torres" userId="ea305b16cee8762e" providerId="LiveId" clId="{89F93D22-438A-426F-8C1E-32C7B36E189C}" dt="2022-02-17T03:38:47.425" v="1998" actId="478"/>
          <ac:spMkLst>
            <pc:docMk/>
            <pc:sldMk cId="591115454" sldId="302"/>
            <ac:spMk id="2" creationId="{3F3D82EF-85A3-48E6-8AF1-F72C21B62653}"/>
          </ac:spMkLst>
        </pc:spChg>
        <pc:spChg chg="del mod">
          <ac:chgData name="Mafer Torres" userId="ea305b16cee8762e" providerId="LiveId" clId="{89F93D22-438A-426F-8C1E-32C7B36E189C}" dt="2022-02-17T03:38:58.541" v="2002" actId="478"/>
          <ac:spMkLst>
            <pc:docMk/>
            <pc:sldMk cId="591115454" sldId="302"/>
            <ac:spMk id="3" creationId="{492AD227-0380-424B-B432-82351D70EBAC}"/>
          </ac:spMkLst>
        </pc:spChg>
        <pc:spChg chg="del">
          <ac:chgData name="Mafer Torres" userId="ea305b16cee8762e" providerId="LiveId" clId="{89F93D22-438A-426F-8C1E-32C7B36E189C}" dt="2022-02-17T03:38:55.322" v="2000" actId="478"/>
          <ac:spMkLst>
            <pc:docMk/>
            <pc:sldMk cId="591115454" sldId="302"/>
            <ac:spMk id="4" creationId="{2A516B17-7259-4A6B-8EC9-384F334CEE0D}"/>
          </ac:spMkLst>
        </pc:spChg>
        <pc:picChg chg="add mod">
          <ac:chgData name="Mafer Torres" userId="ea305b16cee8762e" providerId="LiveId" clId="{89F93D22-438A-426F-8C1E-32C7B36E189C}" dt="2022-02-17T03:39:15.868" v="2010" actId="1076"/>
          <ac:picMkLst>
            <pc:docMk/>
            <pc:sldMk cId="591115454" sldId="302"/>
            <ac:picMk id="5" creationId="{3351C3AA-A37A-4B8D-AD76-14E5F88CA280}"/>
          </ac:picMkLst>
        </pc:picChg>
      </pc:sldChg>
      <pc:sldChg chg="addSp delSp modSp new mod modClrScheme chgLayout">
        <pc:chgData name="Mafer Torres" userId="ea305b16cee8762e" providerId="LiveId" clId="{89F93D22-438A-426F-8C1E-32C7B36E189C}" dt="2022-02-17T04:40:09.949" v="2908" actId="108"/>
        <pc:sldMkLst>
          <pc:docMk/>
          <pc:sldMk cId="2053736722" sldId="302"/>
        </pc:sldMkLst>
        <pc:spChg chg="del">
          <ac:chgData name="Mafer Torres" userId="ea305b16cee8762e" providerId="LiveId" clId="{89F93D22-438A-426F-8C1E-32C7B36E189C}" dt="2022-02-17T04:14:06.054" v="2533" actId="478"/>
          <ac:spMkLst>
            <pc:docMk/>
            <pc:sldMk cId="2053736722" sldId="302"/>
            <ac:spMk id="2" creationId="{2D361E32-4335-4319-ABDC-DF70D72D5BC3}"/>
          </ac:spMkLst>
        </pc:spChg>
        <pc:spChg chg="add mod">
          <ac:chgData name="Mafer Torres" userId="ea305b16cee8762e" providerId="LiveId" clId="{89F93D22-438A-426F-8C1E-32C7B36E189C}" dt="2022-02-17T04:14:01.135" v="2532"/>
          <ac:spMkLst>
            <pc:docMk/>
            <pc:sldMk cId="2053736722" sldId="302"/>
            <ac:spMk id="3" creationId="{A61612FF-021E-4AC2-A771-E8500DC9012C}"/>
          </ac:spMkLst>
        </pc:spChg>
        <pc:spChg chg="add mod">
          <ac:chgData name="Mafer Torres" userId="ea305b16cee8762e" providerId="LiveId" clId="{89F93D22-438A-426F-8C1E-32C7B36E189C}" dt="2022-02-17T04:17:55.542" v="2586" actId="1076"/>
          <ac:spMkLst>
            <pc:docMk/>
            <pc:sldMk cId="2053736722" sldId="302"/>
            <ac:spMk id="4" creationId="{8B1F6903-4845-471F-9DC1-CE21AD920CB4}"/>
          </ac:spMkLst>
        </pc:spChg>
        <pc:spChg chg="add mod">
          <ac:chgData name="Mafer Torres" userId="ea305b16cee8762e" providerId="LiveId" clId="{89F93D22-438A-426F-8C1E-32C7B36E189C}" dt="2022-02-17T04:14:37.370" v="2540" actId="1076"/>
          <ac:spMkLst>
            <pc:docMk/>
            <pc:sldMk cId="2053736722" sldId="302"/>
            <ac:spMk id="5" creationId="{5C27E2C8-9994-427D-A718-4B4EFC5692F3}"/>
          </ac:spMkLst>
        </pc:spChg>
        <pc:spChg chg="add mod">
          <ac:chgData name="Mafer Torres" userId="ea305b16cee8762e" providerId="LiveId" clId="{89F93D22-438A-426F-8C1E-32C7B36E189C}" dt="2022-02-17T04:26:19.298" v="2715" actId="255"/>
          <ac:spMkLst>
            <pc:docMk/>
            <pc:sldMk cId="2053736722" sldId="302"/>
            <ac:spMk id="6" creationId="{86BB11FD-ED7F-4A7D-BA01-DC84E7851FF5}"/>
          </ac:spMkLst>
        </pc:spChg>
        <pc:spChg chg="add mod">
          <ac:chgData name="Mafer Torres" userId="ea305b16cee8762e" providerId="LiveId" clId="{89F93D22-438A-426F-8C1E-32C7B36E189C}" dt="2022-02-17T04:14:58.524" v="2544" actId="122"/>
          <ac:spMkLst>
            <pc:docMk/>
            <pc:sldMk cId="2053736722" sldId="302"/>
            <ac:spMk id="7" creationId="{DA960A56-C196-459C-A6AD-002B0D6A5ACC}"/>
          </ac:spMkLst>
        </pc:spChg>
        <pc:spChg chg="add mod">
          <ac:chgData name="Mafer Torres" userId="ea305b16cee8762e" providerId="LiveId" clId="{89F93D22-438A-426F-8C1E-32C7B36E189C}" dt="2022-02-17T04:17:30.730" v="2581" actId="20577"/>
          <ac:spMkLst>
            <pc:docMk/>
            <pc:sldMk cId="2053736722" sldId="302"/>
            <ac:spMk id="8" creationId="{E30E33C2-8997-4990-92AF-CAB1EC54360E}"/>
          </ac:spMkLst>
        </pc:spChg>
        <pc:spChg chg="add mod">
          <ac:chgData name="Mafer Torres" userId="ea305b16cee8762e" providerId="LiveId" clId="{89F93D22-438A-426F-8C1E-32C7B36E189C}" dt="2022-02-17T04:15:07.607" v="2546" actId="108"/>
          <ac:spMkLst>
            <pc:docMk/>
            <pc:sldMk cId="2053736722" sldId="302"/>
            <ac:spMk id="9" creationId="{2E950F6D-E180-48CB-B6FA-AC08079A7C0C}"/>
          </ac:spMkLst>
        </pc:spChg>
        <pc:spChg chg="add mod">
          <ac:chgData name="Mafer Torres" userId="ea305b16cee8762e" providerId="LiveId" clId="{89F93D22-438A-426F-8C1E-32C7B36E189C}" dt="2022-02-17T04:18:01.814" v="2588" actId="2711"/>
          <ac:spMkLst>
            <pc:docMk/>
            <pc:sldMk cId="2053736722" sldId="302"/>
            <ac:spMk id="10" creationId="{3A98FD53-3451-412C-AE9F-35297C779782}"/>
          </ac:spMkLst>
        </pc:spChg>
        <pc:spChg chg="add mod">
          <ac:chgData name="Mafer Torres" userId="ea305b16cee8762e" providerId="LiveId" clId="{89F93D22-438A-426F-8C1E-32C7B36E189C}" dt="2022-02-17T04:15:13.335" v="2548" actId="108"/>
          <ac:spMkLst>
            <pc:docMk/>
            <pc:sldMk cId="2053736722" sldId="302"/>
            <ac:spMk id="11" creationId="{8FD88FA7-5995-4CE1-9DAB-42BFC34DE011}"/>
          </ac:spMkLst>
        </pc:spChg>
        <pc:spChg chg="add mod">
          <ac:chgData name="Mafer Torres" userId="ea305b16cee8762e" providerId="LiveId" clId="{89F93D22-438A-426F-8C1E-32C7B36E189C}" dt="2022-02-17T04:18:29.475" v="2597" actId="20577"/>
          <ac:spMkLst>
            <pc:docMk/>
            <pc:sldMk cId="2053736722" sldId="302"/>
            <ac:spMk id="12" creationId="{AFCB642A-C3AF-44E8-8A65-56AEF88FCAC8}"/>
          </ac:spMkLst>
        </pc:spChg>
        <pc:spChg chg="mod">
          <ac:chgData name="Mafer Torres" userId="ea305b16cee8762e" providerId="LiveId" clId="{89F93D22-438A-426F-8C1E-32C7B36E189C}" dt="2022-02-17T04:14:01.135" v="2532"/>
          <ac:spMkLst>
            <pc:docMk/>
            <pc:sldMk cId="2053736722" sldId="302"/>
            <ac:spMk id="14" creationId="{056DDEC5-54C3-4493-9C89-EFFEA41D03C4}"/>
          </ac:spMkLst>
        </pc:spChg>
        <pc:spChg chg="mod">
          <ac:chgData name="Mafer Torres" userId="ea305b16cee8762e" providerId="LiveId" clId="{89F93D22-438A-426F-8C1E-32C7B36E189C}" dt="2022-02-17T04:14:01.135" v="2532"/>
          <ac:spMkLst>
            <pc:docMk/>
            <pc:sldMk cId="2053736722" sldId="302"/>
            <ac:spMk id="15" creationId="{013BF1DE-32A3-48F5-B2E7-0CA4B808FE0E}"/>
          </ac:spMkLst>
        </pc:spChg>
        <pc:spChg chg="mod">
          <ac:chgData name="Mafer Torres" userId="ea305b16cee8762e" providerId="LiveId" clId="{89F93D22-438A-426F-8C1E-32C7B36E189C}" dt="2022-02-17T04:14:01.135" v="2532"/>
          <ac:spMkLst>
            <pc:docMk/>
            <pc:sldMk cId="2053736722" sldId="302"/>
            <ac:spMk id="16" creationId="{EAB00153-45A3-4ACF-882E-7FBDA9321B4D}"/>
          </ac:spMkLst>
        </pc:spChg>
        <pc:spChg chg="mod">
          <ac:chgData name="Mafer Torres" userId="ea305b16cee8762e" providerId="LiveId" clId="{89F93D22-438A-426F-8C1E-32C7B36E189C}" dt="2022-02-17T04:14:01.135" v="2532"/>
          <ac:spMkLst>
            <pc:docMk/>
            <pc:sldMk cId="2053736722" sldId="302"/>
            <ac:spMk id="17" creationId="{4D1DED6A-09D5-413D-8196-D94BD397474E}"/>
          </ac:spMkLst>
        </pc:spChg>
        <pc:spChg chg="mod">
          <ac:chgData name="Mafer Torres" userId="ea305b16cee8762e" providerId="LiveId" clId="{89F93D22-438A-426F-8C1E-32C7B36E189C}" dt="2022-02-17T04:14:01.135" v="2532"/>
          <ac:spMkLst>
            <pc:docMk/>
            <pc:sldMk cId="2053736722" sldId="302"/>
            <ac:spMk id="18" creationId="{3AB6F05A-1783-4ED6-8098-41657A87E791}"/>
          </ac:spMkLst>
        </pc:spChg>
        <pc:spChg chg="mod">
          <ac:chgData name="Mafer Torres" userId="ea305b16cee8762e" providerId="LiveId" clId="{89F93D22-438A-426F-8C1E-32C7B36E189C}" dt="2022-02-17T04:14:01.135" v="2532"/>
          <ac:spMkLst>
            <pc:docMk/>
            <pc:sldMk cId="2053736722" sldId="302"/>
            <ac:spMk id="19" creationId="{C27ABBF2-5A98-4184-8B9F-1F57CD0A4935}"/>
          </ac:spMkLst>
        </pc:spChg>
        <pc:spChg chg="mod">
          <ac:chgData name="Mafer Torres" userId="ea305b16cee8762e" providerId="LiveId" clId="{89F93D22-438A-426F-8C1E-32C7B36E189C}" dt="2022-02-17T04:14:01.135" v="2532"/>
          <ac:spMkLst>
            <pc:docMk/>
            <pc:sldMk cId="2053736722" sldId="302"/>
            <ac:spMk id="20" creationId="{07018558-6487-473C-93E9-1037E084CA46}"/>
          </ac:spMkLst>
        </pc:spChg>
        <pc:spChg chg="mod">
          <ac:chgData name="Mafer Torres" userId="ea305b16cee8762e" providerId="LiveId" clId="{89F93D22-438A-426F-8C1E-32C7B36E189C}" dt="2022-02-17T04:14:01.135" v="2532"/>
          <ac:spMkLst>
            <pc:docMk/>
            <pc:sldMk cId="2053736722" sldId="302"/>
            <ac:spMk id="21" creationId="{ED7E3843-5F7F-4DC3-BDCC-B48924C77B53}"/>
          </ac:spMkLst>
        </pc:spChg>
        <pc:spChg chg="mod">
          <ac:chgData name="Mafer Torres" userId="ea305b16cee8762e" providerId="LiveId" clId="{89F93D22-438A-426F-8C1E-32C7B36E189C}" dt="2022-02-17T04:14:01.135" v="2532"/>
          <ac:spMkLst>
            <pc:docMk/>
            <pc:sldMk cId="2053736722" sldId="302"/>
            <ac:spMk id="22" creationId="{FF75326C-7FE7-4DF1-B2D4-83757CE775C2}"/>
          </ac:spMkLst>
        </pc:spChg>
        <pc:spChg chg="mod">
          <ac:chgData name="Mafer Torres" userId="ea305b16cee8762e" providerId="LiveId" clId="{89F93D22-438A-426F-8C1E-32C7B36E189C}" dt="2022-02-17T04:14:01.135" v="2532"/>
          <ac:spMkLst>
            <pc:docMk/>
            <pc:sldMk cId="2053736722" sldId="302"/>
            <ac:spMk id="23" creationId="{04DC962F-F96E-4645-95C1-4C63844D966E}"/>
          </ac:spMkLst>
        </pc:spChg>
        <pc:spChg chg="mod">
          <ac:chgData name="Mafer Torres" userId="ea305b16cee8762e" providerId="LiveId" clId="{89F93D22-438A-426F-8C1E-32C7B36E189C}" dt="2022-02-17T04:14:01.135" v="2532"/>
          <ac:spMkLst>
            <pc:docMk/>
            <pc:sldMk cId="2053736722" sldId="302"/>
            <ac:spMk id="24" creationId="{A0313D38-807D-44DB-88D2-24C09D31C10A}"/>
          </ac:spMkLst>
        </pc:spChg>
        <pc:spChg chg="mod">
          <ac:chgData name="Mafer Torres" userId="ea305b16cee8762e" providerId="LiveId" clId="{89F93D22-438A-426F-8C1E-32C7B36E189C}" dt="2022-02-17T04:14:01.135" v="2532"/>
          <ac:spMkLst>
            <pc:docMk/>
            <pc:sldMk cId="2053736722" sldId="302"/>
            <ac:spMk id="25" creationId="{8F77334C-6FAA-4205-9DA1-27BA9F9EF5B5}"/>
          </ac:spMkLst>
        </pc:spChg>
        <pc:spChg chg="mod">
          <ac:chgData name="Mafer Torres" userId="ea305b16cee8762e" providerId="LiveId" clId="{89F93D22-438A-426F-8C1E-32C7B36E189C}" dt="2022-02-17T04:14:01.135" v="2532"/>
          <ac:spMkLst>
            <pc:docMk/>
            <pc:sldMk cId="2053736722" sldId="302"/>
            <ac:spMk id="26" creationId="{C560177E-F908-4A08-AC02-213E95C649B3}"/>
          </ac:spMkLst>
        </pc:spChg>
        <pc:spChg chg="mod">
          <ac:chgData name="Mafer Torres" userId="ea305b16cee8762e" providerId="LiveId" clId="{89F93D22-438A-426F-8C1E-32C7B36E189C}" dt="2022-02-17T04:14:01.135" v="2532"/>
          <ac:spMkLst>
            <pc:docMk/>
            <pc:sldMk cId="2053736722" sldId="302"/>
            <ac:spMk id="27" creationId="{2AC01284-3261-4D72-99AC-3197A9B8FC1C}"/>
          </ac:spMkLst>
        </pc:spChg>
        <pc:spChg chg="mod">
          <ac:chgData name="Mafer Torres" userId="ea305b16cee8762e" providerId="LiveId" clId="{89F93D22-438A-426F-8C1E-32C7B36E189C}" dt="2022-02-17T04:14:01.135" v="2532"/>
          <ac:spMkLst>
            <pc:docMk/>
            <pc:sldMk cId="2053736722" sldId="302"/>
            <ac:spMk id="28" creationId="{88F8E3AC-0415-4EA4-A552-9F0DBF91EC1D}"/>
          </ac:spMkLst>
        </pc:spChg>
        <pc:spChg chg="mod">
          <ac:chgData name="Mafer Torres" userId="ea305b16cee8762e" providerId="LiveId" clId="{89F93D22-438A-426F-8C1E-32C7B36E189C}" dt="2022-02-17T04:14:01.135" v="2532"/>
          <ac:spMkLst>
            <pc:docMk/>
            <pc:sldMk cId="2053736722" sldId="302"/>
            <ac:spMk id="29" creationId="{353BA91D-0B2E-4AC7-B156-B489A40F2331}"/>
          </ac:spMkLst>
        </pc:spChg>
        <pc:spChg chg="mod">
          <ac:chgData name="Mafer Torres" userId="ea305b16cee8762e" providerId="LiveId" clId="{89F93D22-438A-426F-8C1E-32C7B36E189C}" dt="2022-02-17T04:14:01.135" v="2532"/>
          <ac:spMkLst>
            <pc:docMk/>
            <pc:sldMk cId="2053736722" sldId="302"/>
            <ac:spMk id="30" creationId="{272C88EB-570E-44DB-AC2F-A3CC15B7D209}"/>
          </ac:spMkLst>
        </pc:spChg>
        <pc:spChg chg="mod">
          <ac:chgData name="Mafer Torres" userId="ea305b16cee8762e" providerId="LiveId" clId="{89F93D22-438A-426F-8C1E-32C7B36E189C}" dt="2022-02-17T04:14:01.135" v="2532"/>
          <ac:spMkLst>
            <pc:docMk/>
            <pc:sldMk cId="2053736722" sldId="302"/>
            <ac:spMk id="31" creationId="{3C752F0A-6BD0-4250-B3B8-F0DBA154A977}"/>
          </ac:spMkLst>
        </pc:spChg>
        <pc:spChg chg="mod">
          <ac:chgData name="Mafer Torres" userId="ea305b16cee8762e" providerId="LiveId" clId="{89F93D22-438A-426F-8C1E-32C7B36E189C}" dt="2022-02-17T04:14:01.135" v="2532"/>
          <ac:spMkLst>
            <pc:docMk/>
            <pc:sldMk cId="2053736722" sldId="302"/>
            <ac:spMk id="32" creationId="{44619E47-4C0A-457B-8461-49161EBC49FF}"/>
          </ac:spMkLst>
        </pc:spChg>
        <pc:spChg chg="mod">
          <ac:chgData name="Mafer Torres" userId="ea305b16cee8762e" providerId="LiveId" clId="{89F93D22-438A-426F-8C1E-32C7B36E189C}" dt="2022-02-17T04:14:01.135" v="2532"/>
          <ac:spMkLst>
            <pc:docMk/>
            <pc:sldMk cId="2053736722" sldId="302"/>
            <ac:spMk id="33" creationId="{6DCA22FA-D473-477F-B61B-7D7EDC4543D9}"/>
          </ac:spMkLst>
        </pc:spChg>
        <pc:spChg chg="mod">
          <ac:chgData name="Mafer Torres" userId="ea305b16cee8762e" providerId="LiveId" clId="{89F93D22-438A-426F-8C1E-32C7B36E189C}" dt="2022-02-17T04:14:01.135" v="2532"/>
          <ac:spMkLst>
            <pc:docMk/>
            <pc:sldMk cId="2053736722" sldId="302"/>
            <ac:spMk id="34" creationId="{4506EB0E-0AB0-4D35-A6C2-7C3367D63EB7}"/>
          </ac:spMkLst>
        </pc:spChg>
        <pc:spChg chg="mod">
          <ac:chgData name="Mafer Torres" userId="ea305b16cee8762e" providerId="LiveId" clId="{89F93D22-438A-426F-8C1E-32C7B36E189C}" dt="2022-02-17T04:14:01.135" v="2532"/>
          <ac:spMkLst>
            <pc:docMk/>
            <pc:sldMk cId="2053736722" sldId="302"/>
            <ac:spMk id="35" creationId="{C5A75519-9BF2-40FF-8C5E-7F8DBA24F885}"/>
          </ac:spMkLst>
        </pc:spChg>
        <pc:spChg chg="mod">
          <ac:chgData name="Mafer Torres" userId="ea305b16cee8762e" providerId="LiveId" clId="{89F93D22-438A-426F-8C1E-32C7B36E189C}" dt="2022-02-17T04:14:01.135" v="2532"/>
          <ac:spMkLst>
            <pc:docMk/>
            <pc:sldMk cId="2053736722" sldId="302"/>
            <ac:spMk id="37" creationId="{7895A0C5-9171-49E3-8191-43605C8C5C59}"/>
          </ac:spMkLst>
        </pc:spChg>
        <pc:spChg chg="mod">
          <ac:chgData name="Mafer Torres" userId="ea305b16cee8762e" providerId="LiveId" clId="{89F93D22-438A-426F-8C1E-32C7B36E189C}" dt="2022-02-17T04:14:01.135" v="2532"/>
          <ac:spMkLst>
            <pc:docMk/>
            <pc:sldMk cId="2053736722" sldId="302"/>
            <ac:spMk id="38" creationId="{E2CFC2BE-F133-4E56-8158-7DC486853893}"/>
          </ac:spMkLst>
        </pc:spChg>
        <pc:spChg chg="mod">
          <ac:chgData name="Mafer Torres" userId="ea305b16cee8762e" providerId="LiveId" clId="{89F93D22-438A-426F-8C1E-32C7B36E189C}" dt="2022-02-17T04:14:01.135" v="2532"/>
          <ac:spMkLst>
            <pc:docMk/>
            <pc:sldMk cId="2053736722" sldId="302"/>
            <ac:spMk id="39" creationId="{2404437A-7AED-4145-B6B8-3647605BF3FF}"/>
          </ac:spMkLst>
        </pc:spChg>
        <pc:spChg chg="mod">
          <ac:chgData name="Mafer Torres" userId="ea305b16cee8762e" providerId="LiveId" clId="{89F93D22-438A-426F-8C1E-32C7B36E189C}" dt="2022-02-17T04:14:01.135" v="2532"/>
          <ac:spMkLst>
            <pc:docMk/>
            <pc:sldMk cId="2053736722" sldId="302"/>
            <ac:spMk id="40" creationId="{9E3CF45B-4164-47B0-A950-8D2D4121C5F3}"/>
          </ac:spMkLst>
        </pc:spChg>
        <pc:spChg chg="mod">
          <ac:chgData name="Mafer Torres" userId="ea305b16cee8762e" providerId="LiveId" clId="{89F93D22-438A-426F-8C1E-32C7B36E189C}" dt="2022-02-17T04:14:01.135" v="2532"/>
          <ac:spMkLst>
            <pc:docMk/>
            <pc:sldMk cId="2053736722" sldId="302"/>
            <ac:spMk id="41" creationId="{BA07BDBB-B19F-4955-ADAE-4FAA40667150}"/>
          </ac:spMkLst>
        </pc:spChg>
        <pc:spChg chg="mod">
          <ac:chgData name="Mafer Torres" userId="ea305b16cee8762e" providerId="LiveId" clId="{89F93D22-438A-426F-8C1E-32C7B36E189C}" dt="2022-02-17T04:14:01.135" v="2532"/>
          <ac:spMkLst>
            <pc:docMk/>
            <pc:sldMk cId="2053736722" sldId="302"/>
            <ac:spMk id="42" creationId="{119F9A37-3A9D-4252-B3CB-64D07408BF56}"/>
          </ac:spMkLst>
        </pc:spChg>
        <pc:spChg chg="mod">
          <ac:chgData name="Mafer Torres" userId="ea305b16cee8762e" providerId="LiveId" clId="{89F93D22-438A-426F-8C1E-32C7B36E189C}" dt="2022-02-17T04:14:01.135" v="2532"/>
          <ac:spMkLst>
            <pc:docMk/>
            <pc:sldMk cId="2053736722" sldId="302"/>
            <ac:spMk id="43" creationId="{A60FE400-EFD7-4041-9DAA-269FD7BC6E50}"/>
          </ac:spMkLst>
        </pc:spChg>
        <pc:spChg chg="mod">
          <ac:chgData name="Mafer Torres" userId="ea305b16cee8762e" providerId="LiveId" clId="{89F93D22-438A-426F-8C1E-32C7B36E189C}" dt="2022-02-17T04:14:01.135" v="2532"/>
          <ac:spMkLst>
            <pc:docMk/>
            <pc:sldMk cId="2053736722" sldId="302"/>
            <ac:spMk id="44" creationId="{030F5DD0-9D91-4C65-ACD8-D531111675E6}"/>
          </ac:spMkLst>
        </pc:spChg>
        <pc:spChg chg="mod">
          <ac:chgData name="Mafer Torres" userId="ea305b16cee8762e" providerId="LiveId" clId="{89F93D22-438A-426F-8C1E-32C7B36E189C}" dt="2022-02-17T04:14:01.135" v="2532"/>
          <ac:spMkLst>
            <pc:docMk/>
            <pc:sldMk cId="2053736722" sldId="302"/>
            <ac:spMk id="45" creationId="{359CA5F8-3B35-4FD0-AD6E-8831755FBF84}"/>
          </ac:spMkLst>
        </pc:spChg>
        <pc:spChg chg="mod">
          <ac:chgData name="Mafer Torres" userId="ea305b16cee8762e" providerId="LiveId" clId="{89F93D22-438A-426F-8C1E-32C7B36E189C}" dt="2022-02-17T04:14:01.135" v="2532"/>
          <ac:spMkLst>
            <pc:docMk/>
            <pc:sldMk cId="2053736722" sldId="302"/>
            <ac:spMk id="46" creationId="{8CA5BFB4-7730-4F6F-AB3A-A9F31E9B39AB}"/>
          </ac:spMkLst>
        </pc:spChg>
        <pc:spChg chg="mod">
          <ac:chgData name="Mafer Torres" userId="ea305b16cee8762e" providerId="LiveId" clId="{89F93D22-438A-426F-8C1E-32C7B36E189C}" dt="2022-02-17T04:14:01.135" v="2532"/>
          <ac:spMkLst>
            <pc:docMk/>
            <pc:sldMk cId="2053736722" sldId="302"/>
            <ac:spMk id="47" creationId="{69790C59-91EB-4808-A3CB-E99D8B9B783B}"/>
          </ac:spMkLst>
        </pc:spChg>
        <pc:spChg chg="mod">
          <ac:chgData name="Mafer Torres" userId="ea305b16cee8762e" providerId="LiveId" clId="{89F93D22-438A-426F-8C1E-32C7B36E189C}" dt="2022-02-17T04:14:01.135" v="2532"/>
          <ac:spMkLst>
            <pc:docMk/>
            <pc:sldMk cId="2053736722" sldId="302"/>
            <ac:spMk id="48" creationId="{48F7A446-4D5E-48B0-8FCE-C0F615134E93}"/>
          </ac:spMkLst>
        </pc:spChg>
        <pc:spChg chg="mod">
          <ac:chgData name="Mafer Torres" userId="ea305b16cee8762e" providerId="LiveId" clId="{89F93D22-438A-426F-8C1E-32C7B36E189C}" dt="2022-02-17T04:14:01.135" v="2532"/>
          <ac:spMkLst>
            <pc:docMk/>
            <pc:sldMk cId="2053736722" sldId="302"/>
            <ac:spMk id="49" creationId="{CA4FF35A-652D-49FD-ACF4-1A4E5CC16835}"/>
          </ac:spMkLst>
        </pc:spChg>
        <pc:spChg chg="mod">
          <ac:chgData name="Mafer Torres" userId="ea305b16cee8762e" providerId="LiveId" clId="{89F93D22-438A-426F-8C1E-32C7B36E189C}" dt="2022-02-17T04:14:01.135" v="2532"/>
          <ac:spMkLst>
            <pc:docMk/>
            <pc:sldMk cId="2053736722" sldId="302"/>
            <ac:spMk id="50" creationId="{B748F791-A221-403F-9B26-AC959CD54DB5}"/>
          </ac:spMkLst>
        </pc:spChg>
        <pc:spChg chg="mod">
          <ac:chgData name="Mafer Torres" userId="ea305b16cee8762e" providerId="LiveId" clId="{89F93D22-438A-426F-8C1E-32C7B36E189C}" dt="2022-02-17T04:14:01.135" v="2532"/>
          <ac:spMkLst>
            <pc:docMk/>
            <pc:sldMk cId="2053736722" sldId="302"/>
            <ac:spMk id="51" creationId="{3785A0AF-B249-457E-89AD-80BED7EBE5B4}"/>
          </ac:spMkLst>
        </pc:spChg>
        <pc:spChg chg="mod">
          <ac:chgData name="Mafer Torres" userId="ea305b16cee8762e" providerId="LiveId" clId="{89F93D22-438A-426F-8C1E-32C7B36E189C}" dt="2022-02-17T04:14:01.135" v="2532"/>
          <ac:spMkLst>
            <pc:docMk/>
            <pc:sldMk cId="2053736722" sldId="302"/>
            <ac:spMk id="53" creationId="{34A2A312-2434-4BD9-9172-610C392CD66B}"/>
          </ac:spMkLst>
        </pc:spChg>
        <pc:spChg chg="mod">
          <ac:chgData name="Mafer Torres" userId="ea305b16cee8762e" providerId="LiveId" clId="{89F93D22-438A-426F-8C1E-32C7B36E189C}" dt="2022-02-17T04:14:01.135" v="2532"/>
          <ac:spMkLst>
            <pc:docMk/>
            <pc:sldMk cId="2053736722" sldId="302"/>
            <ac:spMk id="54" creationId="{A93355D5-B0A2-4C26-A113-6BF0A1F6F2BD}"/>
          </ac:spMkLst>
        </pc:spChg>
        <pc:spChg chg="mod">
          <ac:chgData name="Mafer Torres" userId="ea305b16cee8762e" providerId="LiveId" clId="{89F93D22-438A-426F-8C1E-32C7B36E189C}" dt="2022-02-17T04:14:01.135" v="2532"/>
          <ac:spMkLst>
            <pc:docMk/>
            <pc:sldMk cId="2053736722" sldId="302"/>
            <ac:spMk id="55" creationId="{8248B73A-6F01-4CAC-8663-F643AB624BD0}"/>
          </ac:spMkLst>
        </pc:spChg>
        <pc:spChg chg="mod">
          <ac:chgData name="Mafer Torres" userId="ea305b16cee8762e" providerId="LiveId" clId="{89F93D22-438A-426F-8C1E-32C7B36E189C}" dt="2022-02-17T04:14:01.135" v="2532"/>
          <ac:spMkLst>
            <pc:docMk/>
            <pc:sldMk cId="2053736722" sldId="302"/>
            <ac:spMk id="56" creationId="{6A5628C4-85E7-46F7-AB7F-CCE67C47E754}"/>
          </ac:spMkLst>
        </pc:spChg>
        <pc:spChg chg="mod">
          <ac:chgData name="Mafer Torres" userId="ea305b16cee8762e" providerId="LiveId" clId="{89F93D22-438A-426F-8C1E-32C7B36E189C}" dt="2022-02-17T04:14:01.135" v="2532"/>
          <ac:spMkLst>
            <pc:docMk/>
            <pc:sldMk cId="2053736722" sldId="302"/>
            <ac:spMk id="57" creationId="{56E56DBE-C437-4352-94C3-E96E5D5D14BA}"/>
          </ac:spMkLst>
        </pc:spChg>
        <pc:spChg chg="mod">
          <ac:chgData name="Mafer Torres" userId="ea305b16cee8762e" providerId="LiveId" clId="{89F93D22-438A-426F-8C1E-32C7B36E189C}" dt="2022-02-17T04:14:01.135" v="2532"/>
          <ac:spMkLst>
            <pc:docMk/>
            <pc:sldMk cId="2053736722" sldId="302"/>
            <ac:spMk id="58" creationId="{7DC966E5-9A3E-4016-865A-A5254E8F7450}"/>
          </ac:spMkLst>
        </pc:spChg>
        <pc:spChg chg="mod">
          <ac:chgData name="Mafer Torres" userId="ea305b16cee8762e" providerId="LiveId" clId="{89F93D22-438A-426F-8C1E-32C7B36E189C}" dt="2022-02-17T04:14:01.135" v="2532"/>
          <ac:spMkLst>
            <pc:docMk/>
            <pc:sldMk cId="2053736722" sldId="302"/>
            <ac:spMk id="59" creationId="{12ACB3AD-8304-481E-A4D3-955E76A80352}"/>
          </ac:spMkLst>
        </pc:spChg>
        <pc:spChg chg="mod">
          <ac:chgData name="Mafer Torres" userId="ea305b16cee8762e" providerId="LiveId" clId="{89F93D22-438A-426F-8C1E-32C7B36E189C}" dt="2022-02-17T04:14:01.135" v="2532"/>
          <ac:spMkLst>
            <pc:docMk/>
            <pc:sldMk cId="2053736722" sldId="302"/>
            <ac:spMk id="60" creationId="{1AF37104-D11C-4262-B658-784635BF03A0}"/>
          </ac:spMkLst>
        </pc:spChg>
        <pc:spChg chg="mod">
          <ac:chgData name="Mafer Torres" userId="ea305b16cee8762e" providerId="LiveId" clId="{89F93D22-438A-426F-8C1E-32C7B36E189C}" dt="2022-02-17T04:14:01.135" v="2532"/>
          <ac:spMkLst>
            <pc:docMk/>
            <pc:sldMk cId="2053736722" sldId="302"/>
            <ac:spMk id="61" creationId="{51B38266-7546-4F03-9ECE-67083897FC26}"/>
          </ac:spMkLst>
        </pc:spChg>
        <pc:spChg chg="mod">
          <ac:chgData name="Mafer Torres" userId="ea305b16cee8762e" providerId="LiveId" clId="{89F93D22-438A-426F-8C1E-32C7B36E189C}" dt="2022-02-17T04:14:01.135" v="2532"/>
          <ac:spMkLst>
            <pc:docMk/>
            <pc:sldMk cId="2053736722" sldId="302"/>
            <ac:spMk id="62" creationId="{824A04F2-7397-4C3E-8245-2DE42DD0A201}"/>
          </ac:spMkLst>
        </pc:spChg>
        <pc:spChg chg="mod">
          <ac:chgData name="Mafer Torres" userId="ea305b16cee8762e" providerId="LiveId" clId="{89F93D22-438A-426F-8C1E-32C7B36E189C}" dt="2022-02-17T04:14:01.135" v="2532"/>
          <ac:spMkLst>
            <pc:docMk/>
            <pc:sldMk cId="2053736722" sldId="302"/>
            <ac:spMk id="63" creationId="{B2094443-D411-4A2B-9C58-B21654149F68}"/>
          </ac:spMkLst>
        </pc:spChg>
        <pc:spChg chg="mod">
          <ac:chgData name="Mafer Torres" userId="ea305b16cee8762e" providerId="LiveId" clId="{89F93D22-438A-426F-8C1E-32C7B36E189C}" dt="2022-02-17T04:14:01.135" v="2532"/>
          <ac:spMkLst>
            <pc:docMk/>
            <pc:sldMk cId="2053736722" sldId="302"/>
            <ac:spMk id="64" creationId="{4970CBAC-F8FA-4CFD-962A-D61C4880C712}"/>
          </ac:spMkLst>
        </pc:spChg>
        <pc:spChg chg="add del mod ord">
          <ac:chgData name="Mafer Torres" userId="ea305b16cee8762e" providerId="LiveId" clId="{89F93D22-438A-426F-8C1E-32C7B36E189C}" dt="2022-02-17T04:14:17.752" v="2535" actId="478"/>
          <ac:spMkLst>
            <pc:docMk/>
            <pc:sldMk cId="2053736722" sldId="302"/>
            <ac:spMk id="66" creationId="{7A0739A2-AEB1-4BCD-93D5-C9AA2E6112F0}"/>
          </ac:spMkLst>
        </pc:spChg>
        <pc:spChg chg="add del mod ord">
          <ac:chgData name="Mafer Torres" userId="ea305b16cee8762e" providerId="LiveId" clId="{89F93D22-438A-426F-8C1E-32C7B36E189C}" dt="2022-02-17T04:14:29.358" v="2537" actId="700"/>
          <ac:spMkLst>
            <pc:docMk/>
            <pc:sldMk cId="2053736722" sldId="302"/>
            <ac:spMk id="67" creationId="{40045803-CC98-4CCB-9696-BB9E5CB68E86}"/>
          </ac:spMkLst>
        </pc:spChg>
        <pc:spChg chg="add del mod ord">
          <ac:chgData name="Mafer Torres" userId="ea305b16cee8762e" providerId="LiveId" clId="{89F93D22-438A-426F-8C1E-32C7B36E189C}" dt="2022-02-17T04:14:29.358" v="2537" actId="700"/>
          <ac:spMkLst>
            <pc:docMk/>
            <pc:sldMk cId="2053736722" sldId="302"/>
            <ac:spMk id="68" creationId="{C0E6D3AD-928B-4BAA-8CB6-AC3A54CE66D6}"/>
          </ac:spMkLst>
        </pc:spChg>
        <pc:spChg chg="add del mod ord">
          <ac:chgData name="Mafer Torres" userId="ea305b16cee8762e" providerId="LiveId" clId="{89F93D22-438A-426F-8C1E-32C7B36E189C}" dt="2022-02-17T04:14:32.245" v="2538" actId="478"/>
          <ac:spMkLst>
            <pc:docMk/>
            <pc:sldMk cId="2053736722" sldId="302"/>
            <ac:spMk id="69" creationId="{EEC050E0-C694-462D-8B56-BD9F9F3B9505}"/>
          </ac:spMkLst>
        </pc:spChg>
        <pc:spChg chg="add del mod ord">
          <ac:chgData name="Mafer Torres" userId="ea305b16cee8762e" providerId="LiveId" clId="{89F93D22-438A-426F-8C1E-32C7B36E189C}" dt="2022-02-17T04:14:34.979" v="2539" actId="478"/>
          <ac:spMkLst>
            <pc:docMk/>
            <pc:sldMk cId="2053736722" sldId="302"/>
            <ac:spMk id="70" creationId="{34E7C470-EFB9-410D-B50A-3F549546C80C}"/>
          </ac:spMkLst>
        </pc:spChg>
        <pc:spChg chg="add del mod ord">
          <ac:chgData name="Mafer Torres" userId="ea305b16cee8762e" providerId="LiveId" clId="{89F93D22-438A-426F-8C1E-32C7B36E189C}" dt="2022-02-17T04:14:48.162" v="2542" actId="478"/>
          <ac:spMkLst>
            <pc:docMk/>
            <pc:sldMk cId="2053736722" sldId="302"/>
            <ac:spMk id="71" creationId="{F20AC967-9CD1-44F8-B0C9-9ED84C04B20E}"/>
          </ac:spMkLst>
        </pc:spChg>
        <pc:spChg chg="add del mod">
          <ac:chgData name="Mafer Torres" userId="ea305b16cee8762e" providerId="LiveId" clId="{89F93D22-438A-426F-8C1E-32C7B36E189C}" dt="2022-02-17T04:26:14.385" v="2713" actId="478"/>
          <ac:spMkLst>
            <pc:docMk/>
            <pc:sldMk cId="2053736722" sldId="302"/>
            <ac:spMk id="72" creationId="{7C0B6BB3-CCC7-4B87-8545-FB5BE88F1C66}"/>
          </ac:spMkLst>
        </pc:spChg>
        <pc:spChg chg="add mod">
          <ac:chgData name="Mafer Torres" userId="ea305b16cee8762e" providerId="LiveId" clId="{89F93D22-438A-426F-8C1E-32C7B36E189C}" dt="2022-02-17T04:40:09.949" v="2908" actId="108"/>
          <ac:spMkLst>
            <pc:docMk/>
            <pc:sldMk cId="2053736722" sldId="302"/>
            <ac:spMk id="73" creationId="{A881726A-7786-4546-9DF2-EC9A31ED7F91}"/>
          </ac:spMkLst>
        </pc:spChg>
        <pc:grpChg chg="add mod">
          <ac:chgData name="Mafer Torres" userId="ea305b16cee8762e" providerId="LiveId" clId="{89F93D22-438A-426F-8C1E-32C7B36E189C}" dt="2022-02-17T04:14:01.135" v="2532"/>
          <ac:grpSpMkLst>
            <pc:docMk/>
            <pc:sldMk cId="2053736722" sldId="302"/>
            <ac:grpSpMk id="13" creationId="{0665E244-A3B1-4F88-92E6-075AC4E002BB}"/>
          </ac:grpSpMkLst>
        </pc:grpChg>
        <pc:grpChg chg="add mod">
          <ac:chgData name="Mafer Torres" userId="ea305b16cee8762e" providerId="LiveId" clId="{89F93D22-438A-426F-8C1E-32C7B36E189C}" dt="2022-02-17T04:14:01.135" v="2532"/>
          <ac:grpSpMkLst>
            <pc:docMk/>
            <pc:sldMk cId="2053736722" sldId="302"/>
            <ac:grpSpMk id="36" creationId="{8753F284-0D4A-4055-8E81-9B688EB58AC2}"/>
          </ac:grpSpMkLst>
        </pc:grpChg>
        <pc:grpChg chg="add mod">
          <ac:chgData name="Mafer Torres" userId="ea305b16cee8762e" providerId="LiveId" clId="{89F93D22-438A-426F-8C1E-32C7B36E189C}" dt="2022-02-17T04:14:01.135" v="2532"/>
          <ac:grpSpMkLst>
            <pc:docMk/>
            <pc:sldMk cId="2053736722" sldId="302"/>
            <ac:grpSpMk id="52" creationId="{B2451F3D-FA30-4590-B683-72541E435785}"/>
          </ac:grpSpMkLst>
        </pc:grpChg>
        <pc:picChg chg="add mod">
          <ac:chgData name="Mafer Torres" userId="ea305b16cee8762e" providerId="LiveId" clId="{89F93D22-438A-426F-8C1E-32C7B36E189C}" dt="2022-02-17T04:14:01.135" v="2532"/>
          <ac:picMkLst>
            <pc:docMk/>
            <pc:sldMk cId="2053736722" sldId="302"/>
            <ac:picMk id="65" creationId="{04B8F5AB-A3E5-4D01-AA30-F294D0F5CBAB}"/>
          </ac:picMkLst>
        </pc:picChg>
      </pc:sldChg>
      <pc:sldChg chg="new del">
        <pc:chgData name="Mafer Torres" userId="ea305b16cee8762e" providerId="LiveId" clId="{89F93D22-438A-426F-8C1E-32C7B36E189C}" dt="2022-02-17T03:38:30.328" v="1996" actId="47"/>
        <pc:sldMkLst>
          <pc:docMk/>
          <pc:sldMk cId="2975347365" sldId="302"/>
        </pc:sldMkLst>
      </pc:sldChg>
      <pc:sldChg chg="addSp delSp modSp add mod modClrScheme chgLayout">
        <pc:chgData name="Mafer Torres" userId="ea305b16cee8762e" providerId="LiveId" clId="{89F93D22-438A-426F-8C1E-32C7B36E189C}" dt="2022-02-18T01:01:45.758" v="3575" actId="1076"/>
        <pc:sldMkLst>
          <pc:docMk/>
          <pc:sldMk cId="943846538" sldId="303"/>
        </pc:sldMkLst>
        <pc:spChg chg="add del mod ord">
          <ac:chgData name="Mafer Torres" userId="ea305b16cee8762e" providerId="LiveId" clId="{89F93D22-438A-426F-8C1E-32C7B36E189C}" dt="2022-02-17T05:02:59.920" v="3222" actId="478"/>
          <ac:spMkLst>
            <pc:docMk/>
            <pc:sldMk cId="943846538" sldId="303"/>
            <ac:spMk id="2" creationId="{A5B1C02A-7398-4FB4-A936-162610BF7E3A}"/>
          </ac:spMkLst>
        </pc:spChg>
        <pc:spChg chg="del mod topLvl">
          <ac:chgData name="Mafer Torres" userId="ea305b16cee8762e" providerId="LiveId" clId="{89F93D22-438A-426F-8C1E-32C7B36E189C}" dt="2022-02-17T05:08:31.828" v="3252" actId="478"/>
          <ac:spMkLst>
            <pc:docMk/>
            <pc:sldMk cId="943846538" sldId="303"/>
            <ac:spMk id="29" creationId="{3C95CA19-0D8D-4ADF-855A-BFF64102BD4C}"/>
          </ac:spMkLst>
        </pc:spChg>
        <pc:spChg chg="mod topLvl">
          <ac:chgData name="Mafer Torres" userId="ea305b16cee8762e" providerId="LiveId" clId="{89F93D22-438A-426F-8C1E-32C7B36E189C}" dt="2022-02-17T05:36:32.322" v="3574" actId="1076"/>
          <ac:spMkLst>
            <pc:docMk/>
            <pc:sldMk cId="943846538" sldId="303"/>
            <ac:spMk id="30" creationId="{6355D24C-7E58-4044-B9D9-6C1809846044}"/>
          </ac:spMkLst>
        </pc:spChg>
        <pc:spChg chg="mod topLvl">
          <ac:chgData name="Mafer Torres" userId="ea305b16cee8762e" providerId="LiveId" clId="{89F93D22-438A-426F-8C1E-32C7B36E189C}" dt="2022-02-17T05:36:32.322" v="3574" actId="1076"/>
          <ac:spMkLst>
            <pc:docMk/>
            <pc:sldMk cId="943846538" sldId="303"/>
            <ac:spMk id="31" creationId="{A55439A6-87E3-4E10-89CD-32F2387E1BD5}"/>
          </ac:spMkLst>
        </pc:spChg>
        <pc:spChg chg="mod topLvl">
          <ac:chgData name="Mafer Torres" userId="ea305b16cee8762e" providerId="LiveId" clId="{89F93D22-438A-426F-8C1E-32C7B36E189C}" dt="2022-02-17T05:36:32.322" v="3574" actId="1076"/>
          <ac:spMkLst>
            <pc:docMk/>
            <pc:sldMk cId="943846538" sldId="303"/>
            <ac:spMk id="32" creationId="{2F746532-6ECB-4DC7-87DF-0789CD01B8C4}"/>
          </ac:spMkLst>
        </pc:spChg>
        <pc:spChg chg="mod">
          <ac:chgData name="Mafer Torres" userId="ea305b16cee8762e" providerId="LiveId" clId="{89F93D22-438A-426F-8C1E-32C7B36E189C}" dt="2022-02-17T05:06:38.158" v="3227" actId="165"/>
          <ac:spMkLst>
            <pc:docMk/>
            <pc:sldMk cId="943846538" sldId="303"/>
            <ac:spMk id="34" creationId="{FE00A2D2-A33D-47A9-9547-CEF1021E9C57}"/>
          </ac:spMkLst>
        </pc:spChg>
        <pc:spChg chg="mod">
          <ac:chgData name="Mafer Torres" userId="ea305b16cee8762e" providerId="LiveId" clId="{89F93D22-438A-426F-8C1E-32C7B36E189C}" dt="2022-02-17T05:06:38.158" v="3227" actId="165"/>
          <ac:spMkLst>
            <pc:docMk/>
            <pc:sldMk cId="943846538" sldId="303"/>
            <ac:spMk id="35" creationId="{92AA3315-48D1-4C1E-8977-3FC46A194234}"/>
          </ac:spMkLst>
        </pc:spChg>
        <pc:spChg chg="del mod topLvl">
          <ac:chgData name="Mafer Torres" userId="ea305b16cee8762e" providerId="LiveId" clId="{89F93D22-438A-426F-8C1E-32C7B36E189C}" dt="2022-02-17T05:08:42.488" v="3259" actId="478"/>
          <ac:spMkLst>
            <pc:docMk/>
            <pc:sldMk cId="943846538" sldId="303"/>
            <ac:spMk id="37" creationId="{6CF37BA9-640D-4498-A093-AB44C63FB7C1}"/>
          </ac:spMkLst>
        </pc:spChg>
        <pc:spChg chg="mod topLvl">
          <ac:chgData name="Mafer Torres" userId="ea305b16cee8762e" providerId="LiveId" clId="{89F93D22-438A-426F-8C1E-32C7B36E189C}" dt="2022-02-17T05:36:32.322" v="3574" actId="1076"/>
          <ac:spMkLst>
            <pc:docMk/>
            <pc:sldMk cId="943846538" sldId="303"/>
            <ac:spMk id="38" creationId="{8F59DDFD-5B6B-4FEE-BB31-DE0035469BFB}"/>
          </ac:spMkLst>
        </pc:spChg>
        <pc:spChg chg="mod topLvl">
          <ac:chgData name="Mafer Torres" userId="ea305b16cee8762e" providerId="LiveId" clId="{89F93D22-438A-426F-8C1E-32C7B36E189C}" dt="2022-02-17T05:36:32.322" v="3574" actId="1076"/>
          <ac:spMkLst>
            <pc:docMk/>
            <pc:sldMk cId="943846538" sldId="303"/>
            <ac:spMk id="39" creationId="{0A8A46A2-624E-404C-9998-E8DB13A977F1}"/>
          </ac:spMkLst>
        </pc:spChg>
        <pc:spChg chg="mod topLvl">
          <ac:chgData name="Mafer Torres" userId="ea305b16cee8762e" providerId="LiveId" clId="{89F93D22-438A-426F-8C1E-32C7B36E189C}" dt="2022-02-17T05:36:32.322" v="3574" actId="1076"/>
          <ac:spMkLst>
            <pc:docMk/>
            <pc:sldMk cId="943846538" sldId="303"/>
            <ac:spMk id="40" creationId="{2DE70F87-5639-4C4C-9886-47C8BE392604}"/>
          </ac:spMkLst>
        </pc:spChg>
        <pc:spChg chg="mod">
          <ac:chgData name="Mafer Torres" userId="ea305b16cee8762e" providerId="LiveId" clId="{89F93D22-438A-426F-8C1E-32C7B36E189C}" dt="2022-02-17T05:07:23.668" v="3237" actId="165"/>
          <ac:spMkLst>
            <pc:docMk/>
            <pc:sldMk cId="943846538" sldId="303"/>
            <ac:spMk id="42" creationId="{C52DDBBA-1291-46B5-A592-8B5D58406600}"/>
          </ac:spMkLst>
        </pc:spChg>
        <pc:spChg chg="mod">
          <ac:chgData name="Mafer Torres" userId="ea305b16cee8762e" providerId="LiveId" clId="{89F93D22-438A-426F-8C1E-32C7B36E189C}" dt="2022-02-17T05:07:23.668" v="3237" actId="165"/>
          <ac:spMkLst>
            <pc:docMk/>
            <pc:sldMk cId="943846538" sldId="303"/>
            <ac:spMk id="43" creationId="{74CCD393-B336-4B40-ACDE-56F8CBFD98D7}"/>
          </ac:spMkLst>
        </pc:spChg>
        <pc:spChg chg="mod">
          <ac:chgData name="Mafer Torres" userId="ea305b16cee8762e" providerId="LiveId" clId="{89F93D22-438A-426F-8C1E-32C7B36E189C}" dt="2022-02-17T05:07:23.668" v="3237" actId="165"/>
          <ac:spMkLst>
            <pc:docMk/>
            <pc:sldMk cId="943846538" sldId="303"/>
            <ac:spMk id="44" creationId="{B31F72FD-F7D4-4648-8B6B-99C560DA2AA8}"/>
          </ac:spMkLst>
        </pc:spChg>
        <pc:spChg chg="mod">
          <ac:chgData name="Mafer Torres" userId="ea305b16cee8762e" providerId="LiveId" clId="{89F93D22-438A-426F-8C1E-32C7B36E189C}" dt="2022-02-17T05:07:23.668" v="3237" actId="165"/>
          <ac:spMkLst>
            <pc:docMk/>
            <pc:sldMk cId="943846538" sldId="303"/>
            <ac:spMk id="45" creationId="{06763526-BE94-4155-9E6C-C8238855D473}"/>
          </ac:spMkLst>
        </pc:spChg>
        <pc:spChg chg="del mod topLvl">
          <ac:chgData name="Mafer Torres" userId="ea305b16cee8762e" providerId="LiveId" clId="{89F93D22-438A-426F-8C1E-32C7B36E189C}" dt="2022-02-17T05:08:32.645" v="3253" actId="478"/>
          <ac:spMkLst>
            <pc:docMk/>
            <pc:sldMk cId="943846538" sldId="303"/>
            <ac:spMk id="47" creationId="{7E7FB99E-4E40-4158-9B98-02354EAEE21F}"/>
          </ac:spMkLst>
        </pc:spChg>
        <pc:spChg chg="mod topLvl">
          <ac:chgData name="Mafer Torres" userId="ea305b16cee8762e" providerId="LiveId" clId="{89F93D22-438A-426F-8C1E-32C7B36E189C}" dt="2022-02-17T05:36:32.322" v="3574" actId="1076"/>
          <ac:spMkLst>
            <pc:docMk/>
            <pc:sldMk cId="943846538" sldId="303"/>
            <ac:spMk id="48" creationId="{F844437A-E50C-405D-B2BB-28ACD52468AB}"/>
          </ac:spMkLst>
        </pc:spChg>
        <pc:spChg chg="mod topLvl">
          <ac:chgData name="Mafer Torres" userId="ea305b16cee8762e" providerId="LiveId" clId="{89F93D22-438A-426F-8C1E-32C7B36E189C}" dt="2022-02-17T05:36:32.322" v="3574" actId="1076"/>
          <ac:spMkLst>
            <pc:docMk/>
            <pc:sldMk cId="943846538" sldId="303"/>
            <ac:spMk id="49" creationId="{38380560-5630-4E85-B55C-E7524E5F360C}"/>
          </ac:spMkLst>
        </pc:spChg>
        <pc:spChg chg="mod topLvl">
          <ac:chgData name="Mafer Torres" userId="ea305b16cee8762e" providerId="LiveId" clId="{89F93D22-438A-426F-8C1E-32C7B36E189C}" dt="2022-02-17T05:36:32.322" v="3574" actId="1076"/>
          <ac:spMkLst>
            <pc:docMk/>
            <pc:sldMk cId="943846538" sldId="303"/>
            <ac:spMk id="50" creationId="{495E8507-1F5E-40F2-9466-4411828073A9}"/>
          </ac:spMkLst>
        </pc:spChg>
        <pc:spChg chg="del mod topLvl">
          <ac:chgData name="Mafer Torres" userId="ea305b16cee8762e" providerId="LiveId" clId="{89F93D22-438A-426F-8C1E-32C7B36E189C}" dt="2022-02-17T05:16:04.268" v="3373" actId="478"/>
          <ac:spMkLst>
            <pc:docMk/>
            <pc:sldMk cId="943846538" sldId="303"/>
            <ac:spMk id="51" creationId="{7DFD02FC-7A8C-423C-8D34-423F5393A549}"/>
          </ac:spMkLst>
        </pc:spChg>
        <pc:spChg chg="del mod topLvl">
          <ac:chgData name="Mafer Torres" userId="ea305b16cee8762e" providerId="LiveId" clId="{89F93D22-438A-426F-8C1E-32C7B36E189C}" dt="2022-02-17T05:08:41.516" v="3258" actId="478"/>
          <ac:spMkLst>
            <pc:docMk/>
            <pc:sldMk cId="943846538" sldId="303"/>
            <ac:spMk id="53" creationId="{3E8D353A-9ECB-4E2D-B58A-3BFFAC7C8CBC}"/>
          </ac:spMkLst>
        </pc:spChg>
        <pc:spChg chg="mod topLvl">
          <ac:chgData name="Mafer Torres" userId="ea305b16cee8762e" providerId="LiveId" clId="{89F93D22-438A-426F-8C1E-32C7B36E189C}" dt="2022-02-17T05:36:32.322" v="3574" actId="1076"/>
          <ac:spMkLst>
            <pc:docMk/>
            <pc:sldMk cId="943846538" sldId="303"/>
            <ac:spMk id="54" creationId="{612202E9-37EE-4834-967E-71165FCE6936}"/>
          </ac:spMkLst>
        </pc:spChg>
        <pc:spChg chg="mod topLvl">
          <ac:chgData name="Mafer Torres" userId="ea305b16cee8762e" providerId="LiveId" clId="{89F93D22-438A-426F-8C1E-32C7B36E189C}" dt="2022-02-17T05:36:32.322" v="3574" actId="1076"/>
          <ac:spMkLst>
            <pc:docMk/>
            <pc:sldMk cId="943846538" sldId="303"/>
            <ac:spMk id="55" creationId="{6AB18008-F2E9-424C-A1C9-0AA5F1BF0B99}"/>
          </ac:spMkLst>
        </pc:spChg>
        <pc:spChg chg="mod topLvl">
          <ac:chgData name="Mafer Torres" userId="ea305b16cee8762e" providerId="LiveId" clId="{89F93D22-438A-426F-8C1E-32C7B36E189C}" dt="2022-02-17T05:36:32.322" v="3574" actId="1076"/>
          <ac:spMkLst>
            <pc:docMk/>
            <pc:sldMk cId="943846538" sldId="303"/>
            <ac:spMk id="56" creationId="{D2BA4919-96DA-4F01-8973-86B08B320CFC}"/>
          </ac:spMkLst>
        </pc:spChg>
        <pc:spChg chg="mod">
          <ac:chgData name="Mafer Torres" userId="ea305b16cee8762e" providerId="LiveId" clId="{89F93D22-438A-426F-8C1E-32C7B36E189C}" dt="2022-02-17T05:08:39.661" v="3257" actId="165"/>
          <ac:spMkLst>
            <pc:docMk/>
            <pc:sldMk cId="943846538" sldId="303"/>
            <ac:spMk id="58" creationId="{47A89BFE-D67B-40D8-969B-1B4AC161D9F7}"/>
          </ac:spMkLst>
        </pc:spChg>
        <pc:spChg chg="mod">
          <ac:chgData name="Mafer Torres" userId="ea305b16cee8762e" providerId="LiveId" clId="{89F93D22-438A-426F-8C1E-32C7B36E189C}" dt="2022-02-17T05:08:39.661" v="3257" actId="165"/>
          <ac:spMkLst>
            <pc:docMk/>
            <pc:sldMk cId="943846538" sldId="303"/>
            <ac:spMk id="59" creationId="{352F0982-A5D9-4ED8-837F-320E51B63C29}"/>
          </ac:spMkLst>
        </pc:spChg>
        <pc:spChg chg="del mod topLvl">
          <ac:chgData name="Mafer Torres" userId="ea305b16cee8762e" providerId="LiveId" clId="{89F93D22-438A-426F-8C1E-32C7B36E189C}" dt="2022-02-17T05:08:33.784" v="3254" actId="478"/>
          <ac:spMkLst>
            <pc:docMk/>
            <pc:sldMk cId="943846538" sldId="303"/>
            <ac:spMk id="61" creationId="{5F4DB85E-7C96-4B1E-982F-D90FC8810924}"/>
          </ac:spMkLst>
        </pc:spChg>
        <pc:spChg chg="mod topLvl">
          <ac:chgData name="Mafer Torres" userId="ea305b16cee8762e" providerId="LiveId" clId="{89F93D22-438A-426F-8C1E-32C7B36E189C}" dt="2022-02-17T05:36:32.322" v="3574" actId="1076"/>
          <ac:spMkLst>
            <pc:docMk/>
            <pc:sldMk cId="943846538" sldId="303"/>
            <ac:spMk id="62" creationId="{2326FEC0-D14B-4F4A-9892-147181ADB7E5}"/>
          </ac:spMkLst>
        </pc:spChg>
        <pc:spChg chg="mod topLvl">
          <ac:chgData name="Mafer Torres" userId="ea305b16cee8762e" providerId="LiveId" clId="{89F93D22-438A-426F-8C1E-32C7B36E189C}" dt="2022-02-17T05:36:32.322" v="3574" actId="1076"/>
          <ac:spMkLst>
            <pc:docMk/>
            <pc:sldMk cId="943846538" sldId="303"/>
            <ac:spMk id="63" creationId="{829E840A-94BD-4DC9-9EB1-5F87564ECD8F}"/>
          </ac:spMkLst>
        </pc:spChg>
        <pc:spChg chg="mod topLvl">
          <ac:chgData name="Mafer Torres" userId="ea305b16cee8762e" providerId="LiveId" clId="{89F93D22-438A-426F-8C1E-32C7B36E189C}" dt="2022-02-17T05:36:32.322" v="3574" actId="1076"/>
          <ac:spMkLst>
            <pc:docMk/>
            <pc:sldMk cId="943846538" sldId="303"/>
            <ac:spMk id="64" creationId="{FA210AD5-7D8F-45A9-94D5-A73CD9409D4D}"/>
          </ac:spMkLst>
        </pc:spChg>
        <pc:spChg chg="mod">
          <ac:chgData name="Mafer Torres" userId="ea305b16cee8762e" providerId="LiveId" clId="{89F93D22-438A-426F-8C1E-32C7B36E189C}" dt="2022-02-17T05:07:41.496" v="3242" actId="165"/>
          <ac:spMkLst>
            <pc:docMk/>
            <pc:sldMk cId="943846538" sldId="303"/>
            <ac:spMk id="66" creationId="{E0B38EE8-0359-413E-AC00-B0F6763C3592}"/>
          </ac:spMkLst>
        </pc:spChg>
        <pc:spChg chg="mod">
          <ac:chgData name="Mafer Torres" userId="ea305b16cee8762e" providerId="LiveId" clId="{89F93D22-438A-426F-8C1E-32C7B36E189C}" dt="2022-02-17T05:07:41.496" v="3242" actId="165"/>
          <ac:spMkLst>
            <pc:docMk/>
            <pc:sldMk cId="943846538" sldId="303"/>
            <ac:spMk id="68" creationId="{B4818365-E18A-4FAA-83AA-88687A359E4E}"/>
          </ac:spMkLst>
        </pc:spChg>
        <pc:spChg chg="mod">
          <ac:chgData name="Mafer Torres" userId="ea305b16cee8762e" providerId="LiveId" clId="{89F93D22-438A-426F-8C1E-32C7B36E189C}" dt="2022-02-17T05:07:41.496" v="3242" actId="165"/>
          <ac:spMkLst>
            <pc:docMk/>
            <pc:sldMk cId="943846538" sldId="303"/>
            <ac:spMk id="69" creationId="{96E56782-E85A-40BF-BD01-CA496A5FB56B}"/>
          </ac:spMkLst>
        </pc:spChg>
        <pc:spChg chg="mod">
          <ac:chgData name="Mafer Torres" userId="ea305b16cee8762e" providerId="LiveId" clId="{89F93D22-438A-426F-8C1E-32C7B36E189C}" dt="2022-02-17T05:07:41.496" v="3242" actId="165"/>
          <ac:spMkLst>
            <pc:docMk/>
            <pc:sldMk cId="943846538" sldId="303"/>
            <ac:spMk id="70" creationId="{A917584C-4D73-462C-89AF-5B0B78B85342}"/>
          </ac:spMkLst>
        </pc:spChg>
        <pc:spChg chg="mod">
          <ac:chgData name="Mafer Torres" userId="ea305b16cee8762e" providerId="LiveId" clId="{89F93D22-438A-426F-8C1E-32C7B36E189C}" dt="2022-02-17T05:07:41.496" v="3242" actId="165"/>
          <ac:spMkLst>
            <pc:docMk/>
            <pc:sldMk cId="943846538" sldId="303"/>
            <ac:spMk id="71" creationId="{4BC34117-E9BE-4498-BCEF-BCC4E6284381}"/>
          </ac:spMkLst>
        </pc:spChg>
        <pc:spChg chg="mod">
          <ac:chgData name="Mafer Torres" userId="ea305b16cee8762e" providerId="LiveId" clId="{89F93D22-438A-426F-8C1E-32C7B36E189C}" dt="2022-02-17T05:07:41.496" v="3242" actId="165"/>
          <ac:spMkLst>
            <pc:docMk/>
            <pc:sldMk cId="943846538" sldId="303"/>
            <ac:spMk id="72" creationId="{65EFFE6F-7584-4DE0-8F1C-86E16F23EA25}"/>
          </ac:spMkLst>
        </pc:spChg>
        <pc:spChg chg="mod">
          <ac:chgData name="Mafer Torres" userId="ea305b16cee8762e" providerId="LiveId" clId="{89F93D22-438A-426F-8C1E-32C7B36E189C}" dt="2022-02-17T05:07:41.496" v="3242" actId="165"/>
          <ac:spMkLst>
            <pc:docMk/>
            <pc:sldMk cId="943846538" sldId="303"/>
            <ac:spMk id="73" creationId="{1229CE97-2D0B-4947-A8C0-98C5CA154B04}"/>
          </ac:spMkLst>
        </pc:spChg>
        <pc:spChg chg="mod">
          <ac:chgData name="Mafer Torres" userId="ea305b16cee8762e" providerId="LiveId" clId="{89F93D22-438A-426F-8C1E-32C7B36E189C}" dt="2022-02-17T05:07:41.496" v="3242" actId="165"/>
          <ac:spMkLst>
            <pc:docMk/>
            <pc:sldMk cId="943846538" sldId="303"/>
            <ac:spMk id="74" creationId="{0EF0127C-DE6F-4984-B5E7-D85EB1C24472}"/>
          </ac:spMkLst>
        </pc:spChg>
        <pc:spChg chg="mod ord">
          <ac:chgData name="Mafer Torres" userId="ea305b16cee8762e" providerId="LiveId" clId="{89F93D22-438A-426F-8C1E-32C7B36E189C}" dt="2022-02-17T05:34:00.749" v="3570" actId="1076"/>
          <ac:spMkLst>
            <pc:docMk/>
            <pc:sldMk cId="943846538" sldId="303"/>
            <ac:spMk id="75" creationId="{AF45278E-E386-49A5-8EEB-C4B5F2F2BA77}"/>
          </ac:spMkLst>
        </pc:spChg>
        <pc:spChg chg="add del mod">
          <ac:chgData name="Mafer Torres" userId="ea305b16cee8762e" providerId="LiveId" clId="{89F93D22-438A-426F-8C1E-32C7B36E189C}" dt="2022-02-17T05:06:27.426" v="3226" actId="478"/>
          <ac:spMkLst>
            <pc:docMk/>
            <pc:sldMk cId="943846538" sldId="303"/>
            <ac:spMk id="77" creationId="{84C68C0D-AD3B-41D0-BD0A-AEBF6979E491}"/>
          </ac:spMkLst>
        </pc:spChg>
        <pc:spChg chg="add del mod">
          <ac:chgData name="Mafer Torres" userId="ea305b16cee8762e" providerId="LiveId" clId="{89F93D22-438A-426F-8C1E-32C7B36E189C}" dt="2022-02-17T05:06:52.896" v="3229" actId="478"/>
          <ac:spMkLst>
            <pc:docMk/>
            <pc:sldMk cId="943846538" sldId="303"/>
            <ac:spMk id="78" creationId="{197214C1-92E2-4F98-BA8F-0436A3F5C94F}"/>
          </ac:spMkLst>
        </pc:spChg>
        <pc:spChg chg="add del mod">
          <ac:chgData name="Mafer Torres" userId="ea305b16cee8762e" providerId="LiveId" clId="{89F93D22-438A-426F-8C1E-32C7B36E189C}" dt="2022-02-17T05:07:32.159" v="3239" actId="478"/>
          <ac:spMkLst>
            <pc:docMk/>
            <pc:sldMk cId="943846538" sldId="303"/>
            <ac:spMk id="79" creationId="{435D27BF-97A8-4D12-8650-9E1AB65A659B}"/>
          </ac:spMkLst>
        </pc:spChg>
        <pc:spChg chg="add del mod">
          <ac:chgData name="Mafer Torres" userId="ea305b16cee8762e" providerId="LiveId" clId="{89F93D22-438A-426F-8C1E-32C7B36E189C}" dt="2022-02-17T05:07:13.557" v="3234" actId="478"/>
          <ac:spMkLst>
            <pc:docMk/>
            <pc:sldMk cId="943846538" sldId="303"/>
            <ac:spMk id="80" creationId="{CEFD2943-1226-47F4-B97A-C3B9D117FCF3}"/>
          </ac:spMkLst>
        </pc:spChg>
        <pc:spChg chg="add del mod">
          <ac:chgData name="Mafer Torres" userId="ea305b16cee8762e" providerId="LiveId" clId="{89F93D22-438A-426F-8C1E-32C7B36E189C}" dt="2022-02-17T05:07:50.163" v="3244" actId="478"/>
          <ac:spMkLst>
            <pc:docMk/>
            <pc:sldMk cId="943846538" sldId="303"/>
            <ac:spMk id="82" creationId="{0CF58701-78C6-4C9A-9222-13DADB2B088C}"/>
          </ac:spMkLst>
        </pc:spChg>
        <pc:spChg chg="add del mod">
          <ac:chgData name="Mafer Torres" userId="ea305b16cee8762e" providerId="LiveId" clId="{89F93D22-438A-426F-8C1E-32C7B36E189C}" dt="2022-02-17T05:11:21.532" v="3316" actId="478"/>
          <ac:spMkLst>
            <pc:docMk/>
            <pc:sldMk cId="943846538" sldId="303"/>
            <ac:spMk id="83" creationId="{B89DC273-9740-4E6C-A769-45E1AD1CB964}"/>
          </ac:spMkLst>
        </pc:spChg>
        <pc:spChg chg="del">
          <ac:chgData name="Mafer Torres" userId="ea305b16cee8762e" providerId="LiveId" clId="{89F93D22-438A-426F-8C1E-32C7B36E189C}" dt="2022-02-17T04:52:50.103" v="3194" actId="478"/>
          <ac:spMkLst>
            <pc:docMk/>
            <pc:sldMk cId="943846538" sldId="303"/>
            <ac:spMk id="84" creationId="{22F3096C-8840-49FC-9B14-E80D67947C8F}"/>
          </ac:spMkLst>
        </pc:spChg>
        <pc:spChg chg="del">
          <ac:chgData name="Mafer Torres" userId="ea305b16cee8762e" providerId="LiveId" clId="{89F93D22-438A-426F-8C1E-32C7B36E189C}" dt="2022-02-17T04:52:50.103" v="3194" actId="478"/>
          <ac:spMkLst>
            <pc:docMk/>
            <pc:sldMk cId="943846538" sldId="303"/>
            <ac:spMk id="85" creationId="{E99D18FA-4000-4A6C-A31A-30EAD377D99C}"/>
          </ac:spMkLst>
        </pc:spChg>
        <pc:spChg chg="del">
          <ac:chgData name="Mafer Torres" userId="ea305b16cee8762e" providerId="LiveId" clId="{89F93D22-438A-426F-8C1E-32C7B36E189C}" dt="2022-02-17T04:52:50.103" v="3194" actId="478"/>
          <ac:spMkLst>
            <pc:docMk/>
            <pc:sldMk cId="943846538" sldId="303"/>
            <ac:spMk id="87" creationId="{4C688BE1-6DA8-4C51-9AA6-4AC8BDBAB0D7}"/>
          </ac:spMkLst>
        </pc:spChg>
        <pc:spChg chg="del">
          <ac:chgData name="Mafer Torres" userId="ea305b16cee8762e" providerId="LiveId" clId="{89F93D22-438A-426F-8C1E-32C7B36E189C}" dt="2022-02-17T04:52:50.103" v="3194" actId="478"/>
          <ac:spMkLst>
            <pc:docMk/>
            <pc:sldMk cId="943846538" sldId="303"/>
            <ac:spMk id="103" creationId="{45C18449-F94F-4853-8688-3A906D9F5B0E}"/>
          </ac:spMkLst>
        </pc:spChg>
        <pc:spChg chg="del">
          <ac:chgData name="Mafer Torres" userId="ea305b16cee8762e" providerId="LiveId" clId="{89F93D22-438A-426F-8C1E-32C7B36E189C}" dt="2022-02-17T04:52:50.103" v="3194" actId="478"/>
          <ac:spMkLst>
            <pc:docMk/>
            <pc:sldMk cId="943846538" sldId="303"/>
            <ac:spMk id="104" creationId="{F11C0981-145F-483C-ABD2-D8F592E178B7}"/>
          </ac:spMkLst>
        </pc:spChg>
        <pc:spChg chg="del">
          <ac:chgData name="Mafer Torres" userId="ea305b16cee8762e" providerId="LiveId" clId="{89F93D22-438A-426F-8C1E-32C7B36E189C}" dt="2022-02-17T04:52:50.103" v="3194" actId="478"/>
          <ac:spMkLst>
            <pc:docMk/>
            <pc:sldMk cId="943846538" sldId="303"/>
            <ac:spMk id="106" creationId="{779A6034-29DB-468E-9BB2-A9F2E0B3A747}"/>
          </ac:spMkLst>
        </pc:spChg>
        <pc:spChg chg="del">
          <ac:chgData name="Mafer Torres" userId="ea305b16cee8762e" providerId="LiveId" clId="{89F93D22-438A-426F-8C1E-32C7B36E189C}" dt="2022-02-17T04:52:50.103" v="3194" actId="478"/>
          <ac:spMkLst>
            <pc:docMk/>
            <pc:sldMk cId="943846538" sldId="303"/>
            <ac:spMk id="116" creationId="{1D7FB323-0FE0-4390-957A-FE6DF2F2F65E}"/>
          </ac:spMkLst>
        </pc:spChg>
        <pc:spChg chg="del">
          <ac:chgData name="Mafer Torres" userId="ea305b16cee8762e" providerId="LiveId" clId="{89F93D22-438A-426F-8C1E-32C7B36E189C}" dt="2022-02-17T04:52:50.103" v="3194" actId="478"/>
          <ac:spMkLst>
            <pc:docMk/>
            <pc:sldMk cId="943846538" sldId="303"/>
            <ac:spMk id="117" creationId="{E4649A63-5430-487B-B5EA-ADA4E99E6FE3}"/>
          </ac:spMkLst>
        </pc:spChg>
        <pc:spChg chg="del">
          <ac:chgData name="Mafer Torres" userId="ea305b16cee8762e" providerId="LiveId" clId="{89F93D22-438A-426F-8C1E-32C7B36E189C}" dt="2022-02-17T04:52:50.103" v="3194" actId="478"/>
          <ac:spMkLst>
            <pc:docMk/>
            <pc:sldMk cId="943846538" sldId="303"/>
            <ac:spMk id="119" creationId="{EC951AA3-D10C-49E3-A3A8-5AAC035F16D7}"/>
          </ac:spMkLst>
        </pc:spChg>
        <pc:spChg chg="del">
          <ac:chgData name="Mafer Torres" userId="ea305b16cee8762e" providerId="LiveId" clId="{89F93D22-438A-426F-8C1E-32C7B36E189C}" dt="2022-02-17T04:52:50.103" v="3194" actId="478"/>
          <ac:spMkLst>
            <pc:docMk/>
            <pc:sldMk cId="943846538" sldId="303"/>
            <ac:spMk id="131" creationId="{9C436E09-70AD-49A0-A14C-5891612A4387}"/>
          </ac:spMkLst>
        </pc:spChg>
        <pc:spChg chg="del">
          <ac:chgData name="Mafer Torres" userId="ea305b16cee8762e" providerId="LiveId" clId="{89F93D22-438A-426F-8C1E-32C7B36E189C}" dt="2022-02-17T04:52:50.103" v="3194" actId="478"/>
          <ac:spMkLst>
            <pc:docMk/>
            <pc:sldMk cId="943846538" sldId="303"/>
            <ac:spMk id="132" creationId="{B97EE73E-DE3F-4B5F-8444-4A01D0068ABE}"/>
          </ac:spMkLst>
        </pc:spChg>
        <pc:spChg chg="del">
          <ac:chgData name="Mafer Torres" userId="ea305b16cee8762e" providerId="LiveId" clId="{89F93D22-438A-426F-8C1E-32C7B36E189C}" dt="2022-02-17T04:52:50.103" v="3194" actId="478"/>
          <ac:spMkLst>
            <pc:docMk/>
            <pc:sldMk cId="943846538" sldId="303"/>
            <ac:spMk id="134" creationId="{E43CA099-5ECF-4812-9690-BC0305C2491D}"/>
          </ac:spMkLst>
        </pc:spChg>
        <pc:spChg chg="del">
          <ac:chgData name="Mafer Torres" userId="ea305b16cee8762e" providerId="LiveId" clId="{89F93D22-438A-426F-8C1E-32C7B36E189C}" dt="2022-02-17T04:52:50.103" v="3194" actId="478"/>
          <ac:spMkLst>
            <pc:docMk/>
            <pc:sldMk cId="943846538" sldId="303"/>
            <ac:spMk id="199" creationId="{0A8CEE2B-71B0-4BB9-AF24-96B05DB926F5}"/>
          </ac:spMkLst>
        </pc:spChg>
        <pc:spChg chg="del">
          <ac:chgData name="Mafer Torres" userId="ea305b16cee8762e" providerId="LiveId" clId="{89F93D22-438A-426F-8C1E-32C7B36E189C}" dt="2022-02-17T04:52:50.103" v="3194" actId="478"/>
          <ac:spMkLst>
            <pc:docMk/>
            <pc:sldMk cId="943846538" sldId="303"/>
            <ac:spMk id="200" creationId="{8CD40C7A-FB1E-44D8-82EE-449884F70480}"/>
          </ac:spMkLst>
        </pc:spChg>
        <pc:spChg chg="del">
          <ac:chgData name="Mafer Torres" userId="ea305b16cee8762e" providerId="LiveId" clId="{89F93D22-438A-426F-8C1E-32C7B36E189C}" dt="2022-02-17T04:52:50.103" v="3194" actId="478"/>
          <ac:spMkLst>
            <pc:docMk/>
            <pc:sldMk cId="943846538" sldId="303"/>
            <ac:spMk id="202" creationId="{60C6B278-AC4E-4A0D-B5A6-2EBFBB7D9595}"/>
          </ac:spMkLst>
        </pc:spChg>
        <pc:spChg chg="del">
          <ac:chgData name="Mafer Torres" userId="ea305b16cee8762e" providerId="LiveId" clId="{89F93D22-438A-426F-8C1E-32C7B36E189C}" dt="2022-02-17T04:52:50.103" v="3194" actId="478"/>
          <ac:spMkLst>
            <pc:docMk/>
            <pc:sldMk cId="943846538" sldId="303"/>
            <ac:spMk id="217" creationId="{5FC98AC3-C1C8-489F-A8DD-76CC77F52EFC}"/>
          </ac:spMkLst>
        </pc:spChg>
        <pc:spChg chg="del">
          <ac:chgData name="Mafer Torres" userId="ea305b16cee8762e" providerId="LiveId" clId="{89F93D22-438A-426F-8C1E-32C7B36E189C}" dt="2022-02-17T04:52:50.103" v="3194" actId="478"/>
          <ac:spMkLst>
            <pc:docMk/>
            <pc:sldMk cId="943846538" sldId="303"/>
            <ac:spMk id="219" creationId="{E35498DA-40A4-42E8-AB72-3B9E34002FCC}"/>
          </ac:spMkLst>
        </pc:spChg>
        <pc:spChg chg="del">
          <ac:chgData name="Mafer Torres" userId="ea305b16cee8762e" providerId="LiveId" clId="{89F93D22-438A-426F-8C1E-32C7B36E189C}" dt="2022-02-17T04:52:50.103" v="3194" actId="478"/>
          <ac:spMkLst>
            <pc:docMk/>
            <pc:sldMk cId="943846538" sldId="303"/>
            <ac:spMk id="220" creationId="{F92A86A7-A971-48CA-969A-0FEA389762E4}"/>
          </ac:spMkLst>
        </pc:spChg>
        <pc:spChg chg="del">
          <ac:chgData name="Mafer Torres" userId="ea305b16cee8762e" providerId="LiveId" clId="{89F93D22-438A-426F-8C1E-32C7B36E189C}" dt="2022-02-17T04:52:50.103" v="3194" actId="478"/>
          <ac:spMkLst>
            <pc:docMk/>
            <pc:sldMk cId="943846538" sldId="303"/>
            <ac:spMk id="221" creationId="{A1258796-A132-4A97-B734-836288633217}"/>
          </ac:spMkLst>
        </pc:spChg>
        <pc:spChg chg="del">
          <ac:chgData name="Mafer Torres" userId="ea305b16cee8762e" providerId="LiveId" clId="{89F93D22-438A-426F-8C1E-32C7B36E189C}" dt="2022-02-17T04:52:50.103" v="3194" actId="478"/>
          <ac:spMkLst>
            <pc:docMk/>
            <pc:sldMk cId="943846538" sldId="303"/>
            <ac:spMk id="222" creationId="{5F0B392B-3732-4FBD-A382-7B1FF91ABEA4}"/>
          </ac:spMkLst>
        </pc:spChg>
        <pc:grpChg chg="add del mod">
          <ac:chgData name="Mafer Torres" userId="ea305b16cee8762e" providerId="LiveId" clId="{89F93D22-438A-426F-8C1E-32C7B36E189C}" dt="2022-02-17T05:06:38.158" v="3227" actId="165"/>
          <ac:grpSpMkLst>
            <pc:docMk/>
            <pc:sldMk cId="943846538" sldId="303"/>
            <ac:grpSpMk id="28" creationId="{CAF07F93-5B08-4F63-8D23-0D18A6CC2684}"/>
          </ac:grpSpMkLst>
        </pc:grpChg>
        <pc:grpChg chg="del mod topLvl">
          <ac:chgData name="Mafer Torres" userId="ea305b16cee8762e" providerId="LiveId" clId="{89F93D22-438A-426F-8C1E-32C7B36E189C}" dt="2022-02-17T05:11:19.024" v="3314" actId="478"/>
          <ac:grpSpMkLst>
            <pc:docMk/>
            <pc:sldMk cId="943846538" sldId="303"/>
            <ac:grpSpMk id="33" creationId="{60CA02D6-EB0B-4AC0-BF03-0643945CC0B3}"/>
          </ac:grpSpMkLst>
        </pc:grpChg>
        <pc:grpChg chg="add del mod">
          <ac:chgData name="Mafer Torres" userId="ea305b16cee8762e" providerId="LiveId" clId="{89F93D22-438A-426F-8C1E-32C7B36E189C}" dt="2022-02-17T05:07:23.668" v="3237" actId="165"/>
          <ac:grpSpMkLst>
            <pc:docMk/>
            <pc:sldMk cId="943846538" sldId="303"/>
            <ac:grpSpMk id="36" creationId="{67F4A244-D596-4411-BB57-314F084645ED}"/>
          </ac:grpSpMkLst>
        </pc:grpChg>
        <pc:grpChg chg="del mod topLvl">
          <ac:chgData name="Mafer Torres" userId="ea305b16cee8762e" providerId="LiveId" clId="{89F93D22-438A-426F-8C1E-32C7B36E189C}" dt="2022-02-17T05:18:54.570" v="3419" actId="478"/>
          <ac:grpSpMkLst>
            <pc:docMk/>
            <pc:sldMk cId="943846538" sldId="303"/>
            <ac:grpSpMk id="41" creationId="{7BFB3B66-F04E-4729-B8B2-2E519898BD17}"/>
          </ac:grpSpMkLst>
        </pc:grpChg>
        <pc:grpChg chg="add del mod">
          <ac:chgData name="Mafer Torres" userId="ea305b16cee8762e" providerId="LiveId" clId="{89F93D22-438A-426F-8C1E-32C7B36E189C}" dt="2022-02-17T05:07:04.468" v="3232" actId="165"/>
          <ac:grpSpMkLst>
            <pc:docMk/>
            <pc:sldMk cId="943846538" sldId="303"/>
            <ac:grpSpMk id="46" creationId="{B1AAA260-AC22-4E70-B6C3-AE25DA546C64}"/>
          </ac:grpSpMkLst>
        </pc:grpChg>
        <pc:grpChg chg="add del mod">
          <ac:chgData name="Mafer Torres" userId="ea305b16cee8762e" providerId="LiveId" clId="{89F93D22-438A-426F-8C1E-32C7B36E189C}" dt="2022-02-17T05:08:39.661" v="3257" actId="165"/>
          <ac:grpSpMkLst>
            <pc:docMk/>
            <pc:sldMk cId="943846538" sldId="303"/>
            <ac:grpSpMk id="52" creationId="{6AEFC8D6-6017-4F27-B8BC-5C0A64618A46}"/>
          </ac:grpSpMkLst>
        </pc:grpChg>
        <pc:grpChg chg="del mod topLvl">
          <ac:chgData name="Mafer Torres" userId="ea305b16cee8762e" providerId="LiveId" clId="{89F93D22-438A-426F-8C1E-32C7B36E189C}" dt="2022-02-17T05:13:43.447" v="3330" actId="478"/>
          <ac:grpSpMkLst>
            <pc:docMk/>
            <pc:sldMk cId="943846538" sldId="303"/>
            <ac:grpSpMk id="57" creationId="{72575CB3-562A-483D-9B61-86FD9D68AC51}"/>
          </ac:grpSpMkLst>
        </pc:grpChg>
        <pc:grpChg chg="add del mod">
          <ac:chgData name="Mafer Torres" userId="ea305b16cee8762e" providerId="LiveId" clId="{89F93D22-438A-426F-8C1E-32C7B36E189C}" dt="2022-02-17T05:07:41.496" v="3242" actId="165"/>
          <ac:grpSpMkLst>
            <pc:docMk/>
            <pc:sldMk cId="943846538" sldId="303"/>
            <ac:grpSpMk id="60" creationId="{01873B63-4B42-4F2A-9892-0E397209E583}"/>
          </ac:grpSpMkLst>
        </pc:grpChg>
        <pc:grpChg chg="del mod topLvl">
          <ac:chgData name="Mafer Torres" userId="ea305b16cee8762e" providerId="LiveId" clId="{89F93D22-438A-426F-8C1E-32C7B36E189C}" dt="2022-02-17T05:30:03.096" v="3509" actId="478"/>
          <ac:grpSpMkLst>
            <pc:docMk/>
            <pc:sldMk cId="943846538" sldId="303"/>
            <ac:grpSpMk id="65" creationId="{A0EF58B9-1FB1-4AF0-8B81-893C587FB74E}"/>
          </ac:grpSpMkLst>
        </pc:grpChg>
        <pc:grpChg chg="mod">
          <ac:chgData name="Mafer Torres" userId="ea305b16cee8762e" providerId="LiveId" clId="{89F93D22-438A-426F-8C1E-32C7B36E189C}" dt="2022-02-17T05:07:41.496" v="3242" actId="165"/>
          <ac:grpSpMkLst>
            <pc:docMk/>
            <pc:sldMk cId="943846538" sldId="303"/>
            <ac:grpSpMk id="67" creationId="{C45EC27A-0411-4161-875E-AD626F3C8670}"/>
          </ac:grpSpMkLst>
        </pc:grpChg>
        <pc:picChg chg="add mod">
          <ac:chgData name="Mafer Torres" userId="ea305b16cee8762e" providerId="LiveId" clId="{89F93D22-438A-426F-8C1E-32C7B36E189C}" dt="2022-02-18T01:01:45.758" v="3575" actId="1076"/>
          <ac:picMkLst>
            <pc:docMk/>
            <pc:sldMk cId="943846538" sldId="303"/>
            <ac:picMk id="26" creationId="{3E392B21-BB15-4EF0-A380-9CF7CAFC0176}"/>
          </ac:picMkLst>
        </pc:picChg>
        <pc:cxnChg chg="add mod">
          <ac:chgData name="Mafer Torres" userId="ea305b16cee8762e" providerId="LiveId" clId="{89F93D22-438A-426F-8C1E-32C7B36E189C}" dt="2022-02-17T05:36:32.322" v="3574" actId="1076"/>
          <ac:cxnSpMkLst>
            <pc:docMk/>
            <pc:sldMk cId="943846538" sldId="303"/>
            <ac:cxnSpMk id="27" creationId="{C64E1713-CB07-45A8-BCCD-421928BD3549}"/>
          </ac:cxnSpMkLst>
        </pc:cxnChg>
        <pc:cxnChg chg="del">
          <ac:chgData name="Mafer Torres" userId="ea305b16cee8762e" providerId="LiveId" clId="{89F93D22-438A-426F-8C1E-32C7B36E189C}" dt="2022-02-17T04:52:50.103" v="3194" actId="478"/>
          <ac:cxnSpMkLst>
            <pc:docMk/>
            <pc:sldMk cId="943846538" sldId="303"/>
            <ac:cxnSpMk id="81" creationId="{89724648-7BA4-4A29-B038-996EFFFB8BB4}"/>
          </ac:cxnSpMkLst>
        </pc:cxnChg>
      </pc:sldChg>
      <pc:sldChg chg="addSp delSp modSp new mod modClrScheme chgLayout">
        <pc:chgData name="Mafer Torres" userId="ea305b16cee8762e" providerId="LiveId" clId="{89F93D22-438A-426F-8C1E-32C7B36E189C}" dt="2022-02-18T03:10:25.893" v="3708"/>
        <pc:sldMkLst>
          <pc:docMk/>
          <pc:sldMk cId="2947668702" sldId="304"/>
        </pc:sldMkLst>
        <pc:spChg chg="del mod ord">
          <ac:chgData name="Mafer Torres" userId="ea305b16cee8762e" providerId="LiveId" clId="{89F93D22-438A-426F-8C1E-32C7B36E189C}" dt="2022-02-18T01:02:19.375" v="3577" actId="700"/>
          <ac:spMkLst>
            <pc:docMk/>
            <pc:sldMk cId="2947668702" sldId="304"/>
            <ac:spMk id="2" creationId="{DF139AF3-137E-4E51-BFAC-C4513520A84F}"/>
          </ac:spMkLst>
        </pc:spChg>
        <pc:spChg chg="del">
          <ac:chgData name="Mafer Torres" userId="ea305b16cee8762e" providerId="LiveId" clId="{89F93D22-438A-426F-8C1E-32C7B36E189C}" dt="2022-02-18T01:02:19.375" v="3577" actId="700"/>
          <ac:spMkLst>
            <pc:docMk/>
            <pc:sldMk cId="2947668702" sldId="304"/>
            <ac:spMk id="3" creationId="{1F7A05B0-9A81-45D1-BAEE-43D622911829}"/>
          </ac:spMkLst>
        </pc:spChg>
        <pc:spChg chg="add del mod ord">
          <ac:chgData name="Mafer Torres" userId="ea305b16cee8762e" providerId="LiveId" clId="{89F93D22-438A-426F-8C1E-32C7B36E189C}" dt="2022-02-18T01:22:08.765" v="3579" actId="478"/>
          <ac:spMkLst>
            <pc:docMk/>
            <pc:sldMk cId="2947668702" sldId="304"/>
            <ac:spMk id="4" creationId="{6AA45A9B-7CC4-4391-ADBC-73D7B9C5A917}"/>
          </ac:spMkLst>
        </pc:spChg>
        <pc:spChg chg="add mod">
          <ac:chgData name="Mafer Torres" userId="ea305b16cee8762e" providerId="LiveId" clId="{89F93D22-438A-426F-8C1E-32C7B36E189C}" dt="2022-02-18T01:02:21.591" v="3578"/>
          <ac:spMkLst>
            <pc:docMk/>
            <pc:sldMk cId="2947668702" sldId="304"/>
            <ac:spMk id="5" creationId="{FF16B505-1C72-4C9B-AE48-53D3C71EDBF7}"/>
          </ac:spMkLst>
        </pc:spChg>
        <pc:spChg chg="add del mod topLvl">
          <ac:chgData name="Mafer Torres" userId="ea305b16cee8762e" providerId="LiveId" clId="{89F93D22-438A-426F-8C1E-32C7B36E189C}" dt="2022-02-18T01:25:58.950" v="3588" actId="478"/>
          <ac:spMkLst>
            <pc:docMk/>
            <pc:sldMk cId="2947668702" sldId="304"/>
            <ac:spMk id="12" creationId="{12BFEE6E-E525-40A4-91C4-4299D2443749}"/>
          </ac:spMkLst>
        </pc:spChg>
        <pc:spChg chg="mod">
          <ac:chgData name="Mafer Torres" userId="ea305b16cee8762e" providerId="LiveId" clId="{89F93D22-438A-426F-8C1E-32C7B36E189C}" dt="2022-02-18T01:29:53.926" v="3671" actId="1076"/>
          <ac:spMkLst>
            <pc:docMk/>
            <pc:sldMk cId="2947668702" sldId="304"/>
            <ac:spMk id="14" creationId="{81351BA5-7D48-4418-970A-4BAFB019C969}"/>
          </ac:spMkLst>
        </pc:spChg>
        <pc:spChg chg="mod">
          <ac:chgData name="Mafer Torres" userId="ea305b16cee8762e" providerId="LiveId" clId="{89F93D22-438A-426F-8C1E-32C7B36E189C}" dt="2022-02-18T01:30:08.770" v="3673" actId="1076"/>
          <ac:spMkLst>
            <pc:docMk/>
            <pc:sldMk cId="2947668702" sldId="304"/>
            <ac:spMk id="15" creationId="{82162A05-6410-4576-A954-E75F281E71CA}"/>
          </ac:spMkLst>
        </pc:spChg>
        <pc:spChg chg="mod">
          <ac:chgData name="Mafer Torres" userId="ea305b16cee8762e" providerId="LiveId" clId="{89F93D22-438A-426F-8C1E-32C7B36E189C}" dt="2022-02-18T01:22:09.438" v="3580"/>
          <ac:spMkLst>
            <pc:docMk/>
            <pc:sldMk cId="2947668702" sldId="304"/>
            <ac:spMk id="17" creationId="{133268CE-B10C-4B8C-849B-C9D81A0ED1D6}"/>
          </ac:spMkLst>
        </pc:spChg>
        <pc:spChg chg="mod">
          <ac:chgData name="Mafer Torres" userId="ea305b16cee8762e" providerId="LiveId" clId="{89F93D22-438A-426F-8C1E-32C7B36E189C}" dt="2022-02-18T01:22:09.438" v="3580"/>
          <ac:spMkLst>
            <pc:docMk/>
            <pc:sldMk cId="2947668702" sldId="304"/>
            <ac:spMk id="18" creationId="{FB7E305D-8F38-4EB6-AA0C-A757444E3271}"/>
          </ac:spMkLst>
        </pc:spChg>
        <pc:spChg chg="mod">
          <ac:chgData name="Mafer Torres" userId="ea305b16cee8762e" providerId="LiveId" clId="{89F93D22-438A-426F-8C1E-32C7B36E189C}" dt="2022-02-18T01:29:57.466" v="3672" actId="1076"/>
          <ac:spMkLst>
            <pc:docMk/>
            <pc:sldMk cId="2947668702" sldId="304"/>
            <ac:spMk id="21" creationId="{A5E9E47E-0134-4556-BD5C-FC819A3B0A93}"/>
          </ac:spMkLst>
        </pc:spChg>
        <pc:spChg chg="mod">
          <ac:chgData name="Mafer Torres" userId="ea305b16cee8762e" providerId="LiveId" clId="{89F93D22-438A-426F-8C1E-32C7B36E189C}" dt="2022-02-18T01:28:37.376" v="3650" actId="113"/>
          <ac:spMkLst>
            <pc:docMk/>
            <pc:sldMk cId="2947668702" sldId="304"/>
            <ac:spMk id="22" creationId="{AB958BC6-5B2D-4C9C-A7AD-E2A6E65CBCB6}"/>
          </ac:spMkLst>
        </pc:spChg>
        <pc:spChg chg="mod">
          <ac:chgData name="Mafer Torres" userId="ea305b16cee8762e" providerId="LiveId" clId="{89F93D22-438A-426F-8C1E-32C7B36E189C}" dt="2022-02-18T01:22:09.438" v="3580"/>
          <ac:spMkLst>
            <pc:docMk/>
            <pc:sldMk cId="2947668702" sldId="304"/>
            <ac:spMk id="24" creationId="{33E342C2-F057-4C79-B047-69A3219DD693}"/>
          </ac:spMkLst>
        </pc:spChg>
        <pc:spChg chg="mod">
          <ac:chgData name="Mafer Torres" userId="ea305b16cee8762e" providerId="LiveId" clId="{89F93D22-438A-426F-8C1E-32C7B36E189C}" dt="2022-02-18T01:22:09.438" v="3580"/>
          <ac:spMkLst>
            <pc:docMk/>
            <pc:sldMk cId="2947668702" sldId="304"/>
            <ac:spMk id="25" creationId="{A3881EC3-1EB8-4AE6-9101-947AE7B7ED29}"/>
          </ac:spMkLst>
        </pc:spChg>
        <pc:spChg chg="mod">
          <ac:chgData name="Mafer Torres" userId="ea305b16cee8762e" providerId="LiveId" clId="{89F93D22-438A-426F-8C1E-32C7B36E189C}" dt="2022-02-18T01:22:09.438" v="3580"/>
          <ac:spMkLst>
            <pc:docMk/>
            <pc:sldMk cId="2947668702" sldId="304"/>
            <ac:spMk id="28" creationId="{F055FF20-A5D8-47BE-8E38-DB85140B3D69}"/>
          </ac:spMkLst>
        </pc:spChg>
        <pc:spChg chg="mod">
          <ac:chgData name="Mafer Torres" userId="ea305b16cee8762e" providerId="LiveId" clId="{89F93D22-438A-426F-8C1E-32C7B36E189C}" dt="2022-02-18T01:22:09.438" v="3580"/>
          <ac:spMkLst>
            <pc:docMk/>
            <pc:sldMk cId="2947668702" sldId="304"/>
            <ac:spMk id="29" creationId="{4C1EC2A5-4D06-4318-97A2-9BB0AF9B6C85}"/>
          </ac:spMkLst>
        </pc:spChg>
        <pc:spChg chg="mod">
          <ac:chgData name="Mafer Torres" userId="ea305b16cee8762e" providerId="LiveId" clId="{89F93D22-438A-426F-8C1E-32C7B36E189C}" dt="2022-02-18T01:22:09.438" v="3580"/>
          <ac:spMkLst>
            <pc:docMk/>
            <pc:sldMk cId="2947668702" sldId="304"/>
            <ac:spMk id="31" creationId="{FA518E3B-BF9A-4983-8CB9-2F02325776FA}"/>
          </ac:spMkLst>
        </pc:spChg>
        <pc:spChg chg="mod">
          <ac:chgData name="Mafer Torres" userId="ea305b16cee8762e" providerId="LiveId" clId="{89F93D22-438A-426F-8C1E-32C7B36E189C}" dt="2022-02-18T01:22:09.438" v="3580"/>
          <ac:spMkLst>
            <pc:docMk/>
            <pc:sldMk cId="2947668702" sldId="304"/>
            <ac:spMk id="32" creationId="{00CC6973-89B5-48AA-AA71-B809118E8FB1}"/>
          </ac:spMkLst>
        </pc:spChg>
        <pc:spChg chg="mod">
          <ac:chgData name="Mafer Torres" userId="ea305b16cee8762e" providerId="LiveId" clId="{89F93D22-438A-426F-8C1E-32C7B36E189C}" dt="2022-02-18T01:31:36.188" v="3691" actId="1076"/>
          <ac:spMkLst>
            <pc:docMk/>
            <pc:sldMk cId="2947668702" sldId="304"/>
            <ac:spMk id="35" creationId="{E3B90087-B85A-49EF-BFA6-A092767312A3}"/>
          </ac:spMkLst>
        </pc:spChg>
        <pc:spChg chg="mod">
          <ac:chgData name="Mafer Torres" userId="ea305b16cee8762e" providerId="LiveId" clId="{89F93D22-438A-426F-8C1E-32C7B36E189C}" dt="2022-02-18T01:31:44.296" v="3696" actId="113"/>
          <ac:spMkLst>
            <pc:docMk/>
            <pc:sldMk cId="2947668702" sldId="304"/>
            <ac:spMk id="36" creationId="{DFEADF24-C973-4E85-9321-B928E97F3812}"/>
          </ac:spMkLst>
        </pc:spChg>
        <pc:spChg chg="mod">
          <ac:chgData name="Mafer Torres" userId="ea305b16cee8762e" providerId="LiveId" clId="{89F93D22-438A-426F-8C1E-32C7B36E189C}" dt="2022-02-18T01:22:09.438" v="3580"/>
          <ac:spMkLst>
            <pc:docMk/>
            <pc:sldMk cId="2947668702" sldId="304"/>
            <ac:spMk id="38" creationId="{8476E256-FCA7-4C56-A570-3EC3A106C1BD}"/>
          </ac:spMkLst>
        </pc:spChg>
        <pc:spChg chg="mod">
          <ac:chgData name="Mafer Torres" userId="ea305b16cee8762e" providerId="LiveId" clId="{89F93D22-438A-426F-8C1E-32C7B36E189C}" dt="2022-02-18T01:22:09.438" v="3580"/>
          <ac:spMkLst>
            <pc:docMk/>
            <pc:sldMk cId="2947668702" sldId="304"/>
            <ac:spMk id="40" creationId="{CB92DB0E-B362-46CF-A603-9012797D59A7}"/>
          </ac:spMkLst>
        </pc:spChg>
        <pc:spChg chg="mod">
          <ac:chgData name="Mafer Torres" userId="ea305b16cee8762e" providerId="LiveId" clId="{89F93D22-438A-426F-8C1E-32C7B36E189C}" dt="2022-02-18T01:22:09.438" v="3580"/>
          <ac:spMkLst>
            <pc:docMk/>
            <pc:sldMk cId="2947668702" sldId="304"/>
            <ac:spMk id="42" creationId="{383983D0-ADF3-415F-A520-2A8B5638A0F4}"/>
          </ac:spMkLst>
        </pc:spChg>
        <pc:spChg chg="mod">
          <ac:chgData name="Mafer Torres" userId="ea305b16cee8762e" providerId="LiveId" clId="{89F93D22-438A-426F-8C1E-32C7B36E189C}" dt="2022-02-18T01:22:09.438" v="3580"/>
          <ac:spMkLst>
            <pc:docMk/>
            <pc:sldMk cId="2947668702" sldId="304"/>
            <ac:spMk id="43" creationId="{CAECF1A2-7ECA-4868-9D88-62194E82D976}"/>
          </ac:spMkLst>
        </pc:spChg>
        <pc:spChg chg="mod">
          <ac:chgData name="Mafer Torres" userId="ea305b16cee8762e" providerId="LiveId" clId="{89F93D22-438A-426F-8C1E-32C7B36E189C}" dt="2022-02-18T01:22:09.438" v="3580"/>
          <ac:spMkLst>
            <pc:docMk/>
            <pc:sldMk cId="2947668702" sldId="304"/>
            <ac:spMk id="45" creationId="{1594AC98-D50C-49E7-9B74-DA94B5CFF6E8}"/>
          </ac:spMkLst>
        </pc:spChg>
        <pc:spChg chg="mod">
          <ac:chgData name="Mafer Torres" userId="ea305b16cee8762e" providerId="LiveId" clId="{89F93D22-438A-426F-8C1E-32C7B36E189C}" dt="2022-02-18T01:22:09.438" v="3580"/>
          <ac:spMkLst>
            <pc:docMk/>
            <pc:sldMk cId="2947668702" sldId="304"/>
            <ac:spMk id="47" creationId="{61FE5A95-F124-483D-852D-429634BA4645}"/>
          </ac:spMkLst>
        </pc:spChg>
        <pc:grpChg chg="add del mod">
          <ac:chgData name="Mafer Torres" userId="ea305b16cee8762e" providerId="LiveId" clId="{89F93D22-438A-426F-8C1E-32C7B36E189C}" dt="2022-02-18T01:25:52.957" v="3585" actId="165"/>
          <ac:grpSpMkLst>
            <pc:docMk/>
            <pc:sldMk cId="2947668702" sldId="304"/>
            <ac:grpSpMk id="6" creationId="{3BB9ADEC-BBF5-430D-853D-4B9A0BF0203E}"/>
          </ac:grpSpMkLst>
        </pc:grpChg>
        <pc:grpChg chg="add mod">
          <ac:chgData name="Mafer Torres" userId="ea305b16cee8762e" providerId="LiveId" clId="{89F93D22-438A-426F-8C1E-32C7B36E189C}" dt="2022-02-18T01:29:44.577" v="3669" actId="1076"/>
          <ac:grpSpMkLst>
            <pc:docMk/>
            <pc:sldMk cId="2947668702" sldId="304"/>
            <ac:grpSpMk id="13" creationId="{A54EEF0E-0A2E-40AB-927F-0629392CDF3F}"/>
          </ac:grpSpMkLst>
        </pc:grpChg>
        <pc:grpChg chg="mod">
          <ac:chgData name="Mafer Torres" userId="ea305b16cee8762e" providerId="LiveId" clId="{89F93D22-438A-426F-8C1E-32C7B36E189C}" dt="2022-02-18T01:22:09.438" v="3580"/>
          <ac:grpSpMkLst>
            <pc:docMk/>
            <pc:sldMk cId="2947668702" sldId="304"/>
            <ac:grpSpMk id="16" creationId="{DC8A029C-F7D9-4A9B-B7B5-F1C94029C348}"/>
          </ac:grpSpMkLst>
        </pc:grpChg>
        <pc:grpChg chg="add mod">
          <ac:chgData name="Mafer Torres" userId="ea305b16cee8762e" providerId="LiveId" clId="{89F93D22-438A-426F-8C1E-32C7B36E189C}" dt="2022-02-18T01:30:21.489" v="3674" actId="1076"/>
          <ac:grpSpMkLst>
            <pc:docMk/>
            <pc:sldMk cId="2947668702" sldId="304"/>
            <ac:grpSpMk id="20" creationId="{2E3EF768-DB91-472B-A2F0-BDC27B6095C9}"/>
          </ac:grpSpMkLst>
        </pc:grpChg>
        <pc:grpChg chg="mod">
          <ac:chgData name="Mafer Torres" userId="ea305b16cee8762e" providerId="LiveId" clId="{89F93D22-438A-426F-8C1E-32C7B36E189C}" dt="2022-02-18T01:22:09.438" v="3580"/>
          <ac:grpSpMkLst>
            <pc:docMk/>
            <pc:sldMk cId="2947668702" sldId="304"/>
            <ac:grpSpMk id="23" creationId="{01D483F4-97E7-4D16-A18A-B833F5C1F03E}"/>
          </ac:grpSpMkLst>
        </pc:grpChg>
        <pc:grpChg chg="add del mod">
          <ac:chgData name="Mafer Torres" userId="ea305b16cee8762e" providerId="LiveId" clId="{89F93D22-438A-426F-8C1E-32C7B36E189C}" dt="2022-02-18T01:26:43.376" v="3595" actId="478"/>
          <ac:grpSpMkLst>
            <pc:docMk/>
            <pc:sldMk cId="2947668702" sldId="304"/>
            <ac:grpSpMk id="27" creationId="{22418C5C-1439-4B6A-9F13-FF8C6E4FEF03}"/>
          </ac:grpSpMkLst>
        </pc:grpChg>
        <pc:grpChg chg="mod">
          <ac:chgData name="Mafer Torres" userId="ea305b16cee8762e" providerId="LiveId" clId="{89F93D22-438A-426F-8C1E-32C7B36E189C}" dt="2022-02-18T01:22:09.438" v="3580"/>
          <ac:grpSpMkLst>
            <pc:docMk/>
            <pc:sldMk cId="2947668702" sldId="304"/>
            <ac:grpSpMk id="30" creationId="{A7AE51EA-5694-43B5-A685-0A578C8BF4CC}"/>
          </ac:grpSpMkLst>
        </pc:grpChg>
        <pc:grpChg chg="add mod">
          <ac:chgData name="Mafer Torres" userId="ea305b16cee8762e" providerId="LiveId" clId="{89F93D22-438A-426F-8C1E-32C7B36E189C}" dt="2022-02-18T01:31:27.914" v="3689" actId="1076"/>
          <ac:grpSpMkLst>
            <pc:docMk/>
            <pc:sldMk cId="2947668702" sldId="304"/>
            <ac:grpSpMk id="34" creationId="{71E1EC01-CC38-442D-B185-117449C511B6}"/>
          </ac:grpSpMkLst>
        </pc:grpChg>
        <pc:grpChg chg="mod">
          <ac:chgData name="Mafer Torres" userId="ea305b16cee8762e" providerId="LiveId" clId="{89F93D22-438A-426F-8C1E-32C7B36E189C}" dt="2022-02-18T01:22:09.438" v="3580"/>
          <ac:grpSpMkLst>
            <pc:docMk/>
            <pc:sldMk cId="2947668702" sldId="304"/>
            <ac:grpSpMk id="37" creationId="{52AE3E3E-1E8B-4984-80BB-2C9CE0541494}"/>
          </ac:grpSpMkLst>
        </pc:grpChg>
        <pc:grpChg chg="add del mod">
          <ac:chgData name="Mafer Torres" userId="ea305b16cee8762e" providerId="LiveId" clId="{89F93D22-438A-426F-8C1E-32C7B36E189C}" dt="2022-02-18T01:25:32.586" v="3581" actId="478"/>
          <ac:grpSpMkLst>
            <pc:docMk/>
            <pc:sldMk cId="2947668702" sldId="304"/>
            <ac:grpSpMk id="41" creationId="{C0D2F051-590B-4257-9351-DAC44E96468E}"/>
          </ac:grpSpMkLst>
        </pc:grpChg>
        <pc:grpChg chg="mod">
          <ac:chgData name="Mafer Torres" userId="ea305b16cee8762e" providerId="LiveId" clId="{89F93D22-438A-426F-8C1E-32C7B36E189C}" dt="2022-02-18T01:22:09.438" v="3580"/>
          <ac:grpSpMkLst>
            <pc:docMk/>
            <pc:sldMk cId="2947668702" sldId="304"/>
            <ac:grpSpMk id="44" creationId="{A575D759-48CC-4AF1-9EB6-D2AD8AF75A3C}"/>
          </ac:grpSpMkLst>
        </pc:grpChg>
        <pc:picChg chg="add mod">
          <ac:chgData name="Mafer Torres" userId="ea305b16cee8762e" providerId="LiveId" clId="{89F93D22-438A-426F-8C1E-32C7B36E189C}" dt="2022-02-18T03:10:25.893" v="3708"/>
          <ac:picMkLst>
            <pc:docMk/>
            <pc:sldMk cId="2947668702" sldId="304"/>
            <ac:picMk id="48" creationId="{F7A98B7C-45A8-4A49-B879-EDFD153C09B4}"/>
          </ac:picMkLst>
        </pc:picChg>
        <pc:cxnChg chg="add del mod topLvl">
          <ac:chgData name="Mafer Torres" userId="ea305b16cee8762e" providerId="LiveId" clId="{89F93D22-438A-426F-8C1E-32C7B36E189C}" dt="2022-02-18T01:30:21.489" v="3674" actId="1076"/>
          <ac:cxnSpMkLst>
            <pc:docMk/>
            <pc:sldMk cId="2947668702" sldId="304"/>
            <ac:cxnSpMk id="7" creationId="{BC4F247C-9466-4CA4-A5EF-0AEAC3FB7E79}"/>
          </ac:cxnSpMkLst>
        </pc:cxnChg>
        <pc:cxnChg chg="add del mod topLvl">
          <ac:chgData name="Mafer Torres" userId="ea305b16cee8762e" providerId="LiveId" clId="{89F93D22-438A-426F-8C1E-32C7B36E189C}" dt="2022-02-18T01:31:27.914" v="3689" actId="1076"/>
          <ac:cxnSpMkLst>
            <pc:docMk/>
            <pc:sldMk cId="2947668702" sldId="304"/>
            <ac:cxnSpMk id="8" creationId="{49950B56-1AF4-4621-A252-00F80F333753}"/>
          </ac:cxnSpMkLst>
        </pc:cxnChg>
        <pc:cxnChg chg="add del mod topLvl">
          <ac:chgData name="Mafer Torres" userId="ea305b16cee8762e" providerId="LiveId" clId="{89F93D22-438A-426F-8C1E-32C7B36E189C}" dt="2022-02-18T01:26:44.934" v="3596" actId="478"/>
          <ac:cxnSpMkLst>
            <pc:docMk/>
            <pc:sldMk cId="2947668702" sldId="304"/>
            <ac:cxnSpMk id="9" creationId="{6081525B-BFB3-4DE5-8DD0-CC2BC284615B}"/>
          </ac:cxnSpMkLst>
        </pc:cxnChg>
        <pc:cxnChg chg="add del mod topLvl">
          <ac:chgData name="Mafer Torres" userId="ea305b16cee8762e" providerId="LiveId" clId="{89F93D22-438A-426F-8C1E-32C7B36E189C}" dt="2022-02-18T01:26:05.445" v="3590" actId="478"/>
          <ac:cxnSpMkLst>
            <pc:docMk/>
            <pc:sldMk cId="2947668702" sldId="304"/>
            <ac:cxnSpMk id="10" creationId="{9903AE57-BA27-40A9-9EF4-0FC7B7087434}"/>
          </ac:cxnSpMkLst>
        </pc:cxnChg>
        <pc:cxnChg chg="del mod">
          <ac:chgData name="Mafer Torres" userId="ea305b16cee8762e" providerId="LiveId" clId="{89F93D22-438A-426F-8C1E-32C7B36E189C}" dt="2022-02-18T01:25:41.904" v="3582" actId="478"/>
          <ac:cxnSpMkLst>
            <pc:docMk/>
            <pc:sldMk cId="2947668702" sldId="304"/>
            <ac:cxnSpMk id="11" creationId="{981E9B7D-DFA2-49D9-A934-1ED54DE3C8EC}"/>
          </ac:cxnSpMkLst>
        </pc:cxnChg>
        <pc:cxnChg chg="mod">
          <ac:chgData name="Mafer Torres" userId="ea305b16cee8762e" providerId="LiveId" clId="{89F93D22-438A-426F-8C1E-32C7B36E189C}" dt="2022-02-18T01:22:09.438" v="3580"/>
          <ac:cxnSpMkLst>
            <pc:docMk/>
            <pc:sldMk cId="2947668702" sldId="304"/>
            <ac:cxnSpMk id="19" creationId="{22895A9B-C4CB-4E03-9E1D-D7E3092F8A85}"/>
          </ac:cxnSpMkLst>
        </pc:cxnChg>
        <pc:cxnChg chg="mod">
          <ac:chgData name="Mafer Torres" userId="ea305b16cee8762e" providerId="LiveId" clId="{89F93D22-438A-426F-8C1E-32C7B36E189C}" dt="2022-02-18T01:22:09.438" v="3580"/>
          <ac:cxnSpMkLst>
            <pc:docMk/>
            <pc:sldMk cId="2947668702" sldId="304"/>
            <ac:cxnSpMk id="26" creationId="{917A30D8-FEC7-43AF-9CC2-A822DCECC2F2}"/>
          </ac:cxnSpMkLst>
        </pc:cxnChg>
        <pc:cxnChg chg="mod">
          <ac:chgData name="Mafer Torres" userId="ea305b16cee8762e" providerId="LiveId" clId="{89F93D22-438A-426F-8C1E-32C7B36E189C}" dt="2022-02-18T01:26:43.376" v="3595" actId="478"/>
          <ac:cxnSpMkLst>
            <pc:docMk/>
            <pc:sldMk cId="2947668702" sldId="304"/>
            <ac:cxnSpMk id="33" creationId="{A379E74D-023B-47FF-96C3-418B423D6287}"/>
          </ac:cxnSpMkLst>
        </pc:cxnChg>
        <pc:cxnChg chg="mod">
          <ac:chgData name="Mafer Torres" userId="ea305b16cee8762e" providerId="LiveId" clId="{89F93D22-438A-426F-8C1E-32C7B36E189C}" dt="2022-02-18T01:22:09.438" v="3580"/>
          <ac:cxnSpMkLst>
            <pc:docMk/>
            <pc:sldMk cId="2947668702" sldId="304"/>
            <ac:cxnSpMk id="39" creationId="{BC6F4DCB-0CFF-41FF-98C9-E280FB02DCD3}"/>
          </ac:cxnSpMkLst>
        </pc:cxnChg>
        <pc:cxnChg chg="mod">
          <ac:chgData name="Mafer Torres" userId="ea305b16cee8762e" providerId="LiveId" clId="{89F93D22-438A-426F-8C1E-32C7B36E189C}" dt="2022-02-18T01:25:32.586" v="3581" actId="478"/>
          <ac:cxnSpMkLst>
            <pc:docMk/>
            <pc:sldMk cId="2947668702" sldId="304"/>
            <ac:cxnSpMk id="46" creationId="{99EBB4DE-CFA0-45FA-AC43-1FA8B99E2B71}"/>
          </ac:cxnSpMkLst>
        </pc:cxnChg>
      </pc:sldChg>
      <pc:sldChg chg="addSp delSp modSp add mod">
        <pc:chgData name="Mafer Torres" userId="ea305b16cee8762e" providerId="LiveId" clId="{89F93D22-438A-426F-8C1E-32C7B36E189C}" dt="2022-02-18T06:07:58.990" v="4152" actId="14100"/>
        <pc:sldMkLst>
          <pc:docMk/>
          <pc:sldMk cId="175163697" sldId="305"/>
        </pc:sldMkLst>
        <pc:spChg chg="add del mod">
          <ac:chgData name="Mafer Torres" userId="ea305b16cee8762e" providerId="LiveId" clId="{89F93D22-438A-426F-8C1E-32C7B36E189C}" dt="2022-02-18T03:11:13.079" v="3714" actId="478"/>
          <ac:spMkLst>
            <pc:docMk/>
            <pc:sldMk cId="175163697" sldId="305"/>
            <ac:spMk id="4" creationId="{F32D67BC-3E22-43E9-B4B6-197443466C86}"/>
          </ac:spMkLst>
        </pc:spChg>
        <pc:spChg chg="del">
          <ac:chgData name="Mafer Torres" userId="ea305b16cee8762e" providerId="LiveId" clId="{89F93D22-438A-426F-8C1E-32C7B36E189C}" dt="2022-02-18T03:10:39.504" v="3709" actId="478"/>
          <ac:spMkLst>
            <pc:docMk/>
            <pc:sldMk cId="175163697" sldId="305"/>
            <ac:spMk id="30" creationId="{6355D24C-7E58-4044-B9D9-6C1809846044}"/>
          </ac:spMkLst>
        </pc:spChg>
        <pc:spChg chg="del">
          <ac:chgData name="Mafer Torres" userId="ea305b16cee8762e" providerId="LiveId" clId="{89F93D22-438A-426F-8C1E-32C7B36E189C}" dt="2022-02-18T03:10:39.504" v="3709" actId="478"/>
          <ac:spMkLst>
            <pc:docMk/>
            <pc:sldMk cId="175163697" sldId="305"/>
            <ac:spMk id="31" creationId="{A55439A6-87E3-4E10-89CD-32F2387E1BD5}"/>
          </ac:spMkLst>
        </pc:spChg>
        <pc:spChg chg="del">
          <ac:chgData name="Mafer Torres" userId="ea305b16cee8762e" providerId="LiveId" clId="{89F93D22-438A-426F-8C1E-32C7B36E189C}" dt="2022-02-18T03:10:42.578" v="3710" actId="478"/>
          <ac:spMkLst>
            <pc:docMk/>
            <pc:sldMk cId="175163697" sldId="305"/>
            <ac:spMk id="32" creationId="{2F746532-6ECB-4DC7-87DF-0789CD01B8C4}"/>
          </ac:spMkLst>
        </pc:spChg>
        <pc:spChg chg="del">
          <ac:chgData name="Mafer Torres" userId="ea305b16cee8762e" providerId="LiveId" clId="{89F93D22-438A-426F-8C1E-32C7B36E189C}" dt="2022-02-18T03:10:39.504" v="3709" actId="478"/>
          <ac:spMkLst>
            <pc:docMk/>
            <pc:sldMk cId="175163697" sldId="305"/>
            <ac:spMk id="38" creationId="{8F59DDFD-5B6B-4FEE-BB31-DE0035469BFB}"/>
          </ac:spMkLst>
        </pc:spChg>
        <pc:spChg chg="del">
          <ac:chgData name="Mafer Torres" userId="ea305b16cee8762e" providerId="LiveId" clId="{89F93D22-438A-426F-8C1E-32C7B36E189C}" dt="2022-02-18T03:10:39.504" v="3709" actId="478"/>
          <ac:spMkLst>
            <pc:docMk/>
            <pc:sldMk cId="175163697" sldId="305"/>
            <ac:spMk id="39" creationId="{0A8A46A2-624E-404C-9998-E8DB13A977F1}"/>
          </ac:spMkLst>
        </pc:spChg>
        <pc:spChg chg="del">
          <ac:chgData name="Mafer Torres" userId="ea305b16cee8762e" providerId="LiveId" clId="{89F93D22-438A-426F-8C1E-32C7B36E189C}" dt="2022-02-18T03:10:39.504" v="3709" actId="478"/>
          <ac:spMkLst>
            <pc:docMk/>
            <pc:sldMk cId="175163697" sldId="305"/>
            <ac:spMk id="40" creationId="{2DE70F87-5639-4C4C-9886-47C8BE392604}"/>
          </ac:spMkLst>
        </pc:spChg>
        <pc:spChg chg="del">
          <ac:chgData name="Mafer Torres" userId="ea305b16cee8762e" providerId="LiveId" clId="{89F93D22-438A-426F-8C1E-32C7B36E189C}" dt="2022-02-18T03:10:39.504" v="3709" actId="478"/>
          <ac:spMkLst>
            <pc:docMk/>
            <pc:sldMk cId="175163697" sldId="305"/>
            <ac:spMk id="48" creationId="{F844437A-E50C-405D-B2BB-28ACD52468AB}"/>
          </ac:spMkLst>
        </pc:spChg>
        <pc:spChg chg="del">
          <ac:chgData name="Mafer Torres" userId="ea305b16cee8762e" providerId="LiveId" clId="{89F93D22-438A-426F-8C1E-32C7B36E189C}" dt="2022-02-18T03:10:39.504" v="3709" actId="478"/>
          <ac:spMkLst>
            <pc:docMk/>
            <pc:sldMk cId="175163697" sldId="305"/>
            <ac:spMk id="49" creationId="{38380560-5630-4E85-B55C-E7524E5F360C}"/>
          </ac:spMkLst>
        </pc:spChg>
        <pc:spChg chg="del">
          <ac:chgData name="Mafer Torres" userId="ea305b16cee8762e" providerId="LiveId" clId="{89F93D22-438A-426F-8C1E-32C7B36E189C}" dt="2022-02-18T03:10:39.504" v="3709" actId="478"/>
          <ac:spMkLst>
            <pc:docMk/>
            <pc:sldMk cId="175163697" sldId="305"/>
            <ac:spMk id="50" creationId="{495E8507-1F5E-40F2-9466-4411828073A9}"/>
          </ac:spMkLst>
        </pc:spChg>
        <pc:spChg chg="del">
          <ac:chgData name="Mafer Torres" userId="ea305b16cee8762e" providerId="LiveId" clId="{89F93D22-438A-426F-8C1E-32C7B36E189C}" dt="2022-02-18T03:10:39.504" v="3709" actId="478"/>
          <ac:spMkLst>
            <pc:docMk/>
            <pc:sldMk cId="175163697" sldId="305"/>
            <ac:spMk id="54" creationId="{612202E9-37EE-4834-967E-71165FCE6936}"/>
          </ac:spMkLst>
        </pc:spChg>
        <pc:spChg chg="del">
          <ac:chgData name="Mafer Torres" userId="ea305b16cee8762e" providerId="LiveId" clId="{89F93D22-438A-426F-8C1E-32C7B36E189C}" dt="2022-02-18T03:10:39.504" v="3709" actId="478"/>
          <ac:spMkLst>
            <pc:docMk/>
            <pc:sldMk cId="175163697" sldId="305"/>
            <ac:spMk id="55" creationId="{6AB18008-F2E9-424C-A1C9-0AA5F1BF0B99}"/>
          </ac:spMkLst>
        </pc:spChg>
        <pc:spChg chg="del">
          <ac:chgData name="Mafer Torres" userId="ea305b16cee8762e" providerId="LiveId" clId="{89F93D22-438A-426F-8C1E-32C7B36E189C}" dt="2022-02-18T03:10:39.504" v="3709" actId="478"/>
          <ac:spMkLst>
            <pc:docMk/>
            <pc:sldMk cId="175163697" sldId="305"/>
            <ac:spMk id="56" creationId="{D2BA4919-96DA-4F01-8973-86B08B320CFC}"/>
          </ac:spMkLst>
        </pc:spChg>
        <pc:spChg chg="del">
          <ac:chgData name="Mafer Torres" userId="ea305b16cee8762e" providerId="LiveId" clId="{89F93D22-438A-426F-8C1E-32C7B36E189C}" dt="2022-02-18T03:10:39.504" v="3709" actId="478"/>
          <ac:spMkLst>
            <pc:docMk/>
            <pc:sldMk cId="175163697" sldId="305"/>
            <ac:spMk id="62" creationId="{2326FEC0-D14B-4F4A-9892-147181ADB7E5}"/>
          </ac:spMkLst>
        </pc:spChg>
        <pc:spChg chg="del">
          <ac:chgData name="Mafer Torres" userId="ea305b16cee8762e" providerId="LiveId" clId="{89F93D22-438A-426F-8C1E-32C7B36E189C}" dt="2022-02-18T03:10:39.504" v="3709" actId="478"/>
          <ac:spMkLst>
            <pc:docMk/>
            <pc:sldMk cId="175163697" sldId="305"/>
            <ac:spMk id="63" creationId="{829E840A-94BD-4DC9-9EB1-5F87564ECD8F}"/>
          </ac:spMkLst>
        </pc:spChg>
        <pc:spChg chg="del">
          <ac:chgData name="Mafer Torres" userId="ea305b16cee8762e" providerId="LiveId" clId="{89F93D22-438A-426F-8C1E-32C7B36E189C}" dt="2022-02-18T03:10:42.578" v="3710" actId="478"/>
          <ac:spMkLst>
            <pc:docMk/>
            <pc:sldMk cId="175163697" sldId="305"/>
            <ac:spMk id="64" creationId="{FA210AD5-7D8F-45A9-94D5-A73CD9409D4D}"/>
          </ac:spMkLst>
        </pc:spChg>
        <pc:spChg chg="del">
          <ac:chgData name="Mafer Torres" userId="ea305b16cee8762e" providerId="LiveId" clId="{89F93D22-438A-426F-8C1E-32C7B36E189C}" dt="2022-02-18T03:11:09.726" v="3713" actId="478"/>
          <ac:spMkLst>
            <pc:docMk/>
            <pc:sldMk cId="175163697" sldId="305"/>
            <ac:spMk id="75" creationId="{AF45278E-E386-49A5-8EEB-C4B5F2F2BA77}"/>
          </ac:spMkLst>
        </pc:spChg>
        <pc:spChg chg="mod">
          <ac:chgData name="Mafer Torres" userId="ea305b16cee8762e" providerId="LiveId" clId="{89F93D22-438A-426F-8C1E-32C7B36E189C}" dt="2022-02-18T03:09:59.401" v="3706" actId="20577"/>
          <ac:spMkLst>
            <pc:docMk/>
            <pc:sldMk cId="175163697" sldId="305"/>
            <ac:spMk id="76" creationId="{767EEF2A-3FEA-49AB-A7BF-5BFE18926464}"/>
          </ac:spMkLst>
        </pc:spChg>
        <pc:graphicFrameChg chg="add mod modGraphic">
          <ac:chgData name="Mafer Torres" userId="ea305b16cee8762e" providerId="LiveId" clId="{89F93D22-438A-426F-8C1E-32C7B36E189C}" dt="2022-02-18T06:07:58.990" v="4152" actId="14100"/>
          <ac:graphicFrameMkLst>
            <pc:docMk/>
            <pc:sldMk cId="175163697" sldId="305"/>
            <ac:graphicFrameMk id="2" creationId="{B8D09B95-4855-47C8-9B92-4B9D48E37216}"/>
          </ac:graphicFrameMkLst>
        </pc:graphicFrameChg>
        <pc:picChg chg="mod">
          <ac:chgData name="Mafer Torres" userId="ea305b16cee8762e" providerId="LiveId" clId="{89F93D22-438A-426F-8C1E-32C7B36E189C}" dt="2022-02-18T06:07:48.019" v="4151" actId="1076"/>
          <ac:picMkLst>
            <pc:docMk/>
            <pc:sldMk cId="175163697" sldId="305"/>
            <ac:picMk id="26" creationId="{3E392B21-BB15-4EF0-A380-9CF7CAFC0176}"/>
          </ac:picMkLst>
        </pc:picChg>
        <pc:cxnChg chg="del">
          <ac:chgData name="Mafer Torres" userId="ea305b16cee8762e" providerId="LiveId" clId="{89F93D22-438A-426F-8C1E-32C7B36E189C}" dt="2022-02-18T03:10:39.504" v="3709" actId="478"/>
          <ac:cxnSpMkLst>
            <pc:docMk/>
            <pc:sldMk cId="175163697" sldId="305"/>
            <ac:cxnSpMk id="27" creationId="{C64E1713-CB07-45A8-BCCD-421928BD3549}"/>
          </ac:cxnSpMkLst>
        </pc:cxnChg>
      </pc:sldChg>
      <pc:sldChg chg="addSp delSp modSp add mod">
        <pc:chgData name="Mafer Torres" userId="ea305b16cee8762e" providerId="LiveId" clId="{89F93D22-438A-426F-8C1E-32C7B36E189C}" dt="2022-02-19T03:08:11.366" v="4484" actId="1076"/>
        <pc:sldMkLst>
          <pc:docMk/>
          <pc:sldMk cId="1697184409" sldId="306"/>
        </pc:sldMkLst>
        <pc:spChg chg="add del mod">
          <ac:chgData name="Mafer Torres" userId="ea305b16cee8762e" providerId="LiveId" clId="{89F93D22-438A-426F-8C1E-32C7B36E189C}" dt="2022-02-19T02:04:49.993" v="4195" actId="478"/>
          <ac:spMkLst>
            <pc:docMk/>
            <pc:sldMk cId="1697184409" sldId="306"/>
            <ac:spMk id="4" creationId="{4E338F12-CF4C-4AAE-8056-475A865CA7D3}"/>
          </ac:spMkLst>
        </pc:spChg>
        <pc:spChg chg="mod">
          <ac:chgData name="Mafer Torres" userId="ea305b16cee8762e" providerId="LiveId" clId="{89F93D22-438A-426F-8C1E-32C7B36E189C}" dt="2022-02-19T02:16:08.078" v="4321" actId="1076"/>
          <ac:spMkLst>
            <pc:docMk/>
            <pc:sldMk cId="1697184409" sldId="306"/>
            <ac:spMk id="6" creationId="{FC924324-6544-4F87-9945-13E6D3A7CA1A}"/>
          </ac:spMkLst>
        </pc:spChg>
        <pc:spChg chg="add del mod">
          <ac:chgData name="Mafer Torres" userId="ea305b16cee8762e" providerId="LiveId" clId="{89F93D22-438A-426F-8C1E-32C7B36E189C}" dt="2022-02-19T02:12:56.782" v="4294" actId="478"/>
          <ac:spMkLst>
            <pc:docMk/>
            <pc:sldMk cId="1697184409" sldId="306"/>
            <ac:spMk id="7" creationId="{9225C9B1-0CD2-4CEB-91C6-CC7774BEE6AE}"/>
          </ac:spMkLst>
        </pc:spChg>
        <pc:spChg chg="mod">
          <ac:chgData name="Mafer Torres" userId="ea305b16cee8762e" providerId="LiveId" clId="{89F93D22-438A-426F-8C1E-32C7B36E189C}" dt="2022-02-19T02:16:23.407" v="4327" actId="1076"/>
          <ac:spMkLst>
            <pc:docMk/>
            <pc:sldMk cId="1697184409" sldId="306"/>
            <ac:spMk id="8" creationId="{48A41BE7-5EB4-45F5-B9C0-C42C7195858B}"/>
          </ac:spMkLst>
        </pc:spChg>
        <pc:spChg chg="del mod">
          <ac:chgData name="Mafer Torres" userId="ea305b16cee8762e" providerId="LiveId" clId="{89F93D22-438A-426F-8C1E-32C7B36E189C}" dt="2022-02-19T02:12:51.045" v="4293" actId="478"/>
          <ac:spMkLst>
            <pc:docMk/>
            <pc:sldMk cId="1697184409" sldId="306"/>
            <ac:spMk id="9" creationId="{B46D43AD-CF91-4B2D-AAA7-5E731807E4D7}"/>
          </ac:spMkLst>
        </pc:spChg>
        <pc:spChg chg="mod">
          <ac:chgData name="Mafer Torres" userId="ea305b16cee8762e" providerId="LiveId" clId="{89F93D22-438A-426F-8C1E-32C7B36E189C}" dt="2022-02-19T02:16:42.243" v="4329" actId="1076"/>
          <ac:spMkLst>
            <pc:docMk/>
            <pc:sldMk cId="1697184409" sldId="306"/>
            <ac:spMk id="10" creationId="{C978D019-ABC0-49B4-B068-4C63DE3A4AAA}"/>
          </ac:spMkLst>
        </pc:spChg>
        <pc:spChg chg="del">
          <ac:chgData name="Mafer Torres" userId="ea305b16cee8762e" providerId="LiveId" clId="{89F93D22-438A-426F-8C1E-32C7B36E189C}" dt="2022-02-19T02:04:47.617" v="4194" actId="478"/>
          <ac:spMkLst>
            <pc:docMk/>
            <pc:sldMk cId="1697184409" sldId="306"/>
            <ac:spMk id="75" creationId="{AF45278E-E386-49A5-8EEB-C4B5F2F2BA77}"/>
          </ac:spMkLst>
        </pc:spChg>
        <pc:spChg chg="mod">
          <ac:chgData name="Mafer Torres" userId="ea305b16cee8762e" providerId="LiveId" clId="{89F93D22-438A-426F-8C1E-32C7B36E189C}" dt="2022-02-19T03:08:07.723" v="4483" actId="1076"/>
          <ac:spMkLst>
            <pc:docMk/>
            <pc:sldMk cId="1697184409" sldId="306"/>
            <ac:spMk id="76" creationId="{767EEF2A-3FEA-49AB-A7BF-5BFE18926464}"/>
          </ac:spMkLst>
        </pc:spChg>
        <pc:spChg chg="del">
          <ac:chgData name="Mafer Torres" userId="ea305b16cee8762e" providerId="LiveId" clId="{89F93D22-438A-426F-8C1E-32C7B36E189C}" dt="2022-02-19T02:03:01.324" v="4163" actId="478"/>
          <ac:spMkLst>
            <pc:docMk/>
            <pc:sldMk cId="1697184409" sldId="306"/>
            <ac:spMk id="84" creationId="{22F3096C-8840-49FC-9B14-E80D67947C8F}"/>
          </ac:spMkLst>
        </pc:spChg>
        <pc:spChg chg="del">
          <ac:chgData name="Mafer Torres" userId="ea305b16cee8762e" providerId="LiveId" clId="{89F93D22-438A-426F-8C1E-32C7B36E189C}" dt="2022-02-19T02:03:01.324" v="4163" actId="478"/>
          <ac:spMkLst>
            <pc:docMk/>
            <pc:sldMk cId="1697184409" sldId="306"/>
            <ac:spMk id="85" creationId="{E99D18FA-4000-4A6C-A31A-30EAD377D99C}"/>
          </ac:spMkLst>
        </pc:spChg>
        <pc:spChg chg="del">
          <ac:chgData name="Mafer Torres" userId="ea305b16cee8762e" providerId="LiveId" clId="{89F93D22-438A-426F-8C1E-32C7B36E189C}" dt="2022-02-19T02:03:01.324" v="4163" actId="478"/>
          <ac:spMkLst>
            <pc:docMk/>
            <pc:sldMk cId="1697184409" sldId="306"/>
            <ac:spMk id="87" creationId="{4C688BE1-6DA8-4C51-9AA6-4AC8BDBAB0D7}"/>
          </ac:spMkLst>
        </pc:spChg>
        <pc:spChg chg="del">
          <ac:chgData name="Mafer Torres" userId="ea305b16cee8762e" providerId="LiveId" clId="{89F93D22-438A-426F-8C1E-32C7B36E189C}" dt="2022-02-19T02:03:01.324" v="4163" actId="478"/>
          <ac:spMkLst>
            <pc:docMk/>
            <pc:sldMk cId="1697184409" sldId="306"/>
            <ac:spMk id="103" creationId="{45C18449-F94F-4853-8688-3A906D9F5B0E}"/>
          </ac:spMkLst>
        </pc:spChg>
        <pc:spChg chg="del">
          <ac:chgData name="Mafer Torres" userId="ea305b16cee8762e" providerId="LiveId" clId="{89F93D22-438A-426F-8C1E-32C7B36E189C}" dt="2022-02-19T02:03:01.324" v="4163" actId="478"/>
          <ac:spMkLst>
            <pc:docMk/>
            <pc:sldMk cId="1697184409" sldId="306"/>
            <ac:spMk id="104" creationId="{F11C0981-145F-483C-ABD2-D8F592E178B7}"/>
          </ac:spMkLst>
        </pc:spChg>
        <pc:spChg chg="del">
          <ac:chgData name="Mafer Torres" userId="ea305b16cee8762e" providerId="LiveId" clId="{89F93D22-438A-426F-8C1E-32C7B36E189C}" dt="2022-02-19T02:03:01.324" v="4163" actId="478"/>
          <ac:spMkLst>
            <pc:docMk/>
            <pc:sldMk cId="1697184409" sldId="306"/>
            <ac:spMk id="106" creationId="{779A6034-29DB-468E-9BB2-A9F2E0B3A747}"/>
          </ac:spMkLst>
        </pc:spChg>
        <pc:spChg chg="del">
          <ac:chgData name="Mafer Torres" userId="ea305b16cee8762e" providerId="LiveId" clId="{89F93D22-438A-426F-8C1E-32C7B36E189C}" dt="2022-02-19T02:03:01.324" v="4163" actId="478"/>
          <ac:spMkLst>
            <pc:docMk/>
            <pc:sldMk cId="1697184409" sldId="306"/>
            <ac:spMk id="116" creationId="{1D7FB323-0FE0-4390-957A-FE6DF2F2F65E}"/>
          </ac:spMkLst>
        </pc:spChg>
        <pc:spChg chg="del">
          <ac:chgData name="Mafer Torres" userId="ea305b16cee8762e" providerId="LiveId" clId="{89F93D22-438A-426F-8C1E-32C7B36E189C}" dt="2022-02-19T02:03:01.324" v="4163" actId="478"/>
          <ac:spMkLst>
            <pc:docMk/>
            <pc:sldMk cId="1697184409" sldId="306"/>
            <ac:spMk id="117" creationId="{E4649A63-5430-487B-B5EA-ADA4E99E6FE3}"/>
          </ac:spMkLst>
        </pc:spChg>
        <pc:spChg chg="del">
          <ac:chgData name="Mafer Torres" userId="ea305b16cee8762e" providerId="LiveId" clId="{89F93D22-438A-426F-8C1E-32C7B36E189C}" dt="2022-02-19T02:03:01.324" v="4163" actId="478"/>
          <ac:spMkLst>
            <pc:docMk/>
            <pc:sldMk cId="1697184409" sldId="306"/>
            <ac:spMk id="119" creationId="{EC951AA3-D10C-49E3-A3A8-5AAC035F16D7}"/>
          </ac:spMkLst>
        </pc:spChg>
        <pc:spChg chg="del">
          <ac:chgData name="Mafer Torres" userId="ea305b16cee8762e" providerId="LiveId" clId="{89F93D22-438A-426F-8C1E-32C7B36E189C}" dt="2022-02-19T02:03:01.324" v="4163" actId="478"/>
          <ac:spMkLst>
            <pc:docMk/>
            <pc:sldMk cId="1697184409" sldId="306"/>
            <ac:spMk id="131" creationId="{9C436E09-70AD-49A0-A14C-5891612A4387}"/>
          </ac:spMkLst>
        </pc:spChg>
        <pc:spChg chg="del">
          <ac:chgData name="Mafer Torres" userId="ea305b16cee8762e" providerId="LiveId" clId="{89F93D22-438A-426F-8C1E-32C7B36E189C}" dt="2022-02-19T02:03:01.324" v="4163" actId="478"/>
          <ac:spMkLst>
            <pc:docMk/>
            <pc:sldMk cId="1697184409" sldId="306"/>
            <ac:spMk id="132" creationId="{B97EE73E-DE3F-4B5F-8444-4A01D0068ABE}"/>
          </ac:spMkLst>
        </pc:spChg>
        <pc:spChg chg="del">
          <ac:chgData name="Mafer Torres" userId="ea305b16cee8762e" providerId="LiveId" clId="{89F93D22-438A-426F-8C1E-32C7B36E189C}" dt="2022-02-19T02:03:01.324" v="4163" actId="478"/>
          <ac:spMkLst>
            <pc:docMk/>
            <pc:sldMk cId="1697184409" sldId="306"/>
            <ac:spMk id="134" creationId="{E43CA099-5ECF-4812-9690-BC0305C2491D}"/>
          </ac:spMkLst>
        </pc:spChg>
        <pc:spChg chg="del">
          <ac:chgData name="Mafer Torres" userId="ea305b16cee8762e" providerId="LiveId" clId="{89F93D22-438A-426F-8C1E-32C7B36E189C}" dt="2022-02-19T02:03:01.324" v="4163" actId="478"/>
          <ac:spMkLst>
            <pc:docMk/>
            <pc:sldMk cId="1697184409" sldId="306"/>
            <ac:spMk id="199" creationId="{0A8CEE2B-71B0-4BB9-AF24-96B05DB926F5}"/>
          </ac:spMkLst>
        </pc:spChg>
        <pc:spChg chg="del">
          <ac:chgData name="Mafer Torres" userId="ea305b16cee8762e" providerId="LiveId" clId="{89F93D22-438A-426F-8C1E-32C7B36E189C}" dt="2022-02-19T02:03:01.324" v="4163" actId="478"/>
          <ac:spMkLst>
            <pc:docMk/>
            <pc:sldMk cId="1697184409" sldId="306"/>
            <ac:spMk id="200" creationId="{8CD40C7A-FB1E-44D8-82EE-449884F70480}"/>
          </ac:spMkLst>
        </pc:spChg>
        <pc:spChg chg="del">
          <ac:chgData name="Mafer Torres" userId="ea305b16cee8762e" providerId="LiveId" clId="{89F93D22-438A-426F-8C1E-32C7B36E189C}" dt="2022-02-19T02:03:01.324" v="4163" actId="478"/>
          <ac:spMkLst>
            <pc:docMk/>
            <pc:sldMk cId="1697184409" sldId="306"/>
            <ac:spMk id="202" creationId="{60C6B278-AC4E-4A0D-B5A6-2EBFBB7D9595}"/>
          </ac:spMkLst>
        </pc:spChg>
        <pc:spChg chg="del">
          <ac:chgData name="Mafer Torres" userId="ea305b16cee8762e" providerId="LiveId" clId="{89F93D22-438A-426F-8C1E-32C7B36E189C}" dt="2022-02-19T02:03:01.324" v="4163" actId="478"/>
          <ac:spMkLst>
            <pc:docMk/>
            <pc:sldMk cId="1697184409" sldId="306"/>
            <ac:spMk id="217" creationId="{5FC98AC3-C1C8-489F-A8DD-76CC77F52EFC}"/>
          </ac:spMkLst>
        </pc:spChg>
        <pc:spChg chg="del">
          <ac:chgData name="Mafer Torres" userId="ea305b16cee8762e" providerId="LiveId" clId="{89F93D22-438A-426F-8C1E-32C7B36E189C}" dt="2022-02-19T02:03:01.324" v="4163" actId="478"/>
          <ac:spMkLst>
            <pc:docMk/>
            <pc:sldMk cId="1697184409" sldId="306"/>
            <ac:spMk id="219" creationId="{E35498DA-40A4-42E8-AB72-3B9E34002FCC}"/>
          </ac:spMkLst>
        </pc:spChg>
        <pc:spChg chg="del">
          <ac:chgData name="Mafer Torres" userId="ea305b16cee8762e" providerId="LiveId" clId="{89F93D22-438A-426F-8C1E-32C7B36E189C}" dt="2022-02-19T02:03:01.324" v="4163" actId="478"/>
          <ac:spMkLst>
            <pc:docMk/>
            <pc:sldMk cId="1697184409" sldId="306"/>
            <ac:spMk id="220" creationId="{F92A86A7-A971-48CA-969A-0FEA389762E4}"/>
          </ac:spMkLst>
        </pc:spChg>
        <pc:spChg chg="del">
          <ac:chgData name="Mafer Torres" userId="ea305b16cee8762e" providerId="LiveId" clId="{89F93D22-438A-426F-8C1E-32C7B36E189C}" dt="2022-02-19T02:03:01.324" v="4163" actId="478"/>
          <ac:spMkLst>
            <pc:docMk/>
            <pc:sldMk cId="1697184409" sldId="306"/>
            <ac:spMk id="221" creationId="{A1258796-A132-4A97-B734-836288633217}"/>
          </ac:spMkLst>
        </pc:spChg>
        <pc:spChg chg="del">
          <ac:chgData name="Mafer Torres" userId="ea305b16cee8762e" providerId="LiveId" clId="{89F93D22-438A-426F-8C1E-32C7B36E189C}" dt="2022-02-19T02:03:01.324" v="4163" actId="478"/>
          <ac:spMkLst>
            <pc:docMk/>
            <pc:sldMk cId="1697184409" sldId="306"/>
            <ac:spMk id="222" creationId="{5F0B392B-3732-4FBD-A382-7B1FF91ABEA4}"/>
          </ac:spMkLst>
        </pc:spChg>
        <pc:grpChg chg="mod">
          <ac:chgData name="Mafer Torres" userId="ea305b16cee8762e" providerId="LiveId" clId="{89F93D22-438A-426F-8C1E-32C7B36E189C}" dt="2022-02-19T02:17:06.045" v="4331" actId="1076"/>
          <ac:grpSpMkLst>
            <pc:docMk/>
            <pc:sldMk cId="1697184409" sldId="306"/>
            <ac:grpSpMk id="5" creationId="{EEDB97EB-EFAD-4BCE-8334-C292E123C745}"/>
          </ac:grpSpMkLst>
        </pc:grpChg>
        <pc:graphicFrameChg chg="add del mod modGraphic">
          <ac:chgData name="Mafer Torres" userId="ea305b16cee8762e" providerId="LiveId" clId="{89F93D22-438A-426F-8C1E-32C7B36E189C}" dt="2022-02-19T02:11:02.474" v="4269" actId="18245"/>
          <ac:graphicFrameMkLst>
            <pc:docMk/>
            <pc:sldMk cId="1697184409" sldId="306"/>
            <ac:graphicFrameMk id="2" creationId="{6C696B6F-0B14-4645-850A-840981C8D320}"/>
          </ac:graphicFrameMkLst>
        </pc:graphicFrameChg>
        <pc:picChg chg="add del mod">
          <ac:chgData name="Mafer Torres" userId="ea305b16cee8762e" providerId="LiveId" clId="{89F93D22-438A-426F-8C1E-32C7B36E189C}" dt="2022-02-19T03:08:05.600" v="4481" actId="478"/>
          <ac:picMkLst>
            <pc:docMk/>
            <pc:sldMk cId="1697184409" sldId="306"/>
            <ac:picMk id="44" creationId="{72E4C576-AC96-4340-A518-2F9B356A47F0}"/>
          </ac:picMkLst>
        </pc:picChg>
        <pc:picChg chg="mod">
          <ac:chgData name="Mafer Torres" userId="ea305b16cee8762e" providerId="LiveId" clId="{89F93D22-438A-426F-8C1E-32C7B36E189C}" dt="2022-02-19T03:08:11.366" v="4484" actId="1076"/>
          <ac:picMkLst>
            <pc:docMk/>
            <pc:sldMk cId="1697184409" sldId="306"/>
            <ac:picMk id="223" creationId="{2A39B919-BC38-403D-827D-77E0D5A1209D}"/>
          </ac:picMkLst>
        </pc:picChg>
        <pc:cxnChg chg="add mod">
          <ac:chgData name="Mafer Torres" userId="ea305b16cee8762e" providerId="LiveId" clId="{89F93D22-438A-426F-8C1E-32C7B36E189C}" dt="2022-02-19T02:17:06.045" v="4331" actId="1076"/>
          <ac:cxnSpMkLst>
            <pc:docMk/>
            <pc:sldMk cId="1697184409" sldId="306"/>
            <ac:cxnSpMk id="12" creationId="{4E67D312-A74A-4C18-92F4-8B3400DCDF8F}"/>
          </ac:cxnSpMkLst>
        </pc:cxnChg>
        <pc:cxnChg chg="add mod">
          <ac:chgData name="Mafer Torres" userId="ea305b16cee8762e" providerId="LiveId" clId="{89F93D22-438A-426F-8C1E-32C7B36E189C}" dt="2022-02-19T02:17:06.045" v="4331" actId="1076"/>
          <ac:cxnSpMkLst>
            <pc:docMk/>
            <pc:sldMk cId="1697184409" sldId="306"/>
            <ac:cxnSpMk id="39" creationId="{A329B8E4-DA84-4C51-9D37-C7B0327517CD}"/>
          </ac:cxnSpMkLst>
        </pc:cxnChg>
        <pc:cxnChg chg="del">
          <ac:chgData name="Mafer Torres" userId="ea305b16cee8762e" providerId="LiveId" clId="{89F93D22-438A-426F-8C1E-32C7B36E189C}" dt="2022-02-19T02:03:01.324" v="4163" actId="478"/>
          <ac:cxnSpMkLst>
            <pc:docMk/>
            <pc:sldMk cId="1697184409" sldId="306"/>
            <ac:cxnSpMk id="81" creationId="{89724648-7BA4-4A29-B038-996EFFFB8BB4}"/>
          </ac:cxnSpMkLst>
        </pc:cxnChg>
      </pc:sldChg>
      <pc:sldChg chg="addSp delSp modSp add mod">
        <pc:chgData name="Mafer Torres" userId="ea305b16cee8762e" providerId="LiveId" clId="{89F93D22-438A-426F-8C1E-32C7B36E189C}" dt="2022-02-21T02:31:13.919" v="5881" actId="1076"/>
        <pc:sldMkLst>
          <pc:docMk/>
          <pc:sldMk cId="1223112006" sldId="307"/>
        </pc:sldMkLst>
        <pc:spChg chg="add del mod">
          <ac:chgData name="Mafer Torres" userId="ea305b16cee8762e" providerId="LiveId" clId="{89F93D22-438A-426F-8C1E-32C7B36E189C}" dt="2022-02-21T02:31:04.909" v="5877"/>
          <ac:spMkLst>
            <pc:docMk/>
            <pc:sldMk cId="1223112006" sldId="307"/>
            <ac:spMk id="3" creationId="{88DA58BF-BB4C-4645-9261-64C7BBA319C4}"/>
          </ac:spMkLst>
        </pc:spChg>
        <pc:spChg chg="mod">
          <ac:chgData name="Mafer Torres" userId="ea305b16cee8762e" providerId="LiveId" clId="{89F93D22-438A-426F-8C1E-32C7B36E189C}" dt="2022-02-21T02:30:36.167" v="5873" actId="20577"/>
          <ac:spMkLst>
            <pc:docMk/>
            <pc:sldMk cId="1223112006" sldId="307"/>
            <ac:spMk id="7" creationId="{83CA969B-518F-4299-B295-02073003D89D}"/>
          </ac:spMkLst>
        </pc:spChg>
        <pc:spChg chg="del">
          <ac:chgData name="Mafer Torres" userId="ea305b16cee8762e" providerId="LiveId" clId="{89F93D22-438A-426F-8C1E-32C7B36E189C}" dt="2022-02-21T02:31:01.347" v="5875" actId="478"/>
          <ac:spMkLst>
            <pc:docMk/>
            <pc:sldMk cId="1223112006" sldId="307"/>
            <ac:spMk id="10" creationId="{136926C2-357E-4585-92A7-D28F1B64E32E}"/>
          </ac:spMkLst>
        </pc:spChg>
        <pc:spChg chg="del">
          <ac:chgData name="Mafer Torres" userId="ea305b16cee8762e" providerId="LiveId" clId="{89F93D22-438A-426F-8C1E-32C7B36E189C}" dt="2022-02-21T02:31:01.347" v="5875" actId="478"/>
          <ac:spMkLst>
            <pc:docMk/>
            <pc:sldMk cId="1223112006" sldId="307"/>
            <ac:spMk id="12" creationId="{0FFB8C3B-466D-4657-8260-2AC48FB5B298}"/>
          </ac:spMkLst>
        </pc:spChg>
        <pc:spChg chg="del">
          <ac:chgData name="Mafer Torres" userId="ea305b16cee8762e" providerId="LiveId" clId="{89F93D22-438A-426F-8C1E-32C7B36E189C}" dt="2022-02-21T02:31:01.347" v="5875" actId="478"/>
          <ac:spMkLst>
            <pc:docMk/>
            <pc:sldMk cId="1223112006" sldId="307"/>
            <ac:spMk id="14" creationId="{A86383B3-4C61-4F8F-9FBE-618248FD0398}"/>
          </ac:spMkLst>
        </pc:spChg>
        <pc:graphicFrameChg chg="add del mod">
          <ac:chgData name="Mafer Torres" userId="ea305b16cee8762e" providerId="LiveId" clId="{89F93D22-438A-426F-8C1E-32C7B36E189C}" dt="2022-02-21T02:31:04.909" v="5877"/>
          <ac:graphicFrameMkLst>
            <pc:docMk/>
            <pc:sldMk cId="1223112006" sldId="307"/>
            <ac:graphicFrameMk id="2" creationId="{5A9E0974-0303-47CD-8BE3-BEB6A7331EE1}"/>
          </ac:graphicFrameMkLst>
        </pc:graphicFrameChg>
        <pc:picChg chg="add mod">
          <ac:chgData name="Mafer Torres" userId="ea305b16cee8762e" providerId="LiveId" clId="{89F93D22-438A-426F-8C1E-32C7B36E189C}" dt="2022-02-21T02:31:13.919" v="5881" actId="1076"/>
          <ac:picMkLst>
            <pc:docMk/>
            <pc:sldMk cId="1223112006" sldId="307"/>
            <ac:picMk id="4" creationId="{9AEA461E-12FF-4645-984C-A31733CA4A6F}"/>
          </ac:picMkLst>
        </pc:picChg>
        <pc:picChg chg="del">
          <ac:chgData name="Mafer Torres" userId="ea305b16cee8762e" providerId="LiveId" clId="{89F93D22-438A-426F-8C1E-32C7B36E189C}" dt="2022-02-21T02:30:57.320" v="5874" actId="478"/>
          <ac:picMkLst>
            <pc:docMk/>
            <pc:sldMk cId="1223112006" sldId="307"/>
            <ac:picMk id="19" creationId="{036482E7-F4AA-4642-80D5-A3A00D52E4EB}"/>
          </ac:picMkLst>
        </pc:picChg>
      </pc:sldChg>
      <pc:sldChg chg="addSp delSp modSp add mod">
        <pc:chgData name="Mafer Torres" userId="ea305b16cee8762e" providerId="LiveId" clId="{89F93D22-438A-426F-8C1E-32C7B36E189C}" dt="2022-02-21T02:51:59.940" v="6049" actId="14100"/>
        <pc:sldMkLst>
          <pc:docMk/>
          <pc:sldMk cId="3060328545" sldId="308"/>
        </pc:sldMkLst>
        <pc:spChg chg="mod">
          <ac:chgData name="Mafer Torres" userId="ea305b16cee8762e" providerId="LiveId" clId="{89F93D22-438A-426F-8C1E-32C7B36E189C}" dt="2022-02-21T02:37:33.902" v="5963" actId="20577"/>
          <ac:spMkLst>
            <pc:docMk/>
            <pc:sldMk cId="3060328545" sldId="308"/>
            <ac:spMk id="32" creationId="{E56311ED-653E-40B3-8A7A-F18FF353C82D}"/>
          </ac:spMkLst>
        </pc:spChg>
        <pc:spChg chg="del">
          <ac:chgData name="Mafer Torres" userId="ea305b16cee8762e" providerId="LiveId" clId="{89F93D22-438A-426F-8C1E-32C7B36E189C}" dt="2022-02-21T02:35:42.457" v="5924" actId="478"/>
          <ac:spMkLst>
            <pc:docMk/>
            <pc:sldMk cId="3060328545" sldId="308"/>
            <ac:spMk id="90" creationId="{D88BCFE2-4568-45A5-93FB-7E81376986E6}"/>
          </ac:spMkLst>
        </pc:spChg>
        <pc:spChg chg="del">
          <ac:chgData name="Mafer Torres" userId="ea305b16cee8762e" providerId="LiveId" clId="{89F93D22-438A-426F-8C1E-32C7B36E189C}" dt="2022-02-21T02:35:34.782" v="5923" actId="478"/>
          <ac:spMkLst>
            <pc:docMk/>
            <pc:sldMk cId="3060328545" sldId="308"/>
            <ac:spMk id="113" creationId="{68E5AA38-3B5D-4808-9D61-9573E64EFFC8}"/>
          </ac:spMkLst>
        </pc:spChg>
        <pc:spChg chg="del">
          <ac:chgData name="Mafer Torres" userId="ea305b16cee8762e" providerId="LiveId" clId="{89F93D22-438A-426F-8C1E-32C7B36E189C}" dt="2022-02-21T02:35:34.782" v="5923" actId="478"/>
          <ac:spMkLst>
            <pc:docMk/>
            <pc:sldMk cId="3060328545" sldId="308"/>
            <ac:spMk id="114" creationId="{FD9D1A7A-A31E-4EE9-9307-6CD6889F1EA3}"/>
          </ac:spMkLst>
        </pc:spChg>
        <pc:spChg chg="del">
          <ac:chgData name="Mafer Torres" userId="ea305b16cee8762e" providerId="LiveId" clId="{89F93D22-438A-426F-8C1E-32C7B36E189C}" dt="2022-02-21T02:35:34.782" v="5923" actId="478"/>
          <ac:spMkLst>
            <pc:docMk/>
            <pc:sldMk cId="3060328545" sldId="308"/>
            <ac:spMk id="115" creationId="{4AF3C724-C7D4-45FF-9C6C-7766D4859689}"/>
          </ac:spMkLst>
        </pc:spChg>
        <pc:spChg chg="del">
          <ac:chgData name="Mafer Torres" userId="ea305b16cee8762e" providerId="LiveId" clId="{89F93D22-438A-426F-8C1E-32C7B36E189C}" dt="2022-02-21T02:35:28.366" v="5922" actId="478"/>
          <ac:spMkLst>
            <pc:docMk/>
            <pc:sldMk cId="3060328545" sldId="308"/>
            <ac:spMk id="116" creationId="{E3CEC602-9CE3-49B0-99E1-CA9F502FD9AE}"/>
          </ac:spMkLst>
        </pc:spChg>
        <pc:grpChg chg="del">
          <ac:chgData name="Mafer Torres" userId="ea305b16cee8762e" providerId="LiveId" clId="{89F93D22-438A-426F-8C1E-32C7B36E189C}" dt="2022-02-21T02:35:34.782" v="5923" actId="478"/>
          <ac:grpSpMkLst>
            <pc:docMk/>
            <pc:sldMk cId="3060328545" sldId="308"/>
            <ac:grpSpMk id="83" creationId="{3A35FA2A-88BA-4772-8E4B-91FCAB8E01F7}"/>
          </ac:grpSpMkLst>
        </pc:grpChg>
        <pc:grpChg chg="del">
          <ac:chgData name="Mafer Torres" userId="ea305b16cee8762e" providerId="LiveId" clId="{89F93D22-438A-426F-8C1E-32C7B36E189C}" dt="2022-02-21T02:35:48.029" v="5925" actId="478"/>
          <ac:grpSpMkLst>
            <pc:docMk/>
            <pc:sldMk cId="3060328545" sldId="308"/>
            <ac:grpSpMk id="88" creationId="{3584B21C-79AA-4D39-A19E-AE467D95EAC2}"/>
          </ac:grpSpMkLst>
        </pc:grpChg>
        <pc:grpChg chg="del">
          <ac:chgData name="Mafer Torres" userId="ea305b16cee8762e" providerId="LiveId" clId="{89F93D22-438A-426F-8C1E-32C7B36E189C}" dt="2022-02-21T02:35:34.782" v="5923" actId="478"/>
          <ac:grpSpMkLst>
            <pc:docMk/>
            <pc:sldMk cId="3060328545" sldId="308"/>
            <ac:grpSpMk id="93" creationId="{CB800BE8-2142-45D3-B396-980F68E09261}"/>
          </ac:grpSpMkLst>
        </pc:grpChg>
        <pc:grpChg chg="del">
          <ac:chgData name="Mafer Torres" userId="ea305b16cee8762e" providerId="LiveId" clId="{89F93D22-438A-426F-8C1E-32C7B36E189C}" dt="2022-02-21T02:35:34.782" v="5923" actId="478"/>
          <ac:grpSpMkLst>
            <pc:docMk/>
            <pc:sldMk cId="3060328545" sldId="308"/>
            <ac:grpSpMk id="103" creationId="{A8C2D400-2F5A-4A8C-B693-7A24EADF4AC1}"/>
          </ac:grpSpMkLst>
        </pc:grpChg>
        <pc:grpChg chg="del">
          <ac:chgData name="Mafer Torres" userId="ea305b16cee8762e" providerId="LiveId" clId="{89F93D22-438A-426F-8C1E-32C7B36E189C}" dt="2022-02-21T02:35:54.511" v="5926" actId="478"/>
          <ac:grpSpMkLst>
            <pc:docMk/>
            <pc:sldMk cId="3060328545" sldId="308"/>
            <ac:grpSpMk id="108" creationId="{5DAFBCBE-8E9C-45EC-B3C3-A740EF683D31}"/>
          </ac:grpSpMkLst>
        </pc:grpChg>
        <pc:picChg chg="add del mod">
          <ac:chgData name="Mafer Torres" userId="ea305b16cee8762e" providerId="LiveId" clId="{89F93D22-438A-426F-8C1E-32C7B36E189C}" dt="2022-02-21T02:43:58.365" v="5982" actId="478"/>
          <ac:picMkLst>
            <pc:docMk/>
            <pc:sldMk cId="3060328545" sldId="308"/>
            <ac:picMk id="38" creationId="{17997554-8D60-4859-AD2E-53BF355F9999}"/>
          </ac:picMkLst>
        </pc:picChg>
        <pc:picChg chg="add mod">
          <ac:chgData name="Mafer Torres" userId="ea305b16cee8762e" providerId="LiveId" clId="{89F93D22-438A-426F-8C1E-32C7B36E189C}" dt="2022-02-21T02:51:34.710" v="6047" actId="14100"/>
          <ac:picMkLst>
            <pc:docMk/>
            <pc:sldMk cId="3060328545" sldId="308"/>
            <ac:picMk id="39" creationId="{C42CF836-2575-46D1-8850-55A600D5D0D2}"/>
          </ac:picMkLst>
        </pc:picChg>
        <pc:picChg chg="add mod ord">
          <ac:chgData name="Mafer Torres" userId="ea305b16cee8762e" providerId="LiveId" clId="{89F93D22-438A-426F-8C1E-32C7B36E189C}" dt="2022-02-21T02:51:59.940" v="6049" actId="14100"/>
          <ac:picMkLst>
            <pc:docMk/>
            <pc:sldMk cId="3060328545" sldId="308"/>
            <ac:picMk id="40" creationId="{6D922447-E4CD-4F92-AE2B-52694AAE9348}"/>
          </ac:picMkLst>
        </pc:picChg>
        <pc:picChg chg="add del mod">
          <ac:chgData name="Mafer Torres" userId="ea305b16cee8762e" providerId="LiveId" clId="{89F93D22-438A-426F-8C1E-32C7B36E189C}" dt="2022-02-21T02:51:45.734" v="6048" actId="1076"/>
          <ac:picMkLst>
            <pc:docMk/>
            <pc:sldMk cId="3060328545" sldId="308"/>
            <ac:picMk id="41" creationId="{ECC1B537-1F5C-4E2D-B77B-3B0D2FC93357}"/>
          </ac:picMkLst>
        </pc:picChg>
        <pc:picChg chg="add mod ord">
          <ac:chgData name="Mafer Torres" userId="ea305b16cee8762e" providerId="LiveId" clId="{89F93D22-438A-426F-8C1E-32C7B36E189C}" dt="2022-02-21T02:51:30.793" v="6046" actId="1076"/>
          <ac:picMkLst>
            <pc:docMk/>
            <pc:sldMk cId="3060328545" sldId="308"/>
            <ac:picMk id="42" creationId="{502B7B44-A2DE-4804-A0BD-F3AC09CF0B8F}"/>
          </ac:picMkLst>
        </pc:picChg>
        <pc:picChg chg="mod">
          <ac:chgData name="Mafer Torres" userId="ea305b16cee8762e" providerId="LiveId" clId="{89F93D22-438A-426F-8C1E-32C7B36E189C}" dt="2022-02-21T02:48:16.266" v="6042" actId="1076"/>
          <ac:picMkLst>
            <pc:docMk/>
            <pc:sldMk cId="3060328545" sldId="308"/>
            <ac:picMk id="117" creationId="{8C9483B6-ACDE-4A00-821D-7DA3508935F6}"/>
          </ac:picMkLst>
        </pc:picChg>
      </pc:sldChg>
      <pc:sldChg chg="delSp new del mod">
        <pc:chgData name="Mafer Torres" userId="ea305b16cee8762e" providerId="LiveId" clId="{89F93D22-438A-426F-8C1E-32C7B36E189C}" dt="2022-02-21T03:03:09.111" v="6216" actId="47"/>
        <pc:sldMkLst>
          <pc:docMk/>
          <pc:sldMk cId="3228277827" sldId="309"/>
        </pc:sldMkLst>
        <pc:spChg chg="del">
          <ac:chgData name="Mafer Torres" userId="ea305b16cee8762e" providerId="LiveId" clId="{89F93D22-438A-426F-8C1E-32C7B36E189C}" dt="2022-02-21T02:52:08.672" v="6051" actId="478"/>
          <ac:spMkLst>
            <pc:docMk/>
            <pc:sldMk cId="3228277827" sldId="309"/>
            <ac:spMk id="2" creationId="{4F48FB50-1BB2-48E4-B4D5-3257EA7FBFEA}"/>
          </ac:spMkLst>
        </pc:spChg>
        <pc:spChg chg="del">
          <ac:chgData name="Mafer Torres" userId="ea305b16cee8762e" providerId="LiveId" clId="{89F93D22-438A-426F-8C1E-32C7B36E189C}" dt="2022-02-21T02:52:11.725" v="6052" actId="478"/>
          <ac:spMkLst>
            <pc:docMk/>
            <pc:sldMk cId="3228277827" sldId="309"/>
            <ac:spMk id="3" creationId="{986F86B2-3B83-4606-8E5B-7CC2A9A640C0}"/>
          </ac:spMkLst>
        </pc:spChg>
        <pc:spChg chg="del">
          <ac:chgData name="Mafer Torres" userId="ea305b16cee8762e" providerId="LiveId" clId="{89F93D22-438A-426F-8C1E-32C7B36E189C}" dt="2022-02-21T02:52:11.725" v="6052" actId="478"/>
          <ac:spMkLst>
            <pc:docMk/>
            <pc:sldMk cId="3228277827" sldId="309"/>
            <ac:spMk id="4" creationId="{3EBE5925-7ACE-4077-B314-AFE3542BD74D}"/>
          </ac:spMkLst>
        </pc:spChg>
        <pc:spChg chg="del">
          <ac:chgData name="Mafer Torres" userId="ea305b16cee8762e" providerId="LiveId" clId="{89F93D22-438A-426F-8C1E-32C7B36E189C}" dt="2022-02-21T02:52:11.725" v="6052" actId="478"/>
          <ac:spMkLst>
            <pc:docMk/>
            <pc:sldMk cId="3228277827" sldId="309"/>
            <ac:spMk id="5" creationId="{F4019156-74BA-4CE3-BD0F-400F8349CDBF}"/>
          </ac:spMkLst>
        </pc:spChg>
        <pc:spChg chg="del">
          <ac:chgData name="Mafer Torres" userId="ea305b16cee8762e" providerId="LiveId" clId="{89F93D22-438A-426F-8C1E-32C7B36E189C}" dt="2022-02-21T02:52:11.725" v="6052" actId="478"/>
          <ac:spMkLst>
            <pc:docMk/>
            <pc:sldMk cId="3228277827" sldId="309"/>
            <ac:spMk id="6" creationId="{F6C73D57-409D-4201-9FA0-6FB735624960}"/>
          </ac:spMkLst>
        </pc:spChg>
      </pc:sldChg>
      <pc:sldChg chg="addSp delSp modSp add mod">
        <pc:chgData name="Mafer Torres" userId="ea305b16cee8762e" providerId="LiveId" clId="{89F93D22-438A-426F-8C1E-32C7B36E189C}" dt="2022-02-21T03:16:45.095" v="6333" actId="1076"/>
        <pc:sldMkLst>
          <pc:docMk/>
          <pc:sldMk cId="3303921553" sldId="310"/>
        </pc:sldMkLst>
        <pc:spChg chg="add del mod">
          <ac:chgData name="Mafer Torres" userId="ea305b16cee8762e" providerId="LiveId" clId="{89F93D22-438A-426F-8C1E-32C7B36E189C}" dt="2022-02-21T03:14:25.936" v="6315" actId="478"/>
          <ac:spMkLst>
            <pc:docMk/>
            <pc:sldMk cId="3303921553" sldId="310"/>
            <ac:spMk id="2" creationId="{24D4690A-5C63-4CF5-B846-73388A595DC5}"/>
          </ac:spMkLst>
        </pc:spChg>
        <pc:spChg chg="add del mod">
          <ac:chgData name="Mafer Torres" userId="ea305b16cee8762e" providerId="LiveId" clId="{89F93D22-438A-426F-8C1E-32C7B36E189C}" dt="2022-02-21T03:14:35.830" v="6320" actId="478"/>
          <ac:spMkLst>
            <pc:docMk/>
            <pc:sldMk cId="3303921553" sldId="310"/>
            <ac:spMk id="12" creationId="{71AFCCF0-3A90-491A-B60F-F0F5719D29E8}"/>
          </ac:spMkLst>
        </pc:spChg>
        <pc:spChg chg="add del mod">
          <ac:chgData name="Mafer Torres" userId="ea305b16cee8762e" providerId="LiveId" clId="{89F93D22-438A-426F-8C1E-32C7B36E189C}" dt="2022-02-21T03:14:30.624" v="6318" actId="478"/>
          <ac:spMkLst>
            <pc:docMk/>
            <pc:sldMk cId="3303921553" sldId="310"/>
            <ac:spMk id="13" creationId="{F7D9B471-03AE-47C9-BD5F-A51EC6C713A1}"/>
          </ac:spMkLst>
        </pc:spChg>
        <pc:spChg chg="mod">
          <ac:chgData name="Mafer Torres" userId="ea305b16cee8762e" providerId="LiveId" clId="{89F93D22-438A-426F-8C1E-32C7B36E189C}" dt="2022-02-21T03:11:55.986" v="6312" actId="20577"/>
          <ac:spMkLst>
            <pc:docMk/>
            <pc:sldMk cId="3303921553" sldId="310"/>
            <ac:spMk id="32" creationId="{E56311ED-653E-40B3-8A7A-F18FF353C82D}"/>
          </ac:spMkLst>
        </pc:spChg>
        <pc:picChg chg="add del mod modCrop">
          <ac:chgData name="Mafer Torres" userId="ea305b16cee8762e" providerId="LiveId" clId="{89F93D22-438A-426F-8C1E-32C7B36E189C}" dt="2022-02-21T03:14:27.567" v="6316" actId="478"/>
          <ac:picMkLst>
            <pc:docMk/>
            <pc:sldMk cId="3303921553" sldId="310"/>
            <ac:picMk id="8" creationId="{69BFD2AD-C59B-4109-A1B1-9B36BB24898E}"/>
          </ac:picMkLst>
        </pc:picChg>
        <pc:picChg chg="add del mod modCrop">
          <ac:chgData name="Mafer Torres" userId="ea305b16cee8762e" providerId="LiveId" clId="{89F93D22-438A-426F-8C1E-32C7B36E189C}" dt="2022-02-21T03:14:19.835" v="6313" actId="478"/>
          <ac:picMkLst>
            <pc:docMk/>
            <pc:sldMk cId="3303921553" sldId="310"/>
            <ac:picMk id="10" creationId="{B019439A-1573-4BA3-8D1E-4D6E50511EF7}"/>
          </ac:picMkLst>
        </pc:picChg>
        <pc:picChg chg="add del mod modCrop">
          <ac:chgData name="Mafer Torres" userId="ea305b16cee8762e" providerId="LiveId" clId="{89F93D22-438A-426F-8C1E-32C7B36E189C}" dt="2022-02-21T03:14:28.910" v="6317" actId="478"/>
          <ac:picMkLst>
            <pc:docMk/>
            <pc:sldMk cId="3303921553" sldId="310"/>
            <ac:picMk id="11" creationId="{54D41547-27E8-4013-99EB-19822316956C}"/>
          </ac:picMkLst>
        </pc:picChg>
        <pc:picChg chg="add mod">
          <ac:chgData name="Mafer Torres" userId="ea305b16cee8762e" providerId="LiveId" clId="{89F93D22-438A-426F-8C1E-32C7B36E189C}" dt="2022-02-21T03:16:45.095" v="6333" actId="1076"/>
          <ac:picMkLst>
            <pc:docMk/>
            <pc:sldMk cId="3303921553" sldId="310"/>
            <ac:picMk id="14" creationId="{270DE855-C246-4CE7-AF4C-DEE631CD8538}"/>
          </ac:picMkLst>
        </pc:picChg>
        <pc:picChg chg="add mod">
          <ac:chgData name="Mafer Torres" userId="ea305b16cee8762e" providerId="LiveId" clId="{89F93D22-438A-426F-8C1E-32C7B36E189C}" dt="2022-02-21T03:16:43.483" v="6332" actId="1076"/>
          <ac:picMkLst>
            <pc:docMk/>
            <pc:sldMk cId="3303921553" sldId="310"/>
            <ac:picMk id="15" creationId="{0DAB573F-03CC-4A92-9851-56FC988DF046}"/>
          </ac:picMkLst>
        </pc:picChg>
        <pc:picChg chg="del">
          <ac:chgData name="Mafer Torres" userId="ea305b16cee8762e" providerId="LiveId" clId="{89F93D22-438A-426F-8C1E-32C7B36E189C}" dt="2022-02-21T02:52:41.374" v="6083" actId="478"/>
          <ac:picMkLst>
            <pc:docMk/>
            <pc:sldMk cId="3303921553" sldId="310"/>
            <ac:picMk id="39" creationId="{C42CF836-2575-46D1-8850-55A600D5D0D2}"/>
          </ac:picMkLst>
        </pc:picChg>
        <pc:picChg chg="del">
          <ac:chgData name="Mafer Torres" userId="ea305b16cee8762e" providerId="LiveId" clId="{89F93D22-438A-426F-8C1E-32C7B36E189C}" dt="2022-02-21T02:52:42.435" v="6084" actId="478"/>
          <ac:picMkLst>
            <pc:docMk/>
            <pc:sldMk cId="3303921553" sldId="310"/>
            <ac:picMk id="40" creationId="{6D922447-E4CD-4F92-AE2B-52694AAE9348}"/>
          </ac:picMkLst>
        </pc:picChg>
        <pc:picChg chg="del">
          <ac:chgData name="Mafer Torres" userId="ea305b16cee8762e" providerId="LiveId" clId="{89F93D22-438A-426F-8C1E-32C7B36E189C}" dt="2022-02-21T02:52:44.458" v="6086" actId="478"/>
          <ac:picMkLst>
            <pc:docMk/>
            <pc:sldMk cId="3303921553" sldId="310"/>
            <ac:picMk id="41" creationId="{ECC1B537-1F5C-4E2D-B77B-3B0D2FC93357}"/>
          </ac:picMkLst>
        </pc:picChg>
        <pc:picChg chg="del">
          <ac:chgData name="Mafer Torres" userId="ea305b16cee8762e" providerId="LiveId" clId="{89F93D22-438A-426F-8C1E-32C7B36E189C}" dt="2022-02-21T02:52:43.499" v="6085" actId="478"/>
          <ac:picMkLst>
            <pc:docMk/>
            <pc:sldMk cId="3303921553" sldId="310"/>
            <ac:picMk id="42" creationId="{502B7B44-A2DE-4804-A0BD-F3AC09CF0B8F}"/>
          </ac:picMkLst>
        </pc:picChg>
      </pc:sldChg>
      <pc:sldChg chg="addSp delSp modSp add mod">
        <pc:chgData name="Mafer Torres" userId="ea305b16cee8762e" providerId="LiveId" clId="{89F93D22-438A-426F-8C1E-32C7B36E189C}" dt="2022-02-21T03:05:54.805" v="6248" actId="20577"/>
        <pc:sldMkLst>
          <pc:docMk/>
          <pc:sldMk cId="144406481" sldId="311"/>
        </pc:sldMkLst>
        <pc:spChg chg="mod">
          <ac:chgData name="Mafer Torres" userId="ea305b16cee8762e" providerId="LiveId" clId="{89F93D22-438A-426F-8C1E-32C7B36E189C}" dt="2022-02-21T03:04:48.867" v="6225" actId="1076"/>
          <ac:spMkLst>
            <pc:docMk/>
            <pc:sldMk cId="144406481" sldId="311"/>
            <ac:spMk id="2" creationId="{24D4690A-5C63-4CF5-B846-73388A595DC5}"/>
          </ac:spMkLst>
        </pc:spChg>
        <pc:spChg chg="mod">
          <ac:chgData name="Mafer Torres" userId="ea305b16cee8762e" providerId="LiveId" clId="{89F93D22-438A-426F-8C1E-32C7B36E189C}" dt="2022-02-21T03:04:41.770" v="6224" actId="1076"/>
          <ac:spMkLst>
            <pc:docMk/>
            <pc:sldMk cId="144406481" sldId="311"/>
            <ac:spMk id="12" creationId="{71AFCCF0-3A90-491A-B60F-F0F5719D29E8}"/>
          </ac:spMkLst>
        </pc:spChg>
        <pc:spChg chg="del">
          <ac:chgData name="Mafer Torres" userId="ea305b16cee8762e" providerId="LiveId" clId="{89F93D22-438A-426F-8C1E-32C7B36E189C}" dt="2022-02-21T03:04:29.513" v="6222" actId="21"/>
          <ac:spMkLst>
            <pc:docMk/>
            <pc:sldMk cId="144406481" sldId="311"/>
            <ac:spMk id="13" creationId="{F7D9B471-03AE-47C9-BD5F-A51EC6C713A1}"/>
          </ac:spMkLst>
        </pc:spChg>
        <pc:spChg chg="add mod">
          <ac:chgData name="Mafer Torres" userId="ea305b16cee8762e" providerId="LiveId" clId="{89F93D22-438A-426F-8C1E-32C7B36E189C}" dt="2022-02-21T03:05:54.805" v="6248" actId="20577"/>
          <ac:spMkLst>
            <pc:docMk/>
            <pc:sldMk cId="144406481" sldId="311"/>
            <ac:spMk id="15" creationId="{9C7DD0A3-FA94-4CC1-8814-E3E5CC43D6D8}"/>
          </ac:spMkLst>
        </pc:spChg>
        <pc:picChg chg="mod">
          <ac:chgData name="Mafer Torres" userId="ea305b16cee8762e" providerId="LiveId" clId="{89F93D22-438A-426F-8C1E-32C7B36E189C}" dt="2022-02-21T03:04:48.867" v="6225" actId="1076"/>
          <ac:picMkLst>
            <pc:docMk/>
            <pc:sldMk cId="144406481" sldId="311"/>
            <ac:picMk id="8" creationId="{69BFD2AD-C59B-4109-A1B1-9B36BB24898E}"/>
          </ac:picMkLst>
        </pc:picChg>
        <pc:picChg chg="mod">
          <ac:chgData name="Mafer Torres" userId="ea305b16cee8762e" providerId="LiveId" clId="{89F93D22-438A-426F-8C1E-32C7B36E189C}" dt="2022-02-21T03:04:41.770" v="6224" actId="1076"/>
          <ac:picMkLst>
            <pc:docMk/>
            <pc:sldMk cId="144406481" sldId="311"/>
            <ac:picMk id="10" creationId="{B019439A-1573-4BA3-8D1E-4D6E50511EF7}"/>
          </ac:picMkLst>
        </pc:picChg>
        <pc:picChg chg="del">
          <ac:chgData name="Mafer Torres" userId="ea305b16cee8762e" providerId="LiveId" clId="{89F93D22-438A-426F-8C1E-32C7B36E189C}" dt="2022-02-21T03:04:29.513" v="6222" actId="21"/>
          <ac:picMkLst>
            <pc:docMk/>
            <pc:sldMk cId="144406481" sldId="311"/>
            <ac:picMk id="11" creationId="{54D41547-27E8-4013-99EB-19822316956C}"/>
          </ac:picMkLst>
        </pc:picChg>
        <pc:picChg chg="add mod modCrop">
          <ac:chgData name="Mafer Torres" userId="ea305b16cee8762e" providerId="LiveId" clId="{89F93D22-438A-426F-8C1E-32C7B36E189C}" dt="2022-02-21T03:05:39.514" v="6234" actId="14100"/>
          <ac:picMkLst>
            <pc:docMk/>
            <pc:sldMk cId="144406481" sldId="311"/>
            <ac:picMk id="14" creationId="{6B2647E2-FA41-486B-81FA-29C82FBC1B52}"/>
          </ac:picMkLst>
        </pc:picChg>
      </pc:sldChg>
      <pc:sldChg chg="addSp delSp modSp add mod">
        <pc:chgData name="Mafer Torres" userId="ea305b16cee8762e" providerId="LiveId" clId="{89F93D22-438A-426F-8C1E-32C7B36E189C}" dt="2022-02-21T03:10:44.962" v="6293" actId="1076"/>
        <pc:sldMkLst>
          <pc:docMk/>
          <pc:sldMk cId="2147429456" sldId="312"/>
        </pc:sldMkLst>
        <pc:spChg chg="del mod">
          <ac:chgData name="Mafer Torres" userId="ea305b16cee8762e" providerId="LiveId" clId="{89F93D22-438A-426F-8C1E-32C7B36E189C}" dt="2022-02-21T03:06:22.514" v="6251" actId="478"/>
          <ac:spMkLst>
            <pc:docMk/>
            <pc:sldMk cId="2147429456" sldId="312"/>
            <ac:spMk id="2" creationId="{24D4690A-5C63-4CF5-B846-73388A595DC5}"/>
          </ac:spMkLst>
        </pc:spChg>
        <pc:spChg chg="mod">
          <ac:chgData name="Mafer Torres" userId="ea305b16cee8762e" providerId="LiveId" clId="{89F93D22-438A-426F-8C1E-32C7B36E189C}" dt="2022-02-21T03:06:54.992" v="6283" actId="20577"/>
          <ac:spMkLst>
            <pc:docMk/>
            <pc:sldMk cId="2147429456" sldId="312"/>
            <ac:spMk id="12" creationId="{71AFCCF0-3A90-491A-B60F-F0F5719D29E8}"/>
          </ac:spMkLst>
        </pc:spChg>
        <pc:spChg chg="del">
          <ac:chgData name="Mafer Torres" userId="ea305b16cee8762e" providerId="LiveId" clId="{89F93D22-438A-426F-8C1E-32C7B36E189C}" dt="2022-02-21T03:03:27.995" v="6221" actId="478"/>
          <ac:spMkLst>
            <pc:docMk/>
            <pc:sldMk cId="2147429456" sldId="312"/>
            <ac:spMk id="13" creationId="{F7D9B471-03AE-47C9-BD5F-A51EC6C713A1}"/>
          </ac:spMkLst>
        </pc:spChg>
        <pc:spChg chg="add mod">
          <ac:chgData name="Mafer Torres" userId="ea305b16cee8762e" providerId="LiveId" clId="{89F93D22-438A-426F-8C1E-32C7B36E189C}" dt="2022-02-21T03:06:29.430" v="6252" actId="1076"/>
          <ac:spMkLst>
            <pc:docMk/>
            <pc:sldMk cId="2147429456" sldId="312"/>
            <ac:spMk id="15" creationId="{BE95DC78-6F72-446B-AD84-2F9AAA7BFD46}"/>
          </ac:spMkLst>
        </pc:spChg>
        <pc:picChg chg="del">
          <ac:chgData name="Mafer Torres" userId="ea305b16cee8762e" providerId="LiveId" clId="{89F93D22-438A-426F-8C1E-32C7B36E189C}" dt="2022-02-21T03:03:24.301" v="6219" actId="478"/>
          <ac:picMkLst>
            <pc:docMk/>
            <pc:sldMk cId="2147429456" sldId="312"/>
            <ac:picMk id="8" creationId="{69BFD2AD-C59B-4109-A1B1-9B36BB24898E}"/>
          </ac:picMkLst>
        </pc:picChg>
        <pc:picChg chg="del">
          <ac:chgData name="Mafer Torres" userId="ea305b16cee8762e" providerId="LiveId" clId="{89F93D22-438A-426F-8C1E-32C7B36E189C}" dt="2022-02-21T03:03:19.782" v="6218" actId="478"/>
          <ac:picMkLst>
            <pc:docMk/>
            <pc:sldMk cId="2147429456" sldId="312"/>
            <ac:picMk id="10" creationId="{B019439A-1573-4BA3-8D1E-4D6E50511EF7}"/>
          </ac:picMkLst>
        </pc:picChg>
        <pc:picChg chg="del">
          <ac:chgData name="Mafer Torres" userId="ea305b16cee8762e" providerId="LiveId" clId="{89F93D22-438A-426F-8C1E-32C7B36E189C}" dt="2022-02-21T03:03:25.523" v="6220" actId="478"/>
          <ac:picMkLst>
            <pc:docMk/>
            <pc:sldMk cId="2147429456" sldId="312"/>
            <ac:picMk id="11" creationId="{54D41547-27E8-4013-99EB-19822316956C}"/>
          </ac:picMkLst>
        </pc:picChg>
        <pc:picChg chg="add mod">
          <ac:chgData name="Mafer Torres" userId="ea305b16cee8762e" providerId="LiveId" clId="{89F93D22-438A-426F-8C1E-32C7B36E189C}" dt="2022-02-21T03:07:53.282" v="6292" actId="14100"/>
          <ac:picMkLst>
            <pc:docMk/>
            <pc:sldMk cId="2147429456" sldId="312"/>
            <ac:picMk id="14" creationId="{D8FFD39D-069D-43A0-AEF5-1D4136428E88}"/>
          </ac:picMkLst>
        </pc:picChg>
        <pc:picChg chg="add mod modCrop">
          <ac:chgData name="Mafer Torres" userId="ea305b16cee8762e" providerId="LiveId" clId="{89F93D22-438A-426F-8C1E-32C7B36E189C}" dt="2022-02-21T03:10:44.962" v="6293" actId="1076"/>
          <ac:picMkLst>
            <pc:docMk/>
            <pc:sldMk cId="2147429456" sldId="312"/>
            <ac:picMk id="16" creationId="{DF995978-21DE-4E1C-A47C-5724DE5FB3A7}"/>
          </ac:picMkLst>
        </pc:picChg>
      </pc:sldChg>
      <pc:sldChg chg="addSp delSp modSp add mod">
        <pc:chgData name="Mafer Torres" userId="ea305b16cee8762e" providerId="LiveId" clId="{89F93D22-438A-426F-8C1E-32C7B36E189C}" dt="2022-02-21T03:43:38.994" v="6494" actId="1076"/>
        <pc:sldMkLst>
          <pc:docMk/>
          <pc:sldMk cId="1401402621" sldId="313"/>
        </pc:sldMkLst>
        <pc:spChg chg="del">
          <ac:chgData name="Mafer Torres" userId="ea305b16cee8762e" providerId="LiveId" clId="{89F93D22-438A-426F-8C1E-32C7B36E189C}" dt="2022-02-21T03:24:43.080" v="6353" actId="478"/>
          <ac:spMkLst>
            <pc:docMk/>
            <pc:sldMk cId="1401402621" sldId="313"/>
            <ac:spMk id="2" creationId="{24D4690A-5C63-4CF5-B846-73388A595DC5}"/>
          </ac:spMkLst>
        </pc:spChg>
        <pc:spChg chg="add del mod">
          <ac:chgData name="Mafer Torres" userId="ea305b16cee8762e" providerId="LiveId" clId="{89F93D22-438A-426F-8C1E-32C7B36E189C}" dt="2022-02-21T03:37:35.428" v="6444"/>
          <ac:spMkLst>
            <pc:docMk/>
            <pc:sldMk cId="1401402621" sldId="313"/>
            <ac:spMk id="5" creationId="{294117B9-D8FB-43F3-97BF-567DD56D2AFD}"/>
          </ac:spMkLst>
        </pc:spChg>
        <pc:spChg chg="add del mod">
          <ac:chgData name="Mafer Torres" userId="ea305b16cee8762e" providerId="LiveId" clId="{89F93D22-438A-426F-8C1E-32C7B36E189C}" dt="2022-02-21T03:33:43.354" v="6357" actId="478"/>
          <ac:spMkLst>
            <pc:docMk/>
            <pc:sldMk cId="1401402621" sldId="313"/>
            <ac:spMk id="11" creationId="{B90271EF-3F4D-48EB-8530-519C1C110975}"/>
          </ac:spMkLst>
        </pc:spChg>
        <pc:spChg chg="del">
          <ac:chgData name="Mafer Torres" userId="ea305b16cee8762e" providerId="LiveId" clId="{89F93D22-438A-426F-8C1E-32C7B36E189C}" dt="2022-02-21T03:24:43.080" v="6353" actId="478"/>
          <ac:spMkLst>
            <pc:docMk/>
            <pc:sldMk cId="1401402621" sldId="313"/>
            <ac:spMk id="12" creationId="{71AFCCF0-3A90-491A-B60F-F0F5719D29E8}"/>
          </ac:spMkLst>
        </pc:spChg>
        <pc:spChg chg="add mod">
          <ac:chgData name="Mafer Torres" userId="ea305b16cee8762e" providerId="LiveId" clId="{89F93D22-438A-426F-8C1E-32C7B36E189C}" dt="2022-02-21T03:43:20.205" v="6492" actId="403"/>
          <ac:spMkLst>
            <pc:docMk/>
            <pc:sldMk cId="1401402621" sldId="313"/>
            <ac:spMk id="13" creationId="{6FEB2F46-5A1B-4FAB-8B6C-22C378C098DD}"/>
          </ac:spMkLst>
        </pc:spChg>
        <pc:spChg chg="del">
          <ac:chgData name="Mafer Torres" userId="ea305b16cee8762e" providerId="LiveId" clId="{89F93D22-438A-426F-8C1E-32C7B36E189C}" dt="2022-02-21T03:24:43.080" v="6353" actId="478"/>
          <ac:spMkLst>
            <pc:docMk/>
            <pc:sldMk cId="1401402621" sldId="313"/>
            <ac:spMk id="15" creationId="{9C7DD0A3-FA94-4CC1-8814-E3E5CC43D6D8}"/>
          </ac:spMkLst>
        </pc:spChg>
        <pc:spChg chg="mod">
          <ac:chgData name="Mafer Torres" userId="ea305b16cee8762e" providerId="LiveId" clId="{89F93D22-438A-426F-8C1E-32C7B36E189C}" dt="2022-02-21T03:17:18.157" v="6340" actId="20577"/>
          <ac:spMkLst>
            <pc:docMk/>
            <pc:sldMk cId="1401402621" sldId="313"/>
            <ac:spMk id="32" creationId="{E56311ED-653E-40B3-8A7A-F18FF353C82D}"/>
          </ac:spMkLst>
        </pc:spChg>
        <pc:graphicFrameChg chg="add del mod">
          <ac:chgData name="Mafer Torres" userId="ea305b16cee8762e" providerId="LiveId" clId="{89F93D22-438A-426F-8C1E-32C7B36E189C}" dt="2022-02-21T03:37:35.428" v="6444"/>
          <ac:graphicFrameMkLst>
            <pc:docMk/>
            <pc:sldMk cId="1401402621" sldId="313"/>
            <ac:graphicFrameMk id="4" creationId="{9A440652-6C5B-431A-ABFE-BE57DA6DA4B3}"/>
          </ac:graphicFrameMkLst>
        </pc:graphicFrameChg>
        <pc:picChg chg="add mod">
          <ac:chgData name="Mafer Torres" userId="ea305b16cee8762e" providerId="LiveId" clId="{89F93D22-438A-426F-8C1E-32C7B36E189C}" dt="2022-02-21T03:40:53.092" v="6475" actId="1076"/>
          <ac:picMkLst>
            <pc:docMk/>
            <pc:sldMk cId="1401402621" sldId="313"/>
            <ac:picMk id="6" creationId="{9B3994FA-57EF-439E-9335-2A72CBEA84D6}"/>
          </ac:picMkLst>
        </pc:picChg>
        <pc:picChg chg="del">
          <ac:chgData name="Mafer Torres" userId="ea305b16cee8762e" providerId="LiveId" clId="{89F93D22-438A-426F-8C1E-32C7B36E189C}" dt="2022-02-21T03:24:43.080" v="6353" actId="478"/>
          <ac:picMkLst>
            <pc:docMk/>
            <pc:sldMk cId="1401402621" sldId="313"/>
            <ac:picMk id="8" creationId="{69BFD2AD-C59B-4109-A1B1-9B36BB24898E}"/>
          </ac:picMkLst>
        </pc:picChg>
        <pc:picChg chg="del">
          <ac:chgData name="Mafer Torres" userId="ea305b16cee8762e" providerId="LiveId" clId="{89F93D22-438A-426F-8C1E-32C7B36E189C}" dt="2022-02-21T03:24:43.080" v="6353" actId="478"/>
          <ac:picMkLst>
            <pc:docMk/>
            <pc:sldMk cId="1401402621" sldId="313"/>
            <ac:picMk id="10" creationId="{B019439A-1573-4BA3-8D1E-4D6E50511EF7}"/>
          </ac:picMkLst>
        </pc:picChg>
        <pc:picChg chg="del">
          <ac:chgData name="Mafer Torres" userId="ea305b16cee8762e" providerId="LiveId" clId="{89F93D22-438A-426F-8C1E-32C7B36E189C}" dt="2022-02-21T03:24:43.080" v="6353" actId="478"/>
          <ac:picMkLst>
            <pc:docMk/>
            <pc:sldMk cId="1401402621" sldId="313"/>
            <ac:picMk id="14" creationId="{6B2647E2-FA41-486B-81FA-29C82FBC1B52}"/>
          </ac:picMkLst>
        </pc:picChg>
        <pc:picChg chg="mod">
          <ac:chgData name="Mafer Torres" userId="ea305b16cee8762e" providerId="LiveId" clId="{89F93D22-438A-426F-8C1E-32C7B36E189C}" dt="2022-02-21T03:43:38.994" v="6494" actId="1076"/>
          <ac:picMkLst>
            <pc:docMk/>
            <pc:sldMk cId="1401402621" sldId="313"/>
            <ac:picMk id="117" creationId="{8C9483B6-ACDE-4A00-821D-7DA3508935F6}"/>
          </ac:picMkLst>
        </pc:picChg>
      </pc:sldChg>
      <pc:sldChg chg="addSp delSp modSp new mod">
        <pc:chgData name="Mafer Torres" userId="ea305b16cee8762e" providerId="LiveId" clId="{89F93D22-438A-426F-8C1E-32C7B36E189C}" dt="2022-02-21T04:39:21.473" v="6702" actId="1076"/>
        <pc:sldMkLst>
          <pc:docMk/>
          <pc:sldMk cId="753434670" sldId="314"/>
        </pc:sldMkLst>
        <pc:spChg chg="del">
          <ac:chgData name="Mafer Torres" userId="ea305b16cee8762e" providerId="LiveId" clId="{89F93D22-438A-426F-8C1E-32C7B36E189C}" dt="2022-02-21T03:43:05.451" v="6488" actId="478"/>
          <ac:spMkLst>
            <pc:docMk/>
            <pc:sldMk cId="753434670" sldId="314"/>
            <ac:spMk id="2" creationId="{3FEAB466-8ADC-45C6-A76E-DA97AEC4D2EC}"/>
          </ac:spMkLst>
        </pc:spChg>
        <pc:spChg chg="del">
          <ac:chgData name="Mafer Torres" userId="ea305b16cee8762e" providerId="LiveId" clId="{89F93D22-438A-426F-8C1E-32C7B36E189C}" dt="2022-02-21T03:41:50.654" v="6477" actId="478"/>
          <ac:spMkLst>
            <pc:docMk/>
            <pc:sldMk cId="753434670" sldId="314"/>
            <ac:spMk id="3" creationId="{91E7BACD-EDD2-45C0-A8F9-D3C586228F53}"/>
          </ac:spMkLst>
        </pc:spChg>
        <pc:spChg chg="del">
          <ac:chgData name="Mafer Torres" userId="ea305b16cee8762e" providerId="LiveId" clId="{89F93D22-438A-426F-8C1E-32C7B36E189C}" dt="2022-02-21T03:41:50.654" v="6477" actId="478"/>
          <ac:spMkLst>
            <pc:docMk/>
            <pc:sldMk cId="753434670" sldId="314"/>
            <ac:spMk id="4" creationId="{F6761546-5CCE-483F-AD64-092ECCD70A3A}"/>
          </ac:spMkLst>
        </pc:spChg>
        <pc:spChg chg="del">
          <ac:chgData name="Mafer Torres" userId="ea305b16cee8762e" providerId="LiveId" clId="{89F93D22-438A-426F-8C1E-32C7B36E189C}" dt="2022-02-21T03:41:50.654" v="6477" actId="478"/>
          <ac:spMkLst>
            <pc:docMk/>
            <pc:sldMk cId="753434670" sldId="314"/>
            <ac:spMk id="5" creationId="{06BB9AA4-4EBE-4A08-B81B-CB668066C024}"/>
          </ac:spMkLst>
        </pc:spChg>
        <pc:spChg chg="del">
          <ac:chgData name="Mafer Torres" userId="ea305b16cee8762e" providerId="LiveId" clId="{89F93D22-438A-426F-8C1E-32C7B36E189C}" dt="2022-02-21T03:41:50.654" v="6477" actId="478"/>
          <ac:spMkLst>
            <pc:docMk/>
            <pc:sldMk cId="753434670" sldId="314"/>
            <ac:spMk id="6" creationId="{DCF8A26C-AAA1-4B49-93FA-25B3ED6BF918}"/>
          </ac:spMkLst>
        </pc:spChg>
        <pc:spChg chg="add del mod">
          <ac:chgData name="Mafer Torres" userId="ea305b16cee8762e" providerId="LiveId" clId="{89F93D22-438A-426F-8C1E-32C7B36E189C}" dt="2022-02-21T03:41:54.292" v="6479"/>
          <ac:spMkLst>
            <pc:docMk/>
            <pc:sldMk cId="753434670" sldId="314"/>
            <ac:spMk id="8" creationId="{7CC6942C-EBC2-4B0D-A708-E979AA00DF32}"/>
          </ac:spMkLst>
        </pc:spChg>
        <pc:spChg chg="add mod">
          <ac:chgData name="Mafer Torres" userId="ea305b16cee8762e" providerId="LiveId" clId="{89F93D22-438A-426F-8C1E-32C7B36E189C}" dt="2022-02-21T03:43:13.163" v="6489"/>
          <ac:spMkLst>
            <pc:docMk/>
            <pc:sldMk cId="753434670" sldId="314"/>
            <ac:spMk id="10" creationId="{C301B3E5-1F2A-4EED-9DA2-B0267EE9B239}"/>
          </ac:spMkLst>
        </pc:spChg>
        <pc:spChg chg="add mod ord">
          <ac:chgData name="Mafer Torres" userId="ea305b16cee8762e" providerId="LiveId" clId="{89F93D22-438A-426F-8C1E-32C7B36E189C}" dt="2022-02-21T04:39:15.515" v="6701" actId="166"/>
          <ac:spMkLst>
            <pc:docMk/>
            <pc:sldMk cId="753434670" sldId="314"/>
            <ac:spMk id="13" creationId="{229F3038-8765-4241-B896-33B759C06514}"/>
          </ac:spMkLst>
        </pc:spChg>
        <pc:spChg chg="add del mod">
          <ac:chgData name="Mafer Torres" userId="ea305b16cee8762e" providerId="LiveId" clId="{89F93D22-438A-426F-8C1E-32C7B36E189C}" dt="2022-02-21T04:34:36.624" v="6666"/>
          <ac:spMkLst>
            <pc:docMk/>
            <pc:sldMk cId="753434670" sldId="314"/>
            <ac:spMk id="15" creationId="{5C06162C-FC7F-478B-AF2C-EC22C84E47B7}"/>
          </ac:spMkLst>
        </pc:spChg>
        <pc:spChg chg="add del mod">
          <ac:chgData name="Mafer Torres" userId="ea305b16cee8762e" providerId="LiveId" clId="{89F93D22-438A-426F-8C1E-32C7B36E189C}" dt="2022-02-21T04:37:50.175" v="6680"/>
          <ac:spMkLst>
            <pc:docMk/>
            <pc:sldMk cId="753434670" sldId="314"/>
            <ac:spMk id="18" creationId="{6664B045-978D-41FF-A84D-8E5FA28A6C9E}"/>
          </ac:spMkLst>
        </pc:spChg>
        <pc:graphicFrameChg chg="add del mod">
          <ac:chgData name="Mafer Torres" userId="ea305b16cee8762e" providerId="LiveId" clId="{89F93D22-438A-426F-8C1E-32C7B36E189C}" dt="2022-02-21T03:41:54.292" v="6479"/>
          <ac:graphicFrameMkLst>
            <pc:docMk/>
            <pc:sldMk cId="753434670" sldId="314"/>
            <ac:graphicFrameMk id="7" creationId="{4873F01B-A664-47ED-8498-415C2D20F513}"/>
          </ac:graphicFrameMkLst>
        </pc:graphicFrameChg>
        <pc:graphicFrameChg chg="add del mod">
          <ac:chgData name="Mafer Torres" userId="ea305b16cee8762e" providerId="LiveId" clId="{89F93D22-438A-426F-8C1E-32C7B36E189C}" dt="2022-02-21T04:34:36.624" v="6666"/>
          <ac:graphicFrameMkLst>
            <pc:docMk/>
            <pc:sldMk cId="753434670" sldId="314"/>
            <ac:graphicFrameMk id="14" creationId="{7ACD67C5-9037-405D-9F84-7A6CEDF91472}"/>
          </ac:graphicFrameMkLst>
        </pc:graphicFrameChg>
        <pc:graphicFrameChg chg="add del mod">
          <ac:chgData name="Mafer Torres" userId="ea305b16cee8762e" providerId="LiveId" clId="{89F93D22-438A-426F-8C1E-32C7B36E189C}" dt="2022-02-21T04:37:50.175" v="6680"/>
          <ac:graphicFrameMkLst>
            <pc:docMk/>
            <pc:sldMk cId="753434670" sldId="314"/>
            <ac:graphicFrameMk id="17" creationId="{D6AB5279-D40F-4139-8634-4AA4BD3B302D}"/>
          </ac:graphicFrameMkLst>
        </pc:graphicFrameChg>
        <pc:picChg chg="add del mod modCrop">
          <ac:chgData name="Mafer Torres" userId="ea305b16cee8762e" providerId="LiveId" clId="{89F93D22-438A-426F-8C1E-32C7B36E189C}" dt="2022-02-21T04:34:04.810" v="6660" actId="478"/>
          <ac:picMkLst>
            <pc:docMk/>
            <pc:sldMk cId="753434670" sldId="314"/>
            <ac:picMk id="9" creationId="{A55F4007-337F-4A7D-ADF5-921D7A0996A0}"/>
          </ac:picMkLst>
        </pc:picChg>
        <pc:picChg chg="add mod">
          <ac:chgData name="Mafer Torres" userId="ea305b16cee8762e" providerId="LiveId" clId="{89F93D22-438A-426F-8C1E-32C7B36E189C}" dt="2022-02-21T03:47:12.080" v="6522" actId="1076"/>
          <ac:picMkLst>
            <pc:docMk/>
            <pc:sldMk cId="753434670" sldId="314"/>
            <ac:picMk id="11" creationId="{D0094635-2AA1-4C6A-B832-E21A05FE471F}"/>
          </ac:picMkLst>
        </pc:picChg>
        <pc:picChg chg="add del mod">
          <ac:chgData name="Mafer Torres" userId="ea305b16cee8762e" providerId="LiveId" clId="{89F93D22-438A-426F-8C1E-32C7B36E189C}" dt="2022-02-21T04:37:43.748" v="6676" actId="478"/>
          <ac:picMkLst>
            <pc:docMk/>
            <pc:sldMk cId="753434670" sldId="314"/>
            <ac:picMk id="16" creationId="{1A4B86A9-88D3-457C-BC3A-065125B01A3B}"/>
          </ac:picMkLst>
        </pc:picChg>
        <pc:picChg chg="add mod ord modCrop">
          <ac:chgData name="Mafer Torres" userId="ea305b16cee8762e" providerId="LiveId" clId="{89F93D22-438A-426F-8C1E-32C7B36E189C}" dt="2022-02-21T04:39:05.583" v="6699" actId="170"/>
          <ac:picMkLst>
            <pc:docMk/>
            <pc:sldMk cId="753434670" sldId="314"/>
            <ac:picMk id="19" creationId="{6CAF3BDE-294C-466B-B9B8-6EDD598540D9}"/>
          </ac:picMkLst>
        </pc:picChg>
        <pc:picChg chg="add mod">
          <ac:chgData name="Mafer Torres" userId="ea305b16cee8762e" providerId="LiveId" clId="{89F93D22-438A-426F-8C1E-32C7B36E189C}" dt="2022-02-21T04:39:21.473" v="6702" actId="1076"/>
          <ac:picMkLst>
            <pc:docMk/>
            <pc:sldMk cId="753434670" sldId="314"/>
            <ac:picMk id="20" creationId="{21C312BB-272A-4196-A504-B24513F735D7}"/>
          </ac:picMkLst>
        </pc:picChg>
      </pc:sldChg>
      <pc:sldChg chg="new del">
        <pc:chgData name="Mafer Torres" userId="ea305b16cee8762e" providerId="LiveId" clId="{89F93D22-438A-426F-8C1E-32C7B36E189C}" dt="2022-02-21T03:24:34.864" v="6352" actId="47"/>
        <pc:sldMkLst>
          <pc:docMk/>
          <pc:sldMk cId="3946327662" sldId="314"/>
        </pc:sldMkLst>
      </pc:sldChg>
      <pc:sldChg chg="addSp delSp modSp add mod modClrScheme chgLayout">
        <pc:chgData name="Mafer Torres" userId="ea305b16cee8762e" providerId="LiveId" clId="{89F93D22-438A-426F-8C1E-32C7B36E189C}" dt="2022-02-21T04:42:44.110" v="6749" actId="1076"/>
        <pc:sldMkLst>
          <pc:docMk/>
          <pc:sldMk cId="2357856567" sldId="315"/>
        </pc:sldMkLst>
        <pc:spChg chg="add del mod ord">
          <ac:chgData name="Mafer Torres" userId="ea305b16cee8762e" providerId="LiveId" clId="{89F93D22-438A-426F-8C1E-32C7B36E189C}" dt="2022-02-21T04:40:16.327" v="6705" actId="478"/>
          <ac:spMkLst>
            <pc:docMk/>
            <pc:sldMk cId="2357856567" sldId="315"/>
            <ac:spMk id="2" creationId="{F2A45633-EA6B-4E98-BE43-C3AB9F6A46E0}"/>
          </ac:spMkLst>
        </pc:spChg>
        <pc:spChg chg="add del mod ord">
          <ac:chgData name="Mafer Torres" userId="ea305b16cee8762e" providerId="LiveId" clId="{89F93D22-438A-426F-8C1E-32C7B36E189C}" dt="2022-02-21T04:40:19.993" v="6707" actId="478"/>
          <ac:spMkLst>
            <pc:docMk/>
            <pc:sldMk cId="2357856567" sldId="315"/>
            <ac:spMk id="3" creationId="{2086892E-5C2B-498B-8BFD-B8D635FF281E}"/>
          </ac:spMkLst>
        </pc:spChg>
        <pc:spChg chg="add del mod ord">
          <ac:chgData name="Mafer Torres" userId="ea305b16cee8762e" providerId="LiveId" clId="{89F93D22-438A-426F-8C1E-32C7B36E189C}" dt="2022-02-21T04:42:08.686" v="6740" actId="478"/>
          <ac:spMkLst>
            <pc:docMk/>
            <pc:sldMk cId="2357856567" sldId="315"/>
            <ac:spMk id="6" creationId="{FC8FAE78-A526-484C-8507-A5743079165F}"/>
          </ac:spMkLst>
        </pc:spChg>
        <pc:spChg chg="add del mod ord">
          <ac:chgData name="Mafer Torres" userId="ea305b16cee8762e" providerId="LiveId" clId="{89F93D22-438A-426F-8C1E-32C7B36E189C}" dt="2022-02-21T04:42:20.055" v="6743" actId="478"/>
          <ac:spMkLst>
            <pc:docMk/>
            <pc:sldMk cId="2357856567" sldId="315"/>
            <ac:spMk id="7" creationId="{868EE406-F019-4BE0-AB31-841523B2EF0F}"/>
          </ac:spMkLst>
        </pc:spChg>
        <pc:spChg chg="mod">
          <ac:chgData name="Mafer Torres" userId="ea305b16cee8762e" providerId="LiveId" clId="{89F93D22-438A-426F-8C1E-32C7B36E189C}" dt="2022-02-21T04:40:32.806" v="6731" actId="20577"/>
          <ac:spMkLst>
            <pc:docMk/>
            <pc:sldMk cId="2357856567" sldId="315"/>
            <ac:spMk id="10" creationId="{C301B3E5-1F2A-4EED-9DA2-B0267EE9B239}"/>
          </ac:spMkLst>
        </pc:spChg>
        <pc:spChg chg="del">
          <ac:chgData name="Mafer Torres" userId="ea305b16cee8762e" providerId="LiveId" clId="{89F93D22-438A-426F-8C1E-32C7B36E189C}" dt="2022-02-21T04:40:19.993" v="6707" actId="478"/>
          <ac:spMkLst>
            <pc:docMk/>
            <pc:sldMk cId="2357856567" sldId="315"/>
            <ac:spMk id="13" creationId="{229F3038-8765-4241-B896-33B759C06514}"/>
          </ac:spMkLst>
        </pc:spChg>
        <pc:picChg chg="add mod">
          <ac:chgData name="Mafer Torres" userId="ea305b16cee8762e" providerId="LiveId" clId="{89F93D22-438A-426F-8C1E-32C7B36E189C}" dt="2022-02-21T04:42:44.110" v="6749" actId="1076"/>
          <ac:picMkLst>
            <pc:docMk/>
            <pc:sldMk cId="2357856567" sldId="315"/>
            <ac:picMk id="5" creationId="{0CC89360-5BF8-407E-AF34-328C75A60F8F}"/>
          </ac:picMkLst>
        </pc:picChg>
        <pc:picChg chg="mod">
          <ac:chgData name="Mafer Torres" userId="ea305b16cee8762e" providerId="LiveId" clId="{89F93D22-438A-426F-8C1E-32C7B36E189C}" dt="2022-02-21T04:42:38.934" v="6748" actId="1076"/>
          <ac:picMkLst>
            <pc:docMk/>
            <pc:sldMk cId="2357856567" sldId="315"/>
            <ac:picMk id="11" creationId="{D0094635-2AA1-4C6A-B832-E21A05FE471F}"/>
          </ac:picMkLst>
        </pc:picChg>
        <pc:picChg chg="del">
          <ac:chgData name="Mafer Torres" userId="ea305b16cee8762e" providerId="LiveId" clId="{89F93D22-438A-426F-8C1E-32C7B36E189C}" dt="2022-02-21T04:40:17.803" v="6706" actId="478"/>
          <ac:picMkLst>
            <pc:docMk/>
            <pc:sldMk cId="2357856567" sldId="315"/>
            <ac:picMk id="19" creationId="{6CAF3BDE-294C-466B-B9B8-6EDD598540D9}"/>
          </ac:picMkLst>
        </pc:picChg>
        <pc:picChg chg="del">
          <ac:chgData name="Mafer Torres" userId="ea305b16cee8762e" providerId="LiveId" clId="{89F93D22-438A-426F-8C1E-32C7B36E189C}" dt="2022-02-21T04:40:19.993" v="6707" actId="478"/>
          <ac:picMkLst>
            <pc:docMk/>
            <pc:sldMk cId="2357856567" sldId="315"/>
            <ac:picMk id="20" creationId="{21C312BB-272A-4196-A504-B24513F735D7}"/>
          </ac:picMkLst>
        </pc:picChg>
      </pc:sldChg>
      <pc:sldChg chg="addSp delSp modSp new mod ord modClrScheme chgLayout">
        <pc:chgData name="Mafer Torres" userId="ea305b16cee8762e" providerId="LiveId" clId="{89F93D22-438A-426F-8C1E-32C7B36E189C}" dt="2022-02-21T04:47:45.836" v="6820" actId="1076"/>
        <pc:sldMkLst>
          <pc:docMk/>
          <pc:sldMk cId="1181685553" sldId="316"/>
        </pc:sldMkLst>
        <pc:spChg chg="del mod ord">
          <ac:chgData name="Mafer Torres" userId="ea305b16cee8762e" providerId="LiveId" clId="{89F93D22-438A-426F-8C1E-32C7B36E189C}" dt="2022-02-21T04:45:12.652" v="6751" actId="700"/>
          <ac:spMkLst>
            <pc:docMk/>
            <pc:sldMk cId="1181685553" sldId="316"/>
            <ac:spMk id="2" creationId="{A61E9C9D-5295-4DF7-AC77-9BB62C1D0165}"/>
          </ac:spMkLst>
        </pc:spChg>
        <pc:spChg chg="del">
          <ac:chgData name="Mafer Torres" userId="ea305b16cee8762e" providerId="LiveId" clId="{89F93D22-438A-426F-8C1E-32C7B36E189C}" dt="2022-02-21T04:45:12.652" v="6751" actId="700"/>
          <ac:spMkLst>
            <pc:docMk/>
            <pc:sldMk cId="1181685553" sldId="316"/>
            <ac:spMk id="3" creationId="{0254FD62-F684-4CBE-B978-4E2B1D452A80}"/>
          </ac:spMkLst>
        </pc:spChg>
        <pc:spChg chg="del">
          <ac:chgData name="Mafer Torres" userId="ea305b16cee8762e" providerId="LiveId" clId="{89F93D22-438A-426F-8C1E-32C7B36E189C}" dt="2022-02-21T04:45:12.652" v="6751" actId="700"/>
          <ac:spMkLst>
            <pc:docMk/>
            <pc:sldMk cId="1181685553" sldId="316"/>
            <ac:spMk id="4" creationId="{6714E219-0309-4EE8-8BBC-71082073ECA8}"/>
          </ac:spMkLst>
        </pc:spChg>
        <pc:spChg chg="del">
          <ac:chgData name="Mafer Torres" userId="ea305b16cee8762e" providerId="LiveId" clId="{89F93D22-438A-426F-8C1E-32C7B36E189C}" dt="2022-02-21T04:45:12.652" v="6751" actId="700"/>
          <ac:spMkLst>
            <pc:docMk/>
            <pc:sldMk cId="1181685553" sldId="316"/>
            <ac:spMk id="5" creationId="{527BBA18-4813-48DC-8305-A0BB9D3D24E1}"/>
          </ac:spMkLst>
        </pc:spChg>
        <pc:spChg chg="del">
          <ac:chgData name="Mafer Torres" userId="ea305b16cee8762e" providerId="LiveId" clId="{89F93D22-438A-426F-8C1E-32C7B36E189C}" dt="2022-02-21T04:45:12.652" v="6751" actId="700"/>
          <ac:spMkLst>
            <pc:docMk/>
            <pc:sldMk cId="1181685553" sldId="316"/>
            <ac:spMk id="6" creationId="{A9C11B65-2AF2-47BF-BEB9-B73329EB9B66}"/>
          </ac:spMkLst>
        </pc:spChg>
        <pc:spChg chg="add del mod ord">
          <ac:chgData name="Mafer Torres" userId="ea305b16cee8762e" providerId="LiveId" clId="{89F93D22-438A-426F-8C1E-32C7B36E189C}" dt="2022-02-21T04:45:15.819" v="6752" actId="478"/>
          <ac:spMkLst>
            <pc:docMk/>
            <pc:sldMk cId="1181685553" sldId="316"/>
            <ac:spMk id="7" creationId="{1D2C14F6-D0FC-437B-A863-C71681D281D4}"/>
          </ac:spMkLst>
        </pc:spChg>
        <pc:spChg chg="add del">
          <ac:chgData name="Mafer Torres" userId="ea305b16cee8762e" providerId="LiveId" clId="{89F93D22-438A-426F-8C1E-32C7B36E189C}" dt="2022-02-21T04:45:20.818" v="6754"/>
          <ac:spMkLst>
            <pc:docMk/>
            <pc:sldMk cId="1181685553" sldId="316"/>
            <ac:spMk id="8" creationId="{5BD55B28-BE96-4789-9439-49231582127A}"/>
          </ac:spMkLst>
        </pc:spChg>
        <pc:spChg chg="add del">
          <ac:chgData name="Mafer Torres" userId="ea305b16cee8762e" providerId="LiveId" clId="{89F93D22-438A-426F-8C1E-32C7B36E189C}" dt="2022-02-21T04:45:20.818" v="6754"/>
          <ac:spMkLst>
            <pc:docMk/>
            <pc:sldMk cId="1181685553" sldId="316"/>
            <ac:spMk id="10" creationId="{0C6A7069-EE77-4E0B-B311-654FE1184526}"/>
          </ac:spMkLst>
        </pc:spChg>
        <pc:spChg chg="add mod">
          <ac:chgData name="Mafer Torres" userId="ea305b16cee8762e" providerId="LiveId" clId="{89F93D22-438A-426F-8C1E-32C7B36E189C}" dt="2022-02-21T04:46:27.253" v="6813" actId="20577"/>
          <ac:spMkLst>
            <pc:docMk/>
            <pc:sldMk cId="1181685553" sldId="316"/>
            <ac:spMk id="12" creationId="{9203C535-02EC-4110-8872-302BBAAF85A3}"/>
          </ac:spMkLst>
        </pc:spChg>
        <pc:graphicFrameChg chg="add del">
          <ac:chgData name="Mafer Torres" userId="ea305b16cee8762e" providerId="LiveId" clId="{89F93D22-438A-426F-8C1E-32C7B36E189C}" dt="2022-02-21T04:45:20.818" v="6754"/>
          <ac:graphicFrameMkLst>
            <pc:docMk/>
            <pc:sldMk cId="1181685553" sldId="316"/>
            <ac:graphicFrameMk id="9" creationId="{B6615413-BC3D-408D-82C1-E2FD79FF9053}"/>
          </ac:graphicFrameMkLst>
        </pc:graphicFrameChg>
        <pc:picChg chg="add mod modCrop">
          <ac:chgData name="Mafer Torres" userId="ea305b16cee8762e" providerId="LiveId" clId="{89F93D22-438A-426F-8C1E-32C7B36E189C}" dt="2022-02-21T04:47:45.836" v="6820" actId="1076"/>
          <ac:picMkLst>
            <pc:docMk/>
            <pc:sldMk cId="1181685553" sldId="316"/>
            <ac:picMk id="11" creationId="{C7661282-8833-4985-A438-917B4A0ECAF2}"/>
          </ac:picMkLst>
        </pc:picChg>
        <pc:picChg chg="add mod">
          <ac:chgData name="Mafer Torres" userId="ea305b16cee8762e" providerId="LiveId" clId="{89F93D22-438A-426F-8C1E-32C7B36E189C}" dt="2022-02-21T04:45:55.735" v="6761" actId="1076"/>
          <ac:picMkLst>
            <pc:docMk/>
            <pc:sldMk cId="1181685553" sldId="316"/>
            <ac:picMk id="13" creationId="{D670E4B9-D6B4-4BAD-ADB6-7E2D345C4B53}"/>
          </ac:picMkLst>
        </pc:picChg>
      </pc:sldChg>
      <pc:sldChg chg="addSp delSp modSp add mod">
        <pc:chgData name="Mafer Torres" userId="ea305b16cee8762e" providerId="LiveId" clId="{89F93D22-438A-426F-8C1E-32C7B36E189C}" dt="2022-02-21T04:50:43.654" v="6855" actId="22"/>
        <pc:sldMkLst>
          <pc:docMk/>
          <pc:sldMk cId="975194405" sldId="317"/>
        </pc:sldMkLst>
        <pc:spChg chg="add del">
          <ac:chgData name="Mafer Torres" userId="ea305b16cee8762e" providerId="LiveId" clId="{89F93D22-438A-426F-8C1E-32C7B36E189C}" dt="2022-02-21T04:49:32.075" v="6851"/>
          <ac:spMkLst>
            <pc:docMk/>
            <pc:sldMk cId="975194405" sldId="317"/>
            <ac:spMk id="2" creationId="{BBA6DD8F-F605-4113-B59B-10407D31CA60}"/>
          </ac:spMkLst>
        </pc:spChg>
        <pc:spChg chg="add del">
          <ac:chgData name="Mafer Torres" userId="ea305b16cee8762e" providerId="LiveId" clId="{89F93D22-438A-426F-8C1E-32C7B36E189C}" dt="2022-02-21T04:49:32.075" v="6851"/>
          <ac:spMkLst>
            <pc:docMk/>
            <pc:sldMk cId="975194405" sldId="317"/>
            <ac:spMk id="3" creationId="{DBB8746C-D70C-4F3B-BABE-28FFF6C31BFA}"/>
          </ac:spMkLst>
        </pc:spChg>
        <pc:spChg chg="mod">
          <ac:chgData name="Mafer Torres" userId="ea305b16cee8762e" providerId="LiveId" clId="{89F93D22-438A-426F-8C1E-32C7B36E189C}" dt="2022-02-21T04:48:52.360" v="6844" actId="20577"/>
          <ac:spMkLst>
            <pc:docMk/>
            <pc:sldMk cId="975194405" sldId="317"/>
            <ac:spMk id="12" creationId="{9203C535-02EC-4110-8872-302BBAAF85A3}"/>
          </ac:spMkLst>
        </pc:spChg>
        <pc:picChg chg="add del mod">
          <ac:chgData name="Mafer Torres" userId="ea305b16cee8762e" providerId="LiveId" clId="{89F93D22-438A-426F-8C1E-32C7B36E189C}" dt="2022-02-21T04:49:41.266" v="6854" actId="478"/>
          <ac:picMkLst>
            <pc:docMk/>
            <pc:sldMk cId="975194405" sldId="317"/>
            <ac:picMk id="4" creationId="{4629250C-2633-4913-BA4D-C6BC0EE64C8A}"/>
          </ac:picMkLst>
        </pc:picChg>
        <pc:picChg chg="add">
          <ac:chgData name="Mafer Torres" userId="ea305b16cee8762e" providerId="LiveId" clId="{89F93D22-438A-426F-8C1E-32C7B36E189C}" dt="2022-02-21T04:50:43.654" v="6855" actId="22"/>
          <ac:picMkLst>
            <pc:docMk/>
            <pc:sldMk cId="975194405" sldId="317"/>
            <ac:picMk id="6" creationId="{00E45A62-C935-4DA6-A1E5-5F075A36793F}"/>
          </ac:picMkLst>
        </pc:picChg>
        <pc:picChg chg="del">
          <ac:chgData name="Mafer Torres" userId="ea305b16cee8762e" providerId="LiveId" clId="{89F93D22-438A-426F-8C1E-32C7B36E189C}" dt="2022-02-21T04:48:53.894" v="6845" actId="478"/>
          <ac:picMkLst>
            <pc:docMk/>
            <pc:sldMk cId="975194405" sldId="317"/>
            <ac:picMk id="11" creationId="{C7661282-8833-4985-A438-917B4A0ECAF2}"/>
          </ac:picMkLst>
        </pc:picChg>
        <pc:picChg chg="add del">
          <ac:chgData name="Mafer Torres" userId="ea305b16cee8762e" providerId="LiveId" clId="{89F93D22-438A-426F-8C1E-32C7B36E189C}" dt="2022-02-21T04:49:32.075" v="6851"/>
          <ac:picMkLst>
            <pc:docMk/>
            <pc:sldMk cId="975194405" sldId="317"/>
            <ac:picMk id="10241" creationId="{1DE5DAA2-8E15-420F-B3EC-B2CFCEA22C1E}"/>
          </ac:picMkLst>
        </pc:picChg>
      </pc:sldChg>
      <pc:sldChg chg="addSp delSp add mod">
        <pc:chgData name="Mafer Torres" userId="ea305b16cee8762e" providerId="LiveId" clId="{89F93D22-438A-426F-8C1E-32C7B36E189C}" dt="2022-02-21T04:51:26.188" v="6858" actId="22"/>
        <pc:sldMkLst>
          <pc:docMk/>
          <pc:sldMk cId="930334197" sldId="318"/>
        </pc:sldMkLst>
        <pc:picChg chg="add">
          <ac:chgData name="Mafer Torres" userId="ea305b16cee8762e" providerId="LiveId" clId="{89F93D22-438A-426F-8C1E-32C7B36E189C}" dt="2022-02-21T04:51:26.188" v="6858" actId="22"/>
          <ac:picMkLst>
            <pc:docMk/>
            <pc:sldMk cId="930334197" sldId="318"/>
            <ac:picMk id="3" creationId="{8BFFA45B-8111-480F-AA26-5049998FD876}"/>
          </ac:picMkLst>
        </pc:picChg>
        <pc:picChg chg="del">
          <ac:chgData name="Mafer Torres" userId="ea305b16cee8762e" providerId="LiveId" clId="{89F93D22-438A-426F-8C1E-32C7B36E189C}" dt="2022-02-21T04:50:51.653" v="6857" actId="478"/>
          <ac:picMkLst>
            <pc:docMk/>
            <pc:sldMk cId="930334197" sldId="318"/>
            <ac:picMk id="6" creationId="{00E45A62-C935-4DA6-A1E5-5F075A36793F}"/>
          </ac:picMkLst>
        </pc:picChg>
      </pc:sldChg>
      <pc:sldChg chg="addSp delSp new del mod">
        <pc:chgData name="Mafer Torres" userId="ea305b16cee8762e" providerId="LiveId" clId="{89F93D22-438A-426F-8C1E-32C7B36E189C}" dt="2022-02-21T04:52:19.174" v="6865" actId="47"/>
        <pc:sldMkLst>
          <pc:docMk/>
          <pc:sldMk cId="3173479862" sldId="319"/>
        </pc:sldMkLst>
        <pc:picChg chg="add del">
          <ac:chgData name="Mafer Torres" userId="ea305b16cee8762e" providerId="LiveId" clId="{89F93D22-438A-426F-8C1E-32C7B36E189C}" dt="2022-02-21T04:52:15.982" v="6863" actId="21"/>
          <ac:picMkLst>
            <pc:docMk/>
            <pc:sldMk cId="3173479862" sldId="319"/>
            <ac:picMk id="4" creationId="{D5ED05F1-ED80-40E0-A8C6-5969B8E7ED97}"/>
          </ac:picMkLst>
        </pc:picChg>
      </pc:sldChg>
      <pc:sldChg chg="addSp delSp modSp add mod">
        <pc:chgData name="Mafer Torres" userId="ea305b16cee8762e" providerId="LiveId" clId="{89F93D22-438A-426F-8C1E-32C7B36E189C}" dt="2022-02-21T04:52:17.935" v="6864"/>
        <pc:sldMkLst>
          <pc:docMk/>
          <pc:sldMk cId="3794625605" sldId="320"/>
        </pc:sldMkLst>
        <pc:picChg chg="del">
          <ac:chgData name="Mafer Torres" userId="ea305b16cee8762e" providerId="LiveId" clId="{89F93D22-438A-426F-8C1E-32C7B36E189C}" dt="2022-02-21T04:52:13.249" v="6862" actId="478"/>
          <ac:picMkLst>
            <pc:docMk/>
            <pc:sldMk cId="3794625605" sldId="320"/>
            <ac:picMk id="3" creationId="{8BFFA45B-8111-480F-AA26-5049998FD876}"/>
          </ac:picMkLst>
        </pc:picChg>
        <pc:picChg chg="add mod">
          <ac:chgData name="Mafer Torres" userId="ea305b16cee8762e" providerId="LiveId" clId="{89F93D22-438A-426F-8C1E-32C7B36E189C}" dt="2022-02-21T04:52:17.935" v="6864"/>
          <ac:picMkLst>
            <pc:docMk/>
            <pc:sldMk cId="3794625605" sldId="320"/>
            <ac:picMk id="5" creationId="{B6183381-57F1-4C11-8083-6496FBFF0ECB}"/>
          </ac:picMkLst>
        </pc:picChg>
      </pc:sldChg>
      <pc:sldChg chg="addSp delSp modSp new mod modClrScheme chgLayout">
        <pc:chgData name="Mafer Torres" userId="ea305b16cee8762e" providerId="LiveId" clId="{89F93D22-438A-426F-8C1E-32C7B36E189C}" dt="2022-02-21T05:39:06.795" v="8415" actId="14100"/>
        <pc:sldMkLst>
          <pc:docMk/>
          <pc:sldMk cId="2013660396" sldId="321"/>
        </pc:sldMkLst>
        <pc:spChg chg="del mod ord">
          <ac:chgData name="Mafer Torres" userId="ea305b16cee8762e" providerId="LiveId" clId="{89F93D22-438A-426F-8C1E-32C7B36E189C}" dt="2022-02-21T04:56:33.310" v="6867" actId="700"/>
          <ac:spMkLst>
            <pc:docMk/>
            <pc:sldMk cId="2013660396" sldId="321"/>
            <ac:spMk id="2" creationId="{3951606D-ABA8-41BE-BED5-39A3300AA227}"/>
          </ac:spMkLst>
        </pc:spChg>
        <pc:spChg chg="add del mod ord">
          <ac:chgData name="Mafer Torres" userId="ea305b16cee8762e" providerId="LiveId" clId="{89F93D22-438A-426F-8C1E-32C7B36E189C}" dt="2022-02-21T04:56:35.784" v="6868" actId="478"/>
          <ac:spMkLst>
            <pc:docMk/>
            <pc:sldMk cId="2013660396" sldId="321"/>
            <ac:spMk id="3" creationId="{C629B679-CADA-4AB4-92B7-A0D208C0DE86}"/>
          </ac:spMkLst>
        </pc:spChg>
        <pc:spChg chg="add del mod">
          <ac:chgData name="Mafer Torres" userId="ea305b16cee8762e" providerId="LiveId" clId="{89F93D22-438A-426F-8C1E-32C7B36E189C}" dt="2022-02-21T04:56:42.466" v="6870" actId="478"/>
          <ac:spMkLst>
            <pc:docMk/>
            <pc:sldMk cId="2013660396" sldId="321"/>
            <ac:spMk id="4" creationId="{8B1E2CEE-F149-4FE3-A315-F98858952A3E}"/>
          </ac:spMkLst>
        </pc:spChg>
        <pc:spChg chg="add del mod">
          <ac:chgData name="Mafer Torres" userId="ea305b16cee8762e" providerId="LiveId" clId="{89F93D22-438A-426F-8C1E-32C7B36E189C}" dt="2022-02-21T04:56:42.466" v="6870" actId="478"/>
          <ac:spMkLst>
            <pc:docMk/>
            <pc:sldMk cId="2013660396" sldId="321"/>
            <ac:spMk id="5" creationId="{F71027F9-6CC5-40B7-9B35-42B71C3E62F6}"/>
          </ac:spMkLst>
        </pc:spChg>
        <pc:spChg chg="add mod">
          <ac:chgData name="Mafer Torres" userId="ea305b16cee8762e" providerId="LiveId" clId="{89F93D22-438A-426F-8C1E-32C7B36E189C}" dt="2022-02-21T05:10:08.761" v="6917" actId="20577"/>
          <ac:spMkLst>
            <pc:docMk/>
            <pc:sldMk cId="2013660396" sldId="321"/>
            <ac:spMk id="6" creationId="{78A19EFC-5502-41DC-8449-DECBFBE73775}"/>
          </ac:spMkLst>
        </pc:spChg>
        <pc:spChg chg="add del mod">
          <ac:chgData name="Mafer Torres" userId="ea305b16cee8762e" providerId="LiveId" clId="{89F93D22-438A-426F-8C1E-32C7B36E189C}" dt="2022-02-21T05:10:50.918" v="6926" actId="478"/>
          <ac:spMkLst>
            <pc:docMk/>
            <pc:sldMk cId="2013660396" sldId="321"/>
            <ac:spMk id="9" creationId="{5BE9B683-E234-4BF1-A67E-618C06CA7619}"/>
          </ac:spMkLst>
        </pc:spChg>
        <pc:graphicFrameChg chg="add mod modGraphic">
          <ac:chgData name="Mafer Torres" userId="ea305b16cee8762e" providerId="LiveId" clId="{89F93D22-438A-426F-8C1E-32C7B36E189C}" dt="2022-02-21T05:39:06.795" v="8415" actId="14100"/>
          <ac:graphicFrameMkLst>
            <pc:docMk/>
            <pc:sldMk cId="2013660396" sldId="321"/>
            <ac:graphicFrameMk id="10" creationId="{C832F1C4-9D8E-461F-8941-8CB2BF29B670}"/>
          </ac:graphicFrameMkLst>
        </pc:graphicFrameChg>
        <pc:picChg chg="add mod">
          <ac:chgData name="Mafer Torres" userId="ea305b16cee8762e" providerId="LiveId" clId="{89F93D22-438A-426F-8C1E-32C7B36E189C}" dt="2022-02-21T05:38:36.436" v="8409" actId="1076"/>
          <ac:picMkLst>
            <pc:docMk/>
            <pc:sldMk cId="2013660396" sldId="321"/>
            <ac:picMk id="7" creationId="{9E2E64B2-E90A-4F1B-A1E7-72CE5D4A484F}"/>
          </ac:picMkLst>
        </pc:picChg>
      </pc:sldChg>
      <pc:sldChg chg="new del">
        <pc:chgData name="Mafer Torres" userId="ea305b16cee8762e" providerId="LiveId" clId="{89F93D22-438A-426F-8C1E-32C7B36E189C}" dt="2022-02-21T05:39:22.051" v="8418" actId="47"/>
        <pc:sldMkLst>
          <pc:docMk/>
          <pc:sldMk cId="964627273" sldId="322"/>
        </pc:sldMkLst>
      </pc:sldChg>
      <pc:sldChg chg="addSp delSp modSp add mod">
        <pc:chgData name="Mafer Torres" userId="ea305b16cee8762e" providerId="LiveId" clId="{89F93D22-438A-426F-8C1E-32C7B36E189C}" dt="2022-02-21T06:01:13.840" v="9506" actId="21"/>
        <pc:sldMkLst>
          <pc:docMk/>
          <pc:sldMk cId="245605652" sldId="323"/>
        </pc:sldMkLst>
        <pc:spChg chg="mod">
          <ac:chgData name="Mafer Torres" userId="ea305b16cee8762e" providerId="LiveId" clId="{89F93D22-438A-426F-8C1E-32C7B36E189C}" dt="2022-02-21T05:39:49.348" v="8430" actId="20577"/>
          <ac:spMkLst>
            <pc:docMk/>
            <pc:sldMk cId="245605652" sldId="323"/>
            <ac:spMk id="6" creationId="{78A19EFC-5502-41DC-8449-DECBFBE73775}"/>
          </ac:spMkLst>
        </pc:spChg>
        <pc:graphicFrameChg chg="mod modGraphic">
          <ac:chgData name="Mafer Torres" userId="ea305b16cee8762e" providerId="LiveId" clId="{89F93D22-438A-426F-8C1E-32C7B36E189C}" dt="2022-02-21T05:50:29.290" v="8987" actId="122"/>
          <ac:graphicFrameMkLst>
            <pc:docMk/>
            <pc:sldMk cId="245605652" sldId="323"/>
            <ac:graphicFrameMk id="10" creationId="{C832F1C4-9D8E-461F-8941-8CB2BF29B670}"/>
          </ac:graphicFrameMkLst>
        </pc:graphicFrameChg>
        <pc:picChg chg="add del">
          <ac:chgData name="Mafer Torres" userId="ea305b16cee8762e" providerId="LiveId" clId="{89F93D22-438A-426F-8C1E-32C7B36E189C}" dt="2022-02-21T06:01:13.840" v="9506" actId="21"/>
          <ac:picMkLst>
            <pc:docMk/>
            <pc:sldMk cId="245605652" sldId="323"/>
            <ac:picMk id="7" creationId="{9E2E64B2-E90A-4F1B-A1E7-72CE5D4A484F}"/>
          </ac:picMkLst>
        </pc:picChg>
      </pc:sldChg>
      <pc:sldChg chg="addSp delSp modSp new mod modClrScheme chgLayout">
        <pc:chgData name="Mafer Torres" userId="ea305b16cee8762e" providerId="LiveId" clId="{89F93D22-438A-426F-8C1E-32C7B36E189C}" dt="2022-02-21T06:02:12.133" v="9643" actId="20577"/>
        <pc:sldMkLst>
          <pc:docMk/>
          <pc:sldMk cId="683087648" sldId="324"/>
        </pc:sldMkLst>
        <pc:spChg chg="del mod ord">
          <ac:chgData name="Mafer Torres" userId="ea305b16cee8762e" providerId="LiveId" clId="{89F93D22-438A-426F-8C1E-32C7B36E189C}" dt="2022-02-21T05:54:55.865" v="8990" actId="700"/>
          <ac:spMkLst>
            <pc:docMk/>
            <pc:sldMk cId="683087648" sldId="324"/>
            <ac:spMk id="2" creationId="{D2DEA330-7D42-4DA7-8341-D5A815D9430C}"/>
          </ac:spMkLst>
        </pc:spChg>
        <pc:spChg chg="del mod ord">
          <ac:chgData name="Mafer Torres" userId="ea305b16cee8762e" providerId="LiveId" clId="{89F93D22-438A-426F-8C1E-32C7B36E189C}" dt="2022-02-21T05:54:55.865" v="8990" actId="700"/>
          <ac:spMkLst>
            <pc:docMk/>
            <pc:sldMk cId="683087648" sldId="324"/>
            <ac:spMk id="3" creationId="{3AF69102-4626-42E5-B097-4FF94AE3FC52}"/>
          </ac:spMkLst>
        </pc:spChg>
        <pc:spChg chg="add mod">
          <ac:chgData name="Mafer Torres" userId="ea305b16cee8762e" providerId="LiveId" clId="{89F93D22-438A-426F-8C1E-32C7B36E189C}" dt="2022-02-21T05:55:15.031" v="9030" actId="20577"/>
          <ac:spMkLst>
            <pc:docMk/>
            <pc:sldMk cId="683087648" sldId="324"/>
            <ac:spMk id="4" creationId="{4ADA8DCE-3E13-48DE-A936-762EAB8F8144}"/>
          </ac:spMkLst>
        </pc:spChg>
        <pc:spChg chg="add del mod ord">
          <ac:chgData name="Mafer Torres" userId="ea305b16cee8762e" providerId="LiveId" clId="{89F93D22-438A-426F-8C1E-32C7B36E189C}" dt="2022-02-21T05:55:00.324" v="8991" actId="700"/>
          <ac:spMkLst>
            <pc:docMk/>
            <pc:sldMk cId="683087648" sldId="324"/>
            <ac:spMk id="5" creationId="{429201CE-66ED-4A6B-B8D7-8EB5A35BDB53}"/>
          </ac:spMkLst>
        </pc:spChg>
        <pc:spChg chg="add del mod ord">
          <ac:chgData name="Mafer Torres" userId="ea305b16cee8762e" providerId="LiveId" clId="{89F93D22-438A-426F-8C1E-32C7B36E189C}" dt="2022-02-21T05:55:00.324" v="8991" actId="700"/>
          <ac:spMkLst>
            <pc:docMk/>
            <pc:sldMk cId="683087648" sldId="324"/>
            <ac:spMk id="6" creationId="{C9481114-6919-4F36-BEAD-1BCD1CF93C19}"/>
          </ac:spMkLst>
        </pc:spChg>
        <pc:spChg chg="add del mod ord">
          <ac:chgData name="Mafer Torres" userId="ea305b16cee8762e" providerId="LiveId" clId="{89F93D22-438A-426F-8C1E-32C7B36E189C}" dt="2022-02-21T06:00:39.953" v="9501" actId="478"/>
          <ac:spMkLst>
            <pc:docMk/>
            <pc:sldMk cId="683087648" sldId="324"/>
            <ac:spMk id="7" creationId="{A7B1A8ED-C9FE-409C-B7D0-BBA80EDD4AD8}"/>
          </ac:spMkLst>
        </pc:spChg>
        <pc:spChg chg="add del mod ord">
          <ac:chgData name="Mafer Torres" userId="ea305b16cee8762e" providerId="LiveId" clId="{89F93D22-438A-426F-8C1E-32C7B36E189C}" dt="2022-02-21T05:59:52.496" v="9393" actId="478"/>
          <ac:spMkLst>
            <pc:docMk/>
            <pc:sldMk cId="683087648" sldId="324"/>
            <ac:spMk id="8" creationId="{6C20DCE1-048E-4CE7-B395-2FFB03BAC92A}"/>
          </ac:spMkLst>
        </pc:spChg>
        <pc:graphicFrameChg chg="add mod modGraphic">
          <ac:chgData name="Mafer Torres" userId="ea305b16cee8762e" providerId="LiveId" clId="{89F93D22-438A-426F-8C1E-32C7B36E189C}" dt="2022-02-21T06:02:12.133" v="9643" actId="20577"/>
          <ac:graphicFrameMkLst>
            <pc:docMk/>
            <pc:sldMk cId="683087648" sldId="324"/>
            <ac:graphicFrameMk id="9" creationId="{AF75D7C4-0BD8-42F7-8CE4-1C0FA01E25DF}"/>
          </ac:graphicFrameMkLst>
        </pc:graphicFrameChg>
        <pc:picChg chg="add mod">
          <ac:chgData name="Mafer Torres" userId="ea305b16cee8762e" providerId="LiveId" clId="{89F93D22-438A-426F-8C1E-32C7B36E189C}" dt="2022-02-21T06:01:20.750" v="9508"/>
          <ac:picMkLst>
            <pc:docMk/>
            <pc:sldMk cId="683087648" sldId="324"/>
            <ac:picMk id="10" creationId="{2EBAF3A9-D1A8-4FF1-A3A7-98787D0323BA}"/>
          </ac:picMkLst>
        </pc:picChg>
      </pc:sldChg>
      <pc:sldChg chg="addSp delSp modSp new mod modClrScheme chgLayout">
        <pc:chgData name="Mafer Torres" userId="ea305b16cee8762e" providerId="LiveId" clId="{89F93D22-438A-426F-8C1E-32C7B36E189C}" dt="2022-02-21T06:13:36.121" v="9781"/>
        <pc:sldMkLst>
          <pc:docMk/>
          <pc:sldMk cId="969412786" sldId="325"/>
        </pc:sldMkLst>
        <pc:spChg chg="del mod ord">
          <ac:chgData name="Mafer Torres" userId="ea305b16cee8762e" providerId="LiveId" clId="{89F93D22-438A-426F-8C1E-32C7B36E189C}" dt="2022-02-21T06:03:13.639" v="9645" actId="700"/>
          <ac:spMkLst>
            <pc:docMk/>
            <pc:sldMk cId="969412786" sldId="325"/>
            <ac:spMk id="2" creationId="{8FEBAB7F-E1DD-4D33-9A95-B9A687373E13}"/>
          </ac:spMkLst>
        </pc:spChg>
        <pc:spChg chg="add del mod ord">
          <ac:chgData name="Mafer Torres" userId="ea305b16cee8762e" providerId="LiveId" clId="{89F93D22-438A-426F-8C1E-32C7B36E189C}" dt="2022-02-21T06:03:17.132" v="9646" actId="478"/>
          <ac:spMkLst>
            <pc:docMk/>
            <pc:sldMk cId="969412786" sldId="325"/>
            <ac:spMk id="3" creationId="{3956A7B7-F515-469C-98E6-F95CFF513103}"/>
          </ac:spMkLst>
        </pc:spChg>
        <pc:spChg chg="add mod">
          <ac:chgData name="Mafer Torres" userId="ea305b16cee8762e" providerId="LiveId" clId="{89F93D22-438A-426F-8C1E-32C7B36E189C}" dt="2022-02-21T06:03:36.097" v="9658" actId="20577"/>
          <ac:spMkLst>
            <pc:docMk/>
            <pc:sldMk cId="969412786" sldId="325"/>
            <ac:spMk id="4" creationId="{59A8619D-2A38-4445-8715-B58F8D82BB1E}"/>
          </ac:spMkLst>
        </pc:spChg>
        <pc:spChg chg="add mod">
          <ac:chgData name="Mafer Torres" userId="ea305b16cee8762e" providerId="LiveId" clId="{89F93D22-438A-426F-8C1E-32C7B36E189C}" dt="2022-02-21T06:04:35.436" v="9665" actId="14100"/>
          <ac:spMkLst>
            <pc:docMk/>
            <pc:sldMk cId="969412786" sldId="325"/>
            <ac:spMk id="6" creationId="{2E59F91E-935E-4DC6-B1CA-C7DA8D21700E}"/>
          </ac:spMkLst>
        </pc:spChg>
        <pc:spChg chg="add del mod ord">
          <ac:chgData name="Mafer Torres" userId="ea305b16cee8762e" providerId="LiveId" clId="{89F93D22-438A-426F-8C1E-32C7B36E189C}" dt="2022-02-21T06:04:55.622" v="9667" actId="478"/>
          <ac:spMkLst>
            <pc:docMk/>
            <pc:sldMk cId="969412786" sldId="325"/>
            <ac:spMk id="7" creationId="{A1EB82CB-4348-45B7-AA17-2F5AD8CF463B}"/>
          </ac:spMkLst>
        </pc:spChg>
        <pc:spChg chg="add mod ord">
          <ac:chgData name="Mafer Torres" userId="ea305b16cee8762e" providerId="LiveId" clId="{89F93D22-438A-426F-8C1E-32C7B36E189C}" dt="2022-02-21T06:07:05.773" v="9694" actId="14100"/>
          <ac:spMkLst>
            <pc:docMk/>
            <pc:sldMk cId="969412786" sldId="325"/>
            <ac:spMk id="8" creationId="{6223754F-09C3-4E73-BFDE-845E320D59DE}"/>
          </ac:spMkLst>
        </pc:spChg>
        <pc:spChg chg="add del mod ord">
          <ac:chgData name="Mafer Torres" userId="ea305b16cee8762e" providerId="LiveId" clId="{89F93D22-438A-426F-8C1E-32C7B36E189C}" dt="2022-02-21T06:06:46.088" v="9690" actId="478"/>
          <ac:spMkLst>
            <pc:docMk/>
            <pc:sldMk cId="969412786" sldId="325"/>
            <ac:spMk id="9" creationId="{2895CA6F-7547-4F11-8B0C-D7AF42F3347E}"/>
          </ac:spMkLst>
        </pc:spChg>
        <pc:picChg chg="add mod">
          <ac:chgData name="Mafer Torres" userId="ea305b16cee8762e" providerId="LiveId" clId="{89F93D22-438A-426F-8C1E-32C7B36E189C}" dt="2022-02-21T06:13:36.121" v="9781"/>
          <ac:picMkLst>
            <pc:docMk/>
            <pc:sldMk cId="969412786" sldId="325"/>
            <ac:picMk id="10" creationId="{4543749F-2896-43ED-B027-65B01F66173C}"/>
          </ac:picMkLst>
        </pc:picChg>
      </pc:sldChg>
      <pc:sldChg chg="addSp delSp modSp new mod modClrScheme chgLayout">
        <pc:chgData name="Mafer Torres" userId="ea305b16cee8762e" providerId="LiveId" clId="{89F93D22-438A-426F-8C1E-32C7B36E189C}" dt="2022-02-21T06:13:41.308" v="9785" actId="1036"/>
        <pc:sldMkLst>
          <pc:docMk/>
          <pc:sldMk cId="1563612006" sldId="326"/>
        </pc:sldMkLst>
        <pc:spChg chg="del">
          <ac:chgData name="Mafer Torres" userId="ea305b16cee8762e" providerId="LiveId" clId="{89F93D22-438A-426F-8C1E-32C7B36E189C}" dt="2022-02-21T06:06:31.191" v="9687" actId="478"/>
          <ac:spMkLst>
            <pc:docMk/>
            <pc:sldMk cId="1563612006" sldId="326"/>
            <ac:spMk id="2" creationId="{C875DE30-E13D-4A59-99F6-B9BAFE0864F6}"/>
          </ac:spMkLst>
        </pc:spChg>
        <pc:spChg chg="mod ord">
          <ac:chgData name="Mafer Torres" userId="ea305b16cee8762e" providerId="LiveId" clId="{89F93D22-438A-426F-8C1E-32C7B36E189C}" dt="2022-02-21T06:08:37.148" v="9718" actId="21"/>
          <ac:spMkLst>
            <pc:docMk/>
            <pc:sldMk cId="1563612006" sldId="326"/>
            <ac:spMk id="3" creationId="{2257BF15-DC9E-491F-8F29-FB1E4219C0A9}"/>
          </ac:spMkLst>
        </pc:spChg>
        <pc:spChg chg="add del mod">
          <ac:chgData name="Mafer Torres" userId="ea305b16cee8762e" providerId="LiveId" clId="{89F93D22-438A-426F-8C1E-32C7B36E189C}" dt="2022-02-21T06:07:19.519" v="9697"/>
          <ac:spMkLst>
            <pc:docMk/>
            <pc:sldMk cId="1563612006" sldId="326"/>
            <ac:spMk id="4" creationId="{D5AC1A92-2A0D-4175-A1C5-68955D5BD839}"/>
          </ac:spMkLst>
        </pc:spChg>
        <pc:spChg chg="add del mod">
          <ac:chgData name="Mafer Torres" userId="ea305b16cee8762e" providerId="LiveId" clId="{89F93D22-438A-426F-8C1E-32C7B36E189C}" dt="2022-02-21T06:07:19.519" v="9697"/>
          <ac:spMkLst>
            <pc:docMk/>
            <pc:sldMk cId="1563612006" sldId="326"/>
            <ac:spMk id="5" creationId="{04648401-3F72-4C95-8143-F3C7CCE2C6D7}"/>
          </ac:spMkLst>
        </pc:spChg>
        <pc:spChg chg="add del mod ord">
          <ac:chgData name="Mafer Torres" userId="ea305b16cee8762e" providerId="LiveId" clId="{89F93D22-438A-426F-8C1E-32C7B36E189C}" dt="2022-02-21T06:07:23.837" v="9699" actId="478"/>
          <ac:spMkLst>
            <pc:docMk/>
            <pc:sldMk cId="1563612006" sldId="326"/>
            <ac:spMk id="6" creationId="{61C48673-B66B-422E-BA16-422F2F5D7F62}"/>
          </ac:spMkLst>
        </pc:spChg>
        <pc:picChg chg="add mod">
          <ac:chgData name="Mafer Torres" userId="ea305b16cee8762e" providerId="LiveId" clId="{89F93D22-438A-426F-8C1E-32C7B36E189C}" dt="2022-02-21T06:13:41.308" v="9785" actId="1036"/>
          <ac:picMkLst>
            <pc:docMk/>
            <pc:sldMk cId="1563612006" sldId="326"/>
            <ac:picMk id="7" creationId="{4BFD6E75-BD4C-412E-B315-4306B32F687A}"/>
          </ac:picMkLst>
        </pc:picChg>
      </pc:sldChg>
      <pc:sldChg chg="modSp new del mod">
        <pc:chgData name="Mafer Torres" userId="ea305b16cee8762e" providerId="LiveId" clId="{89F93D22-438A-426F-8C1E-32C7B36E189C}" dt="2022-02-21T06:08:19.962" v="9709" actId="47"/>
        <pc:sldMkLst>
          <pc:docMk/>
          <pc:sldMk cId="1231602818" sldId="327"/>
        </pc:sldMkLst>
        <pc:spChg chg="mod">
          <ac:chgData name="Mafer Torres" userId="ea305b16cee8762e" providerId="LiveId" clId="{89F93D22-438A-426F-8C1E-32C7B36E189C}" dt="2022-02-21T06:05:57.928" v="9677"/>
          <ac:spMkLst>
            <pc:docMk/>
            <pc:sldMk cId="1231602818" sldId="327"/>
            <ac:spMk id="3" creationId="{DC7A9590-1CCF-48DA-AA81-B3D0E7F57ABC}"/>
          </ac:spMkLst>
        </pc:spChg>
      </pc:sldChg>
      <pc:sldChg chg="addSp modSp add mod">
        <pc:chgData name="Mafer Torres" userId="ea305b16cee8762e" providerId="LiveId" clId="{89F93D22-438A-426F-8C1E-32C7B36E189C}" dt="2022-02-21T06:13:43.001" v="9786"/>
        <pc:sldMkLst>
          <pc:docMk/>
          <pc:sldMk cId="1572225377" sldId="327"/>
        </pc:sldMkLst>
        <pc:spChg chg="mod">
          <ac:chgData name="Mafer Torres" userId="ea305b16cee8762e" providerId="LiveId" clId="{89F93D22-438A-426F-8C1E-32C7B36E189C}" dt="2022-02-21T06:09:09.005" v="9722" actId="21"/>
          <ac:spMkLst>
            <pc:docMk/>
            <pc:sldMk cId="1572225377" sldId="327"/>
            <ac:spMk id="3" creationId="{2257BF15-DC9E-491F-8F29-FB1E4219C0A9}"/>
          </ac:spMkLst>
        </pc:spChg>
        <pc:picChg chg="add mod">
          <ac:chgData name="Mafer Torres" userId="ea305b16cee8762e" providerId="LiveId" clId="{89F93D22-438A-426F-8C1E-32C7B36E189C}" dt="2022-02-21T06:13:43.001" v="9786"/>
          <ac:picMkLst>
            <pc:docMk/>
            <pc:sldMk cId="1572225377" sldId="327"/>
            <ac:picMk id="4" creationId="{C02618D9-AD3A-45EC-ABC4-9BB2775D14BA}"/>
          </ac:picMkLst>
        </pc:picChg>
      </pc:sldChg>
      <pc:sldChg chg="addSp modSp add mod">
        <pc:chgData name="Mafer Torres" userId="ea305b16cee8762e" providerId="LiveId" clId="{89F93D22-438A-426F-8C1E-32C7B36E189C}" dt="2022-02-21T06:13:44.746" v="9787"/>
        <pc:sldMkLst>
          <pc:docMk/>
          <pc:sldMk cId="176455140" sldId="328"/>
        </pc:sldMkLst>
        <pc:spChg chg="mod">
          <ac:chgData name="Mafer Torres" userId="ea305b16cee8762e" providerId="LiveId" clId="{89F93D22-438A-426F-8C1E-32C7B36E189C}" dt="2022-02-21T06:09:26.153" v="9725" actId="21"/>
          <ac:spMkLst>
            <pc:docMk/>
            <pc:sldMk cId="176455140" sldId="328"/>
            <ac:spMk id="3" creationId="{2257BF15-DC9E-491F-8F29-FB1E4219C0A9}"/>
          </ac:spMkLst>
        </pc:spChg>
        <pc:picChg chg="add mod">
          <ac:chgData name="Mafer Torres" userId="ea305b16cee8762e" providerId="LiveId" clId="{89F93D22-438A-426F-8C1E-32C7B36E189C}" dt="2022-02-21T06:13:44.746" v="9787"/>
          <ac:picMkLst>
            <pc:docMk/>
            <pc:sldMk cId="176455140" sldId="328"/>
            <ac:picMk id="4" creationId="{502BFA4F-A77E-4B5F-8C1D-4F5319A53085}"/>
          </ac:picMkLst>
        </pc:picChg>
      </pc:sldChg>
      <pc:sldChg chg="modSp new del mod">
        <pc:chgData name="Mafer Torres" userId="ea305b16cee8762e" providerId="LiveId" clId="{89F93D22-438A-426F-8C1E-32C7B36E189C}" dt="2022-02-21T06:08:20.718" v="9710" actId="47"/>
        <pc:sldMkLst>
          <pc:docMk/>
          <pc:sldMk cId="1776125813" sldId="328"/>
        </pc:sldMkLst>
        <pc:spChg chg="mod">
          <ac:chgData name="Mafer Torres" userId="ea305b16cee8762e" providerId="LiveId" clId="{89F93D22-438A-426F-8C1E-32C7B36E189C}" dt="2022-02-21T06:06:02.381" v="9679"/>
          <ac:spMkLst>
            <pc:docMk/>
            <pc:sldMk cId="1776125813" sldId="328"/>
            <ac:spMk id="3" creationId="{FC7EF09D-3590-4AC7-8DD7-28572161B79A}"/>
          </ac:spMkLst>
        </pc:spChg>
      </pc:sldChg>
      <pc:sldChg chg="addSp modSp add mod">
        <pc:chgData name="Mafer Torres" userId="ea305b16cee8762e" providerId="LiveId" clId="{89F93D22-438A-426F-8C1E-32C7B36E189C}" dt="2022-02-21T06:13:46.177" v="9788"/>
        <pc:sldMkLst>
          <pc:docMk/>
          <pc:sldMk cId="2287919335" sldId="329"/>
        </pc:sldMkLst>
        <pc:spChg chg="mod">
          <ac:chgData name="Mafer Torres" userId="ea305b16cee8762e" providerId="LiveId" clId="{89F93D22-438A-426F-8C1E-32C7B36E189C}" dt="2022-02-21T06:09:42.856" v="9728" actId="21"/>
          <ac:spMkLst>
            <pc:docMk/>
            <pc:sldMk cId="2287919335" sldId="329"/>
            <ac:spMk id="3" creationId="{2257BF15-DC9E-491F-8F29-FB1E4219C0A9}"/>
          </ac:spMkLst>
        </pc:spChg>
        <pc:picChg chg="add mod">
          <ac:chgData name="Mafer Torres" userId="ea305b16cee8762e" providerId="LiveId" clId="{89F93D22-438A-426F-8C1E-32C7B36E189C}" dt="2022-02-21T06:13:46.177" v="9788"/>
          <ac:picMkLst>
            <pc:docMk/>
            <pc:sldMk cId="2287919335" sldId="329"/>
            <ac:picMk id="4" creationId="{3A2C870E-A325-408D-B894-00FFA91AF5C1}"/>
          </ac:picMkLst>
        </pc:picChg>
      </pc:sldChg>
      <pc:sldChg chg="modSp new del mod">
        <pc:chgData name="Mafer Torres" userId="ea305b16cee8762e" providerId="LiveId" clId="{89F93D22-438A-426F-8C1E-32C7B36E189C}" dt="2022-02-21T06:08:21.338" v="9711" actId="47"/>
        <pc:sldMkLst>
          <pc:docMk/>
          <pc:sldMk cId="2389866443" sldId="329"/>
        </pc:sldMkLst>
        <pc:spChg chg="mod">
          <ac:chgData name="Mafer Torres" userId="ea305b16cee8762e" providerId="LiveId" clId="{89F93D22-438A-426F-8C1E-32C7B36E189C}" dt="2022-02-21T06:06:06.344" v="9681"/>
          <ac:spMkLst>
            <pc:docMk/>
            <pc:sldMk cId="2389866443" sldId="329"/>
            <ac:spMk id="3" creationId="{917EB70D-DB63-4F37-B780-74FBE324E30B}"/>
          </ac:spMkLst>
        </pc:spChg>
      </pc:sldChg>
      <pc:sldChg chg="addSp modSp add mod">
        <pc:chgData name="Mafer Torres" userId="ea305b16cee8762e" providerId="LiveId" clId="{89F93D22-438A-426F-8C1E-32C7B36E189C}" dt="2022-02-21T06:13:47.930" v="9789"/>
        <pc:sldMkLst>
          <pc:docMk/>
          <pc:sldMk cId="2395708538" sldId="330"/>
        </pc:sldMkLst>
        <pc:spChg chg="mod">
          <ac:chgData name="Mafer Torres" userId="ea305b16cee8762e" providerId="LiveId" clId="{89F93D22-438A-426F-8C1E-32C7B36E189C}" dt="2022-02-21T06:10:08.781" v="9734" actId="21"/>
          <ac:spMkLst>
            <pc:docMk/>
            <pc:sldMk cId="2395708538" sldId="330"/>
            <ac:spMk id="3" creationId="{2257BF15-DC9E-491F-8F29-FB1E4219C0A9}"/>
          </ac:spMkLst>
        </pc:spChg>
        <pc:picChg chg="add mod">
          <ac:chgData name="Mafer Torres" userId="ea305b16cee8762e" providerId="LiveId" clId="{89F93D22-438A-426F-8C1E-32C7B36E189C}" dt="2022-02-21T06:13:47.930" v="9789"/>
          <ac:picMkLst>
            <pc:docMk/>
            <pc:sldMk cId="2395708538" sldId="330"/>
            <ac:picMk id="4" creationId="{D6267D5B-E119-4305-A898-A2E2800B24C5}"/>
          </ac:picMkLst>
        </pc:picChg>
      </pc:sldChg>
      <pc:sldChg chg="modSp new del mod">
        <pc:chgData name="Mafer Torres" userId="ea305b16cee8762e" providerId="LiveId" clId="{89F93D22-438A-426F-8C1E-32C7B36E189C}" dt="2022-02-21T06:08:22.456" v="9712" actId="47"/>
        <pc:sldMkLst>
          <pc:docMk/>
          <pc:sldMk cId="3923242522" sldId="330"/>
        </pc:sldMkLst>
        <pc:spChg chg="mod">
          <ac:chgData name="Mafer Torres" userId="ea305b16cee8762e" providerId="LiveId" clId="{89F93D22-438A-426F-8C1E-32C7B36E189C}" dt="2022-02-21T06:06:10.796" v="9683"/>
          <ac:spMkLst>
            <pc:docMk/>
            <pc:sldMk cId="3923242522" sldId="330"/>
            <ac:spMk id="3" creationId="{8B4B334E-72E9-4B45-8550-70FF047A865D}"/>
          </ac:spMkLst>
        </pc:spChg>
      </pc:sldChg>
      <pc:sldChg chg="modSp new del mod">
        <pc:chgData name="Mafer Torres" userId="ea305b16cee8762e" providerId="LiveId" clId="{89F93D22-438A-426F-8C1E-32C7B36E189C}" dt="2022-02-21T06:08:23.199" v="9713" actId="47"/>
        <pc:sldMkLst>
          <pc:docMk/>
          <pc:sldMk cId="1278575123" sldId="331"/>
        </pc:sldMkLst>
        <pc:spChg chg="mod">
          <ac:chgData name="Mafer Torres" userId="ea305b16cee8762e" providerId="LiveId" clId="{89F93D22-438A-426F-8C1E-32C7B36E189C}" dt="2022-02-21T06:06:14.298" v="9685"/>
          <ac:spMkLst>
            <pc:docMk/>
            <pc:sldMk cId="1278575123" sldId="331"/>
            <ac:spMk id="3" creationId="{B4125ACE-74BC-4A28-AE8B-C0735865FFED}"/>
          </ac:spMkLst>
        </pc:spChg>
      </pc:sldChg>
      <pc:sldChg chg="addSp modSp add mod">
        <pc:chgData name="Mafer Torres" userId="ea305b16cee8762e" providerId="LiveId" clId="{89F93D22-438A-426F-8C1E-32C7B36E189C}" dt="2022-02-21T06:13:49.261" v="9790"/>
        <pc:sldMkLst>
          <pc:docMk/>
          <pc:sldMk cId="3005241278" sldId="331"/>
        </pc:sldMkLst>
        <pc:spChg chg="mod">
          <ac:chgData name="Mafer Torres" userId="ea305b16cee8762e" providerId="LiveId" clId="{89F93D22-438A-426F-8C1E-32C7B36E189C}" dt="2022-02-21T06:10:24.315" v="9737" actId="21"/>
          <ac:spMkLst>
            <pc:docMk/>
            <pc:sldMk cId="3005241278" sldId="331"/>
            <ac:spMk id="3" creationId="{2257BF15-DC9E-491F-8F29-FB1E4219C0A9}"/>
          </ac:spMkLst>
        </pc:spChg>
        <pc:picChg chg="add mod">
          <ac:chgData name="Mafer Torres" userId="ea305b16cee8762e" providerId="LiveId" clId="{89F93D22-438A-426F-8C1E-32C7B36E189C}" dt="2022-02-21T06:13:49.261" v="9790"/>
          <ac:picMkLst>
            <pc:docMk/>
            <pc:sldMk cId="3005241278" sldId="331"/>
            <ac:picMk id="4" creationId="{A87C7E4B-5872-47A4-B75B-E5AF56B2E5E2}"/>
          </ac:picMkLst>
        </pc:picChg>
      </pc:sldChg>
      <pc:sldChg chg="addSp modSp add mod">
        <pc:chgData name="Mafer Torres" userId="ea305b16cee8762e" providerId="LiveId" clId="{89F93D22-438A-426F-8C1E-32C7B36E189C}" dt="2022-02-21T06:13:50.394" v="9791"/>
        <pc:sldMkLst>
          <pc:docMk/>
          <pc:sldMk cId="2311094218" sldId="332"/>
        </pc:sldMkLst>
        <pc:spChg chg="mod">
          <ac:chgData name="Mafer Torres" userId="ea305b16cee8762e" providerId="LiveId" clId="{89F93D22-438A-426F-8C1E-32C7B36E189C}" dt="2022-02-21T06:10:39.632" v="9740" actId="21"/>
          <ac:spMkLst>
            <pc:docMk/>
            <pc:sldMk cId="2311094218" sldId="332"/>
            <ac:spMk id="3" creationId="{2257BF15-DC9E-491F-8F29-FB1E4219C0A9}"/>
          </ac:spMkLst>
        </pc:spChg>
        <pc:picChg chg="add mod">
          <ac:chgData name="Mafer Torres" userId="ea305b16cee8762e" providerId="LiveId" clId="{89F93D22-438A-426F-8C1E-32C7B36E189C}" dt="2022-02-21T06:13:50.394" v="9791"/>
          <ac:picMkLst>
            <pc:docMk/>
            <pc:sldMk cId="2311094218" sldId="332"/>
            <ac:picMk id="4" creationId="{B0B67C31-656B-4829-848C-0C31A4FFB3A6}"/>
          </ac:picMkLst>
        </pc:picChg>
      </pc:sldChg>
      <pc:sldChg chg="addSp modSp add mod">
        <pc:chgData name="Mafer Torres" userId="ea305b16cee8762e" providerId="LiveId" clId="{89F93D22-438A-426F-8C1E-32C7B36E189C}" dt="2022-02-21T06:13:51.416" v="9792"/>
        <pc:sldMkLst>
          <pc:docMk/>
          <pc:sldMk cId="2462022930" sldId="333"/>
        </pc:sldMkLst>
        <pc:spChg chg="mod">
          <ac:chgData name="Mafer Torres" userId="ea305b16cee8762e" providerId="LiveId" clId="{89F93D22-438A-426F-8C1E-32C7B36E189C}" dt="2022-02-21T06:11:16.088" v="9751" actId="21"/>
          <ac:spMkLst>
            <pc:docMk/>
            <pc:sldMk cId="2462022930" sldId="333"/>
            <ac:spMk id="3" creationId="{2257BF15-DC9E-491F-8F29-FB1E4219C0A9}"/>
          </ac:spMkLst>
        </pc:spChg>
        <pc:picChg chg="add mod">
          <ac:chgData name="Mafer Torres" userId="ea305b16cee8762e" providerId="LiveId" clId="{89F93D22-438A-426F-8C1E-32C7B36E189C}" dt="2022-02-21T06:13:51.416" v="9792"/>
          <ac:picMkLst>
            <pc:docMk/>
            <pc:sldMk cId="2462022930" sldId="333"/>
            <ac:picMk id="4" creationId="{96682FB7-99EA-4F6A-9D4C-C41C6C9D33AE}"/>
          </ac:picMkLst>
        </pc:picChg>
      </pc:sldChg>
      <pc:sldChg chg="new del">
        <pc:chgData name="Mafer Torres" userId="ea305b16cee8762e" providerId="LiveId" clId="{89F93D22-438A-426F-8C1E-32C7B36E189C}" dt="2022-02-21T06:11:04.063" v="9745" actId="680"/>
        <pc:sldMkLst>
          <pc:docMk/>
          <pc:sldMk cId="1884252543" sldId="334"/>
        </pc:sldMkLst>
      </pc:sldChg>
      <pc:sldChg chg="addSp modSp add mod">
        <pc:chgData name="Mafer Torres" userId="ea305b16cee8762e" providerId="LiveId" clId="{89F93D22-438A-426F-8C1E-32C7B36E189C}" dt="2022-02-21T06:13:52.350" v="9793"/>
        <pc:sldMkLst>
          <pc:docMk/>
          <pc:sldMk cId="4241245584" sldId="334"/>
        </pc:sldMkLst>
        <pc:spChg chg="mod">
          <ac:chgData name="Mafer Torres" userId="ea305b16cee8762e" providerId="LiveId" clId="{89F93D22-438A-426F-8C1E-32C7B36E189C}" dt="2022-02-21T06:11:29.118" v="9754" actId="21"/>
          <ac:spMkLst>
            <pc:docMk/>
            <pc:sldMk cId="4241245584" sldId="334"/>
            <ac:spMk id="3" creationId="{2257BF15-DC9E-491F-8F29-FB1E4219C0A9}"/>
          </ac:spMkLst>
        </pc:spChg>
        <pc:picChg chg="add mod">
          <ac:chgData name="Mafer Torres" userId="ea305b16cee8762e" providerId="LiveId" clId="{89F93D22-438A-426F-8C1E-32C7B36E189C}" dt="2022-02-21T06:13:52.350" v="9793"/>
          <ac:picMkLst>
            <pc:docMk/>
            <pc:sldMk cId="4241245584" sldId="334"/>
            <ac:picMk id="4" creationId="{6BE309E7-D3DA-44CC-9F12-389DE9B4FCE4}"/>
          </ac:picMkLst>
        </pc:picChg>
      </pc:sldChg>
      <pc:sldChg chg="addSp modSp add mod">
        <pc:chgData name="Mafer Torres" userId="ea305b16cee8762e" providerId="LiveId" clId="{89F93D22-438A-426F-8C1E-32C7B36E189C}" dt="2022-02-21T06:13:53.334" v="9794"/>
        <pc:sldMkLst>
          <pc:docMk/>
          <pc:sldMk cId="4065552785" sldId="335"/>
        </pc:sldMkLst>
        <pc:spChg chg="mod">
          <ac:chgData name="Mafer Torres" userId="ea305b16cee8762e" providerId="LiveId" clId="{89F93D22-438A-426F-8C1E-32C7B36E189C}" dt="2022-02-21T06:11:43.775" v="9757" actId="21"/>
          <ac:spMkLst>
            <pc:docMk/>
            <pc:sldMk cId="4065552785" sldId="335"/>
            <ac:spMk id="3" creationId="{2257BF15-DC9E-491F-8F29-FB1E4219C0A9}"/>
          </ac:spMkLst>
        </pc:spChg>
        <pc:picChg chg="add mod">
          <ac:chgData name="Mafer Torres" userId="ea305b16cee8762e" providerId="LiveId" clId="{89F93D22-438A-426F-8C1E-32C7B36E189C}" dt="2022-02-21T06:13:53.334" v="9794"/>
          <ac:picMkLst>
            <pc:docMk/>
            <pc:sldMk cId="4065552785" sldId="335"/>
            <ac:picMk id="4" creationId="{853B2B1F-39A9-42B1-A8AB-87F49B90922E}"/>
          </ac:picMkLst>
        </pc:picChg>
      </pc:sldChg>
      <pc:sldChg chg="addSp modSp add mod">
        <pc:chgData name="Mafer Torres" userId="ea305b16cee8762e" providerId="LiveId" clId="{89F93D22-438A-426F-8C1E-32C7B36E189C}" dt="2022-02-21T06:13:54.350" v="9795"/>
        <pc:sldMkLst>
          <pc:docMk/>
          <pc:sldMk cId="3507228100" sldId="336"/>
        </pc:sldMkLst>
        <pc:spChg chg="mod">
          <ac:chgData name="Mafer Torres" userId="ea305b16cee8762e" providerId="LiveId" clId="{89F93D22-438A-426F-8C1E-32C7B36E189C}" dt="2022-02-21T06:12:02.385" v="9760" actId="21"/>
          <ac:spMkLst>
            <pc:docMk/>
            <pc:sldMk cId="3507228100" sldId="336"/>
            <ac:spMk id="3" creationId="{2257BF15-DC9E-491F-8F29-FB1E4219C0A9}"/>
          </ac:spMkLst>
        </pc:spChg>
        <pc:picChg chg="add mod">
          <ac:chgData name="Mafer Torres" userId="ea305b16cee8762e" providerId="LiveId" clId="{89F93D22-438A-426F-8C1E-32C7B36E189C}" dt="2022-02-21T06:13:54.350" v="9795"/>
          <ac:picMkLst>
            <pc:docMk/>
            <pc:sldMk cId="3507228100" sldId="336"/>
            <ac:picMk id="4" creationId="{8F101983-59C1-46E5-8BF9-2933AEA88DDB}"/>
          </ac:picMkLst>
        </pc:picChg>
      </pc:sldChg>
      <pc:sldChg chg="addSp modSp add mod">
        <pc:chgData name="Mafer Torres" userId="ea305b16cee8762e" providerId="LiveId" clId="{89F93D22-438A-426F-8C1E-32C7B36E189C}" dt="2022-02-21T06:13:55.340" v="9796"/>
        <pc:sldMkLst>
          <pc:docMk/>
          <pc:sldMk cId="1453230877" sldId="337"/>
        </pc:sldMkLst>
        <pc:spChg chg="mod">
          <ac:chgData name="Mafer Torres" userId="ea305b16cee8762e" providerId="LiveId" clId="{89F93D22-438A-426F-8C1E-32C7B36E189C}" dt="2022-02-21T06:12:30.513" v="9768" actId="21"/>
          <ac:spMkLst>
            <pc:docMk/>
            <pc:sldMk cId="1453230877" sldId="337"/>
            <ac:spMk id="3" creationId="{2257BF15-DC9E-491F-8F29-FB1E4219C0A9}"/>
          </ac:spMkLst>
        </pc:spChg>
        <pc:picChg chg="add mod">
          <ac:chgData name="Mafer Torres" userId="ea305b16cee8762e" providerId="LiveId" clId="{89F93D22-438A-426F-8C1E-32C7B36E189C}" dt="2022-02-21T06:13:55.340" v="9796"/>
          <ac:picMkLst>
            <pc:docMk/>
            <pc:sldMk cId="1453230877" sldId="337"/>
            <ac:picMk id="4" creationId="{4E5F4576-B165-487B-A6FD-AB9C5FB207DF}"/>
          </ac:picMkLst>
        </pc:picChg>
      </pc:sldChg>
      <pc:sldChg chg="addSp modSp add mod">
        <pc:chgData name="Mafer Torres" userId="ea305b16cee8762e" providerId="LiveId" clId="{89F93D22-438A-426F-8C1E-32C7B36E189C}" dt="2022-02-21T06:13:56.252" v="9797"/>
        <pc:sldMkLst>
          <pc:docMk/>
          <pc:sldMk cId="3911024699" sldId="338"/>
        </pc:sldMkLst>
        <pc:spChg chg="mod">
          <ac:chgData name="Mafer Torres" userId="ea305b16cee8762e" providerId="LiveId" clId="{89F93D22-438A-426F-8C1E-32C7B36E189C}" dt="2022-02-21T06:12:47.924" v="9773" actId="21"/>
          <ac:spMkLst>
            <pc:docMk/>
            <pc:sldMk cId="3911024699" sldId="338"/>
            <ac:spMk id="3" creationId="{2257BF15-DC9E-491F-8F29-FB1E4219C0A9}"/>
          </ac:spMkLst>
        </pc:spChg>
        <pc:picChg chg="add mod">
          <ac:chgData name="Mafer Torres" userId="ea305b16cee8762e" providerId="LiveId" clId="{89F93D22-438A-426F-8C1E-32C7B36E189C}" dt="2022-02-21T06:13:56.252" v="9797"/>
          <ac:picMkLst>
            <pc:docMk/>
            <pc:sldMk cId="3911024699" sldId="338"/>
            <ac:picMk id="4" creationId="{6F7B57FC-E86C-4709-BD8C-DA44AD6DFA6C}"/>
          </ac:picMkLst>
        </pc:picChg>
      </pc:sldChg>
      <pc:sldChg chg="addSp modSp add mod">
        <pc:chgData name="Mafer Torres" userId="ea305b16cee8762e" providerId="LiveId" clId="{89F93D22-438A-426F-8C1E-32C7B36E189C}" dt="2022-02-21T06:13:57.212" v="9798"/>
        <pc:sldMkLst>
          <pc:docMk/>
          <pc:sldMk cId="2733316577" sldId="339"/>
        </pc:sldMkLst>
        <pc:spChg chg="mod">
          <ac:chgData name="Mafer Torres" userId="ea305b16cee8762e" providerId="LiveId" clId="{89F93D22-438A-426F-8C1E-32C7B36E189C}" dt="2022-02-21T06:12:57.336" v="9776" actId="21"/>
          <ac:spMkLst>
            <pc:docMk/>
            <pc:sldMk cId="2733316577" sldId="339"/>
            <ac:spMk id="3" creationId="{2257BF15-DC9E-491F-8F29-FB1E4219C0A9}"/>
          </ac:spMkLst>
        </pc:spChg>
        <pc:picChg chg="add mod">
          <ac:chgData name="Mafer Torres" userId="ea305b16cee8762e" providerId="LiveId" clId="{89F93D22-438A-426F-8C1E-32C7B36E189C}" dt="2022-02-21T06:13:57.212" v="9798"/>
          <ac:picMkLst>
            <pc:docMk/>
            <pc:sldMk cId="2733316577" sldId="339"/>
            <ac:picMk id="4" creationId="{87A73882-F64A-4EA8-9523-3E06E560721E}"/>
          </ac:picMkLst>
        </pc:picChg>
      </pc:sldChg>
      <pc:sldChg chg="addSp modSp add mod">
        <pc:chgData name="Mafer Torres" userId="ea305b16cee8762e" providerId="LiveId" clId="{89F93D22-438A-426F-8C1E-32C7B36E189C}" dt="2022-02-21T06:13:58.447" v="9799"/>
        <pc:sldMkLst>
          <pc:docMk/>
          <pc:sldMk cId="2938099540" sldId="340"/>
        </pc:sldMkLst>
        <pc:spChg chg="mod">
          <ac:chgData name="Mafer Torres" userId="ea305b16cee8762e" providerId="LiveId" clId="{89F93D22-438A-426F-8C1E-32C7B36E189C}" dt="2022-02-21T06:13:04.986" v="9780" actId="20577"/>
          <ac:spMkLst>
            <pc:docMk/>
            <pc:sldMk cId="2938099540" sldId="340"/>
            <ac:spMk id="3" creationId="{2257BF15-DC9E-491F-8F29-FB1E4219C0A9}"/>
          </ac:spMkLst>
        </pc:spChg>
        <pc:picChg chg="add mod">
          <ac:chgData name="Mafer Torres" userId="ea305b16cee8762e" providerId="LiveId" clId="{89F93D22-438A-426F-8C1E-32C7B36E189C}" dt="2022-02-21T06:13:58.447" v="9799"/>
          <ac:picMkLst>
            <pc:docMk/>
            <pc:sldMk cId="2938099540" sldId="340"/>
            <ac:picMk id="4" creationId="{F7BE635F-5A93-4B6B-8A41-C5B3F9B0B9FF}"/>
          </ac:picMkLst>
        </pc:picChg>
      </pc:sldChg>
      <pc:sldMasterChg chg="addSldLayout delSldLayout">
        <pc:chgData name="Mafer Torres" userId="ea305b16cee8762e" providerId="LiveId" clId="{89F93D22-438A-426F-8C1E-32C7B36E189C}" dt="2022-02-19T03:13:56.119" v="4619" actId="47"/>
        <pc:sldMasterMkLst>
          <pc:docMk/>
          <pc:sldMasterMk cId="0" sldId="2147483678"/>
        </pc:sldMasterMkLst>
        <pc:sldLayoutChg chg="del">
          <pc:chgData name="Mafer Torres" userId="ea305b16cee8762e" providerId="LiveId" clId="{89F93D22-438A-426F-8C1E-32C7B36E189C}" dt="2022-02-19T03:08:29.762" v="4490" actId="47"/>
          <pc:sldLayoutMkLst>
            <pc:docMk/>
            <pc:sldMasterMk cId="0" sldId="2147483678"/>
            <pc:sldLayoutMk cId="0" sldId="2147483649"/>
          </pc:sldLayoutMkLst>
        </pc:sldLayoutChg>
        <pc:sldLayoutChg chg="del">
          <pc:chgData name="Mafer Torres" userId="ea305b16cee8762e" providerId="LiveId" clId="{89F93D22-438A-426F-8C1E-32C7B36E189C}" dt="2022-02-15T02:39:34.650" v="423" actId="47"/>
          <pc:sldLayoutMkLst>
            <pc:docMk/>
            <pc:sldMasterMk cId="0" sldId="2147483678"/>
            <pc:sldLayoutMk cId="0" sldId="2147483650"/>
          </pc:sldLayoutMkLst>
        </pc:sldLayoutChg>
        <pc:sldLayoutChg chg="add del">
          <pc:chgData name="Mafer Torres" userId="ea305b16cee8762e" providerId="LiveId" clId="{89F93D22-438A-426F-8C1E-32C7B36E189C}" dt="2022-02-15T03:50:39.320" v="1755" actId="47"/>
          <pc:sldLayoutMkLst>
            <pc:docMk/>
            <pc:sldMasterMk cId="0" sldId="2147483678"/>
            <pc:sldLayoutMk cId="0" sldId="2147483654"/>
          </pc:sldLayoutMkLst>
        </pc:sldLayoutChg>
        <pc:sldLayoutChg chg="add del">
          <pc:chgData name="Mafer Torres" userId="ea305b16cee8762e" providerId="LiveId" clId="{89F93D22-438A-426F-8C1E-32C7B36E189C}" dt="2022-02-19T03:13:40.860" v="4614" actId="47"/>
          <pc:sldLayoutMkLst>
            <pc:docMk/>
            <pc:sldMasterMk cId="0" sldId="2147483678"/>
            <pc:sldLayoutMk cId="0" sldId="2147483660"/>
          </pc:sldLayoutMkLst>
        </pc:sldLayoutChg>
        <pc:sldLayoutChg chg="del">
          <pc:chgData name="Mafer Torres" userId="ea305b16cee8762e" providerId="LiveId" clId="{89F93D22-438A-426F-8C1E-32C7B36E189C}" dt="2022-02-19T03:13:55.189" v="4618" actId="47"/>
          <pc:sldLayoutMkLst>
            <pc:docMk/>
            <pc:sldMasterMk cId="0" sldId="2147483678"/>
            <pc:sldLayoutMk cId="0" sldId="2147483663"/>
          </pc:sldLayoutMkLst>
        </pc:sldLayoutChg>
        <pc:sldLayoutChg chg="del">
          <pc:chgData name="Mafer Torres" userId="ea305b16cee8762e" providerId="LiveId" clId="{89F93D22-438A-426F-8C1E-32C7B36E189C}" dt="2022-02-15T03:50:35.086" v="1752" actId="47"/>
          <pc:sldLayoutMkLst>
            <pc:docMk/>
            <pc:sldMasterMk cId="0" sldId="2147483678"/>
            <pc:sldLayoutMk cId="0" sldId="2147483665"/>
          </pc:sldLayoutMkLst>
        </pc:sldLayoutChg>
        <pc:sldLayoutChg chg="del">
          <pc:chgData name="Mafer Torres" userId="ea305b16cee8762e" providerId="LiveId" clId="{89F93D22-438A-426F-8C1E-32C7B36E189C}" dt="2022-02-15T03:50:35.119" v="1753" actId="47"/>
          <pc:sldLayoutMkLst>
            <pc:docMk/>
            <pc:sldMasterMk cId="0" sldId="2147483678"/>
            <pc:sldLayoutMk cId="0" sldId="2147483666"/>
          </pc:sldLayoutMkLst>
        </pc:sldLayoutChg>
        <pc:sldLayoutChg chg="del">
          <pc:chgData name="Mafer Torres" userId="ea305b16cee8762e" providerId="LiveId" clId="{89F93D22-438A-426F-8C1E-32C7B36E189C}" dt="2022-02-19T03:13:56.119" v="4619" actId="47"/>
          <pc:sldLayoutMkLst>
            <pc:docMk/>
            <pc:sldMasterMk cId="0" sldId="2147483678"/>
            <pc:sldLayoutMk cId="0" sldId="2147483672"/>
          </pc:sldLayoutMkLst>
        </pc:sldLayoutChg>
        <pc:sldLayoutChg chg="del">
          <pc:chgData name="Mafer Torres" userId="ea305b16cee8762e" providerId="LiveId" clId="{89F93D22-438A-426F-8C1E-32C7B36E189C}" dt="2022-02-15T03:57:49.219" v="1940" actId="47"/>
          <pc:sldLayoutMkLst>
            <pc:docMk/>
            <pc:sldMasterMk cId="0" sldId="2147483678"/>
            <pc:sldLayoutMk cId="0" sldId="2147483674"/>
          </pc:sldLayoutMkLst>
        </pc:sldLayoutChg>
      </pc:sldMasterChg>
      <pc:sldMasterChg chg="del delSldLayout">
        <pc:chgData name="Mafer Torres" userId="ea305b16cee8762e" providerId="LiveId" clId="{89F93D22-438A-426F-8C1E-32C7B36E189C}" dt="2022-02-21T03:19:16.476" v="6349" actId="47"/>
        <pc:sldMasterMkLst>
          <pc:docMk/>
          <pc:sldMasterMk cId="0" sldId="2147483679"/>
        </pc:sldMasterMkLst>
        <pc:sldLayoutChg chg="del">
          <pc:chgData name="Mafer Torres" userId="ea305b16cee8762e" providerId="LiveId" clId="{89F93D22-438A-426F-8C1E-32C7B36E189C}" dt="2022-02-21T03:19:16.476" v="6349" actId="47"/>
          <pc:sldLayoutMkLst>
            <pc:docMk/>
            <pc:sldMasterMk cId="0" sldId="2147483679"/>
            <pc:sldLayoutMk cId="0" sldId="214748367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53F7A-CAAE-4FDF-B12E-7FD063032F04}" type="doc">
      <dgm:prSet loTypeId="urn:microsoft.com/office/officeart/2005/8/layout/cycle3" loCatId="cycle" qsTypeId="urn:microsoft.com/office/officeart/2005/8/quickstyle/simple3" qsCatId="simple" csTypeId="urn:microsoft.com/office/officeart/2005/8/colors/accent2_1" csCatId="accent2" phldr="1"/>
      <dgm:spPr/>
      <dgm:t>
        <a:bodyPr/>
        <a:lstStyle/>
        <a:p>
          <a:endParaRPr lang="es-EC"/>
        </a:p>
      </dgm:t>
    </dgm:pt>
    <dgm:pt modelId="{7F829459-446C-48A1-A2D5-AFB83BFEA04B}">
      <dgm:prSet phldrT="[Texto]"/>
      <dgm:spPr/>
      <dgm:t>
        <a:bodyPr/>
        <a:lstStyle/>
        <a:p>
          <a:r>
            <a:rPr lang="es-EC" b="1" dirty="0"/>
            <a:t>CAPÍTULO INTRODUCTORIO </a:t>
          </a:r>
        </a:p>
        <a:p>
          <a:r>
            <a:rPr lang="es-EC" dirty="0"/>
            <a:t>Aspectos Generales</a:t>
          </a:r>
        </a:p>
      </dgm:t>
    </dgm:pt>
    <dgm:pt modelId="{0EF6EEEA-B865-4639-9A1C-D686B124145E}" type="parTrans" cxnId="{1E36C87B-464D-42D9-ACCE-B05597F9CD8C}">
      <dgm:prSet/>
      <dgm:spPr/>
      <dgm:t>
        <a:bodyPr/>
        <a:lstStyle/>
        <a:p>
          <a:endParaRPr lang="es-EC"/>
        </a:p>
      </dgm:t>
    </dgm:pt>
    <dgm:pt modelId="{F6900B69-3095-4AA2-B7CC-B3269EAA4209}" type="sibTrans" cxnId="{1E36C87B-464D-42D9-ACCE-B05597F9CD8C}">
      <dgm:prSet/>
      <dgm:spPr/>
      <dgm:t>
        <a:bodyPr/>
        <a:lstStyle/>
        <a:p>
          <a:endParaRPr lang="es-EC"/>
        </a:p>
      </dgm:t>
    </dgm:pt>
    <dgm:pt modelId="{8697BCFC-A1CE-42C7-88CF-6BAFE1BD317C}">
      <dgm:prSet phldrT="[Texto]"/>
      <dgm:spPr/>
      <dgm:t>
        <a:bodyPr/>
        <a:lstStyle/>
        <a:p>
          <a:r>
            <a:rPr lang="es-EC" b="1" dirty="0"/>
            <a:t>CAPÍTULO 1</a:t>
          </a:r>
        </a:p>
        <a:p>
          <a:r>
            <a:rPr lang="es-EC" dirty="0"/>
            <a:t>Marco Teórico</a:t>
          </a:r>
        </a:p>
      </dgm:t>
    </dgm:pt>
    <dgm:pt modelId="{06F35A50-DDA6-42DC-A92C-B49E26EA5F27}" type="parTrans" cxnId="{1F9A2C6A-9333-451D-BE1B-43E444AD32FC}">
      <dgm:prSet/>
      <dgm:spPr/>
      <dgm:t>
        <a:bodyPr/>
        <a:lstStyle/>
        <a:p>
          <a:endParaRPr lang="es-EC"/>
        </a:p>
      </dgm:t>
    </dgm:pt>
    <dgm:pt modelId="{CD0355DD-9529-4471-A88A-0765134BF1CA}" type="sibTrans" cxnId="{1F9A2C6A-9333-451D-BE1B-43E444AD32FC}">
      <dgm:prSet/>
      <dgm:spPr/>
      <dgm:t>
        <a:bodyPr/>
        <a:lstStyle/>
        <a:p>
          <a:endParaRPr lang="es-EC"/>
        </a:p>
      </dgm:t>
    </dgm:pt>
    <dgm:pt modelId="{2FDE317B-8286-4FDD-B52F-B73A86F015C9}">
      <dgm:prSet phldrT="[Texto]"/>
      <dgm:spPr/>
      <dgm:t>
        <a:bodyPr/>
        <a:lstStyle/>
        <a:p>
          <a:r>
            <a:rPr lang="es-EC" b="1" dirty="0"/>
            <a:t>CAPÍTULO 2</a:t>
          </a:r>
        </a:p>
        <a:p>
          <a:r>
            <a:rPr lang="es-EC" dirty="0"/>
            <a:t>Marco Metodológico</a:t>
          </a:r>
        </a:p>
      </dgm:t>
    </dgm:pt>
    <dgm:pt modelId="{E0E9F5E7-5B3B-4980-85A9-DE924CC05628}" type="parTrans" cxnId="{C80119F5-188C-4FC6-8BFD-F8ABADC6154F}">
      <dgm:prSet/>
      <dgm:spPr/>
      <dgm:t>
        <a:bodyPr/>
        <a:lstStyle/>
        <a:p>
          <a:endParaRPr lang="es-EC"/>
        </a:p>
      </dgm:t>
    </dgm:pt>
    <dgm:pt modelId="{110AD8D7-A6E3-4B94-8FA1-5E5C5408881C}" type="sibTrans" cxnId="{C80119F5-188C-4FC6-8BFD-F8ABADC6154F}">
      <dgm:prSet/>
      <dgm:spPr/>
      <dgm:t>
        <a:bodyPr/>
        <a:lstStyle/>
        <a:p>
          <a:endParaRPr lang="es-EC"/>
        </a:p>
      </dgm:t>
    </dgm:pt>
    <dgm:pt modelId="{DAEF8638-3B24-4C3C-9EDA-93991BA064DB}">
      <dgm:prSet phldrT="[Texto]"/>
      <dgm:spPr/>
      <dgm:t>
        <a:bodyPr/>
        <a:lstStyle/>
        <a:p>
          <a:r>
            <a:rPr lang="es-EC" b="1" dirty="0"/>
            <a:t>CAPÍTULO 3</a:t>
          </a:r>
        </a:p>
        <a:p>
          <a:r>
            <a:rPr lang="es-EC" dirty="0"/>
            <a:t>Análisis e interpretación de resultados</a:t>
          </a:r>
        </a:p>
      </dgm:t>
    </dgm:pt>
    <dgm:pt modelId="{8682FE0E-CEE6-454A-B2B8-F2FBDD532245}" type="parTrans" cxnId="{0BC7074F-E476-4075-91B8-D8BD6376BF6B}">
      <dgm:prSet/>
      <dgm:spPr/>
      <dgm:t>
        <a:bodyPr/>
        <a:lstStyle/>
        <a:p>
          <a:endParaRPr lang="es-EC"/>
        </a:p>
      </dgm:t>
    </dgm:pt>
    <dgm:pt modelId="{C62D0288-DD13-4406-8000-5850C581EEA1}" type="sibTrans" cxnId="{0BC7074F-E476-4075-91B8-D8BD6376BF6B}">
      <dgm:prSet/>
      <dgm:spPr/>
      <dgm:t>
        <a:bodyPr/>
        <a:lstStyle/>
        <a:p>
          <a:endParaRPr lang="es-EC"/>
        </a:p>
      </dgm:t>
    </dgm:pt>
    <dgm:pt modelId="{842EEA55-95A8-4C00-9D77-D9390969F022}">
      <dgm:prSet phldrT="[Texto]"/>
      <dgm:spPr/>
      <dgm:t>
        <a:bodyPr/>
        <a:lstStyle/>
        <a:p>
          <a:r>
            <a:rPr lang="es-EC" b="1" dirty="0"/>
            <a:t>CAPÍTULO 4</a:t>
          </a:r>
        </a:p>
        <a:p>
          <a:r>
            <a:rPr lang="es-EC" dirty="0"/>
            <a:t>Propuesta</a:t>
          </a:r>
        </a:p>
      </dgm:t>
    </dgm:pt>
    <dgm:pt modelId="{C324C357-7C34-482C-8C74-8339AD38EE9F}" type="parTrans" cxnId="{2A31C8F2-3A6A-4F43-A65A-39EFF9A62B02}">
      <dgm:prSet/>
      <dgm:spPr/>
      <dgm:t>
        <a:bodyPr/>
        <a:lstStyle/>
        <a:p>
          <a:endParaRPr lang="es-EC"/>
        </a:p>
      </dgm:t>
    </dgm:pt>
    <dgm:pt modelId="{3EDE8649-079B-4458-AA1E-544D2012AFAD}" type="sibTrans" cxnId="{2A31C8F2-3A6A-4F43-A65A-39EFF9A62B02}">
      <dgm:prSet/>
      <dgm:spPr/>
      <dgm:t>
        <a:bodyPr/>
        <a:lstStyle/>
        <a:p>
          <a:endParaRPr lang="es-EC"/>
        </a:p>
      </dgm:t>
    </dgm:pt>
    <dgm:pt modelId="{F5B04799-6D3B-45EE-9047-C6458D18096A}">
      <dgm:prSet/>
      <dgm:spPr/>
      <dgm:t>
        <a:bodyPr/>
        <a:lstStyle/>
        <a:p>
          <a:r>
            <a:rPr lang="es-EC" b="1" dirty="0"/>
            <a:t>CAPÍTULO 5</a:t>
          </a:r>
        </a:p>
        <a:p>
          <a:r>
            <a:rPr lang="es-EC" dirty="0"/>
            <a:t>Conclusiones y recomendaciones</a:t>
          </a:r>
        </a:p>
      </dgm:t>
    </dgm:pt>
    <dgm:pt modelId="{A980D303-EEC8-40F4-97D1-703CA2AF7A09}" type="parTrans" cxnId="{33E431D9-FFB1-4639-A38D-07B55FF428C5}">
      <dgm:prSet/>
      <dgm:spPr/>
      <dgm:t>
        <a:bodyPr/>
        <a:lstStyle/>
        <a:p>
          <a:endParaRPr lang="es-EC"/>
        </a:p>
      </dgm:t>
    </dgm:pt>
    <dgm:pt modelId="{9E2D4410-B99D-4873-A9E5-2C1000BD2AC1}" type="sibTrans" cxnId="{33E431D9-FFB1-4639-A38D-07B55FF428C5}">
      <dgm:prSet/>
      <dgm:spPr/>
      <dgm:t>
        <a:bodyPr/>
        <a:lstStyle/>
        <a:p>
          <a:endParaRPr lang="es-EC"/>
        </a:p>
      </dgm:t>
    </dgm:pt>
    <dgm:pt modelId="{24037350-8D1D-4F20-A441-8B4072445E8B}" type="pres">
      <dgm:prSet presAssocID="{83653F7A-CAAE-4FDF-B12E-7FD063032F04}" presName="Name0" presStyleCnt="0">
        <dgm:presLayoutVars>
          <dgm:dir/>
          <dgm:resizeHandles val="exact"/>
        </dgm:presLayoutVars>
      </dgm:prSet>
      <dgm:spPr/>
    </dgm:pt>
    <dgm:pt modelId="{AC227C60-45EB-4E79-9029-0AE3823C9267}" type="pres">
      <dgm:prSet presAssocID="{83653F7A-CAAE-4FDF-B12E-7FD063032F04}" presName="cycle" presStyleCnt="0"/>
      <dgm:spPr/>
    </dgm:pt>
    <dgm:pt modelId="{AD018EB2-B8EB-4382-B001-D6D42104C496}" type="pres">
      <dgm:prSet presAssocID="{7F829459-446C-48A1-A2D5-AFB83BFEA04B}" presName="nodeFirstNode" presStyleLbl="node1" presStyleIdx="0" presStyleCnt="6">
        <dgm:presLayoutVars>
          <dgm:bulletEnabled val="1"/>
        </dgm:presLayoutVars>
      </dgm:prSet>
      <dgm:spPr/>
    </dgm:pt>
    <dgm:pt modelId="{F90C0DD4-7495-47FE-9C37-F3E54BE09A4F}" type="pres">
      <dgm:prSet presAssocID="{F6900B69-3095-4AA2-B7CC-B3269EAA4209}" presName="sibTransFirstNode" presStyleLbl="bgShp" presStyleIdx="0" presStyleCnt="1"/>
      <dgm:spPr/>
    </dgm:pt>
    <dgm:pt modelId="{2739E5FB-5D16-44D3-9915-C349FB2AAFDC}" type="pres">
      <dgm:prSet presAssocID="{8697BCFC-A1CE-42C7-88CF-6BAFE1BD317C}" presName="nodeFollowingNodes" presStyleLbl="node1" presStyleIdx="1" presStyleCnt="6">
        <dgm:presLayoutVars>
          <dgm:bulletEnabled val="1"/>
        </dgm:presLayoutVars>
      </dgm:prSet>
      <dgm:spPr/>
    </dgm:pt>
    <dgm:pt modelId="{750EC845-4990-4304-BFF2-736477ADABC2}" type="pres">
      <dgm:prSet presAssocID="{2FDE317B-8286-4FDD-B52F-B73A86F015C9}" presName="nodeFollowingNodes" presStyleLbl="node1" presStyleIdx="2" presStyleCnt="6">
        <dgm:presLayoutVars>
          <dgm:bulletEnabled val="1"/>
        </dgm:presLayoutVars>
      </dgm:prSet>
      <dgm:spPr/>
    </dgm:pt>
    <dgm:pt modelId="{EB8B8012-4287-4CFA-8C26-6C89009C36A2}" type="pres">
      <dgm:prSet presAssocID="{DAEF8638-3B24-4C3C-9EDA-93991BA064DB}" presName="nodeFollowingNodes" presStyleLbl="node1" presStyleIdx="3" presStyleCnt="6">
        <dgm:presLayoutVars>
          <dgm:bulletEnabled val="1"/>
        </dgm:presLayoutVars>
      </dgm:prSet>
      <dgm:spPr/>
    </dgm:pt>
    <dgm:pt modelId="{30A9AE81-2513-471E-99C9-953EAA3AAFCD}" type="pres">
      <dgm:prSet presAssocID="{842EEA55-95A8-4C00-9D77-D9390969F022}" presName="nodeFollowingNodes" presStyleLbl="node1" presStyleIdx="4" presStyleCnt="6">
        <dgm:presLayoutVars>
          <dgm:bulletEnabled val="1"/>
        </dgm:presLayoutVars>
      </dgm:prSet>
      <dgm:spPr/>
    </dgm:pt>
    <dgm:pt modelId="{B54D594C-2D12-44D3-9AEE-1FCD910EF2BE}" type="pres">
      <dgm:prSet presAssocID="{F5B04799-6D3B-45EE-9047-C6458D18096A}" presName="nodeFollowingNodes" presStyleLbl="node1" presStyleIdx="5" presStyleCnt="6">
        <dgm:presLayoutVars>
          <dgm:bulletEnabled val="1"/>
        </dgm:presLayoutVars>
      </dgm:prSet>
      <dgm:spPr/>
    </dgm:pt>
  </dgm:ptLst>
  <dgm:cxnLst>
    <dgm:cxn modelId="{53E0903C-0A5E-4346-85CF-11E8B54AA59B}" type="presOf" srcId="{83653F7A-CAAE-4FDF-B12E-7FD063032F04}" destId="{24037350-8D1D-4F20-A441-8B4072445E8B}" srcOrd="0" destOrd="0" presId="urn:microsoft.com/office/officeart/2005/8/layout/cycle3"/>
    <dgm:cxn modelId="{E4C5295F-4DD8-4CB4-836A-BBF09FFF5465}" type="presOf" srcId="{2FDE317B-8286-4FDD-B52F-B73A86F015C9}" destId="{750EC845-4990-4304-BFF2-736477ADABC2}" srcOrd="0" destOrd="0" presId="urn:microsoft.com/office/officeart/2005/8/layout/cycle3"/>
    <dgm:cxn modelId="{1F9A2C6A-9333-451D-BE1B-43E444AD32FC}" srcId="{83653F7A-CAAE-4FDF-B12E-7FD063032F04}" destId="{8697BCFC-A1CE-42C7-88CF-6BAFE1BD317C}" srcOrd="1" destOrd="0" parTransId="{06F35A50-DDA6-42DC-A92C-B49E26EA5F27}" sibTransId="{CD0355DD-9529-4471-A88A-0765134BF1CA}"/>
    <dgm:cxn modelId="{0BC7074F-E476-4075-91B8-D8BD6376BF6B}" srcId="{83653F7A-CAAE-4FDF-B12E-7FD063032F04}" destId="{DAEF8638-3B24-4C3C-9EDA-93991BA064DB}" srcOrd="3" destOrd="0" parTransId="{8682FE0E-CEE6-454A-B2B8-F2FBDD532245}" sibTransId="{C62D0288-DD13-4406-8000-5850C581EEA1}"/>
    <dgm:cxn modelId="{62928870-C4A6-4CCA-9B81-56835C482DE5}" type="presOf" srcId="{DAEF8638-3B24-4C3C-9EDA-93991BA064DB}" destId="{EB8B8012-4287-4CFA-8C26-6C89009C36A2}" srcOrd="0" destOrd="0" presId="urn:microsoft.com/office/officeart/2005/8/layout/cycle3"/>
    <dgm:cxn modelId="{ECF6D051-8A00-4146-8525-FB8267EA8C33}" type="presOf" srcId="{7F829459-446C-48A1-A2D5-AFB83BFEA04B}" destId="{AD018EB2-B8EB-4382-B001-D6D42104C496}" srcOrd="0" destOrd="0" presId="urn:microsoft.com/office/officeart/2005/8/layout/cycle3"/>
    <dgm:cxn modelId="{116BD173-0483-460C-A8AD-70064FFF6269}" type="presOf" srcId="{F5B04799-6D3B-45EE-9047-C6458D18096A}" destId="{B54D594C-2D12-44D3-9AEE-1FCD910EF2BE}" srcOrd="0" destOrd="0" presId="urn:microsoft.com/office/officeart/2005/8/layout/cycle3"/>
    <dgm:cxn modelId="{1E36C87B-464D-42D9-ACCE-B05597F9CD8C}" srcId="{83653F7A-CAAE-4FDF-B12E-7FD063032F04}" destId="{7F829459-446C-48A1-A2D5-AFB83BFEA04B}" srcOrd="0" destOrd="0" parTransId="{0EF6EEEA-B865-4639-9A1C-D686B124145E}" sibTransId="{F6900B69-3095-4AA2-B7CC-B3269EAA4209}"/>
    <dgm:cxn modelId="{415427B1-6D6C-4FB0-9C9D-6E3BED01A0A6}" type="presOf" srcId="{842EEA55-95A8-4C00-9D77-D9390969F022}" destId="{30A9AE81-2513-471E-99C9-953EAA3AAFCD}" srcOrd="0" destOrd="0" presId="urn:microsoft.com/office/officeart/2005/8/layout/cycle3"/>
    <dgm:cxn modelId="{33E431D9-FFB1-4639-A38D-07B55FF428C5}" srcId="{83653F7A-CAAE-4FDF-B12E-7FD063032F04}" destId="{F5B04799-6D3B-45EE-9047-C6458D18096A}" srcOrd="5" destOrd="0" parTransId="{A980D303-EEC8-40F4-97D1-703CA2AF7A09}" sibTransId="{9E2D4410-B99D-4873-A9E5-2C1000BD2AC1}"/>
    <dgm:cxn modelId="{2A31C8F2-3A6A-4F43-A65A-39EFF9A62B02}" srcId="{83653F7A-CAAE-4FDF-B12E-7FD063032F04}" destId="{842EEA55-95A8-4C00-9D77-D9390969F022}" srcOrd="4" destOrd="0" parTransId="{C324C357-7C34-482C-8C74-8339AD38EE9F}" sibTransId="{3EDE8649-079B-4458-AA1E-544D2012AFAD}"/>
    <dgm:cxn modelId="{4A51FCF4-69A0-4E65-B70F-0FB42863CD10}" type="presOf" srcId="{8697BCFC-A1CE-42C7-88CF-6BAFE1BD317C}" destId="{2739E5FB-5D16-44D3-9915-C349FB2AAFDC}" srcOrd="0" destOrd="0" presId="urn:microsoft.com/office/officeart/2005/8/layout/cycle3"/>
    <dgm:cxn modelId="{C80119F5-188C-4FC6-8BFD-F8ABADC6154F}" srcId="{83653F7A-CAAE-4FDF-B12E-7FD063032F04}" destId="{2FDE317B-8286-4FDD-B52F-B73A86F015C9}" srcOrd="2" destOrd="0" parTransId="{E0E9F5E7-5B3B-4980-85A9-DE924CC05628}" sibTransId="{110AD8D7-A6E3-4B94-8FA1-5E5C5408881C}"/>
    <dgm:cxn modelId="{08C847F6-FA9A-49BC-A317-C9986C43FFEC}" type="presOf" srcId="{F6900B69-3095-4AA2-B7CC-B3269EAA4209}" destId="{F90C0DD4-7495-47FE-9C37-F3E54BE09A4F}" srcOrd="0" destOrd="0" presId="urn:microsoft.com/office/officeart/2005/8/layout/cycle3"/>
    <dgm:cxn modelId="{90D0F9B3-56F3-4265-AFFF-C6FC4CD7F4D7}" type="presParOf" srcId="{24037350-8D1D-4F20-A441-8B4072445E8B}" destId="{AC227C60-45EB-4E79-9029-0AE3823C9267}" srcOrd="0" destOrd="0" presId="urn:microsoft.com/office/officeart/2005/8/layout/cycle3"/>
    <dgm:cxn modelId="{FA920A57-D7D9-4AF2-97BF-63D8908F96C0}" type="presParOf" srcId="{AC227C60-45EB-4E79-9029-0AE3823C9267}" destId="{AD018EB2-B8EB-4382-B001-D6D42104C496}" srcOrd="0" destOrd="0" presId="urn:microsoft.com/office/officeart/2005/8/layout/cycle3"/>
    <dgm:cxn modelId="{D8D017C4-ECA6-46E5-B0F3-3DCBF3D0E7AE}" type="presParOf" srcId="{AC227C60-45EB-4E79-9029-0AE3823C9267}" destId="{F90C0DD4-7495-47FE-9C37-F3E54BE09A4F}" srcOrd="1" destOrd="0" presId="urn:microsoft.com/office/officeart/2005/8/layout/cycle3"/>
    <dgm:cxn modelId="{A6EBE678-BB2B-4EC8-9EBE-616B13F26D38}" type="presParOf" srcId="{AC227C60-45EB-4E79-9029-0AE3823C9267}" destId="{2739E5FB-5D16-44D3-9915-C349FB2AAFDC}" srcOrd="2" destOrd="0" presId="urn:microsoft.com/office/officeart/2005/8/layout/cycle3"/>
    <dgm:cxn modelId="{9B84D8A7-3CD6-40B6-927B-822BA1AAEEEC}" type="presParOf" srcId="{AC227C60-45EB-4E79-9029-0AE3823C9267}" destId="{750EC845-4990-4304-BFF2-736477ADABC2}" srcOrd="3" destOrd="0" presId="urn:microsoft.com/office/officeart/2005/8/layout/cycle3"/>
    <dgm:cxn modelId="{D7FBD6BA-5752-49D3-9D5C-E227887152FE}" type="presParOf" srcId="{AC227C60-45EB-4E79-9029-0AE3823C9267}" destId="{EB8B8012-4287-4CFA-8C26-6C89009C36A2}" srcOrd="4" destOrd="0" presId="urn:microsoft.com/office/officeart/2005/8/layout/cycle3"/>
    <dgm:cxn modelId="{106C6FB6-7DA4-4CAF-884E-05F4DE969834}" type="presParOf" srcId="{AC227C60-45EB-4E79-9029-0AE3823C9267}" destId="{30A9AE81-2513-471E-99C9-953EAA3AAFCD}" srcOrd="5" destOrd="0" presId="urn:microsoft.com/office/officeart/2005/8/layout/cycle3"/>
    <dgm:cxn modelId="{E8364FA8-D751-48FE-B504-AB059F1D0AF8}" type="presParOf" srcId="{AC227C60-45EB-4E79-9029-0AE3823C9267}" destId="{B54D594C-2D12-44D3-9AEE-1FCD910EF2B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DBE86-6272-4470-86BD-7883A28B2AA4}" type="doc">
      <dgm:prSet loTypeId="urn:microsoft.com/office/officeart/2005/8/layout/StepDownProcess" loCatId="process" qsTypeId="urn:microsoft.com/office/officeart/2005/8/quickstyle/simple3" qsCatId="simple" csTypeId="urn:microsoft.com/office/officeart/2005/8/colors/accent1_1" csCatId="accent1" phldr="1"/>
      <dgm:spPr/>
      <dgm:t>
        <a:bodyPr/>
        <a:lstStyle/>
        <a:p>
          <a:endParaRPr lang="es-EC"/>
        </a:p>
      </dgm:t>
    </dgm:pt>
    <dgm:pt modelId="{2D388BF1-ED93-4091-B495-343786E2B45D}">
      <dgm:prSet phldrT="[Texto]"/>
      <dgm:spPr/>
      <dgm:t>
        <a:bodyPr/>
        <a:lstStyle/>
        <a:p>
          <a:r>
            <a:rPr lang="es-EC" dirty="0"/>
            <a:t>Precios excesivos de los talleres de concesionarios </a:t>
          </a:r>
        </a:p>
      </dgm:t>
    </dgm:pt>
    <dgm:pt modelId="{5463C14B-3840-414E-979F-AC1D4B9F7D0F}" type="parTrans" cxnId="{3579EC2C-D515-4ECD-8808-D4188BE4DE00}">
      <dgm:prSet/>
      <dgm:spPr/>
      <dgm:t>
        <a:bodyPr/>
        <a:lstStyle/>
        <a:p>
          <a:endParaRPr lang="es-EC"/>
        </a:p>
      </dgm:t>
    </dgm:pt>
    <dgm:pt modelId="{03B64E85-E909-4020-84DF-EB0F40BB679E}" type="sibTrans" cxnId="{3579EC2C-D515-4ECD-8808-D4188BE4DE00}">
      <dgm:prSet/>
      <dgm:spPr/>
      <dgm:t>
        <a:bodyPr/>
        <a:lstStyle/>
        <a:p>
          <a:endParaRPr lang="es-EC"/>
        </a:p>
      </dgm:t>
    </dgm:pt>
    <dgm:pt modelId="{0B479483-BAE0-4B83-B403-BE5E40B9D9BA}">
      <dgm:prSet phldrT="[Texto]"/>
      <dgm:spPr/>
      <dgm:t>
        <a:bodyPr/>
        <a:lstStyle/>
        <a:p>
          <a:r>
            <a:rPr lang="es-EC" dirty="0"/>
            <a:t>Reactivación económica del sector automotriz</a:t>
          </a:r>
        </a:p>
      </dgm:t>
    </dgm:pt>
    <dgm:pt modelId="{7DF0B1D5-2302-4345-AC86-B84F5603002F}" type="parTrans" cxnId="{33148618-15AB-4CBC-8B80-9A0DE3C26A13}">
      <dgm:prSet/>
      <dgm:spPr/>
      <dgm:t>
        <a:bodyPr/>
        <a:lstStyle/>
        <a:p>
          <a:endParaRPr lang="es-EC"/>
        </a:p>
      </dgm:t>
    </dgm:pt>
    <dgm:pt modelId="{F13158B1-6C11-4AE0-9B56-CF9680B2D58D}" type="sibTrans" cxnId="{33148618-15AB-4CBC-8B80-9A0DE3C26A13}">
      <dgm:prSet/>
      <dgm:spPr/>
      <dgm:t>
        <a:bodyPr/>
        <a:lstStyle/>
        <a:p>
          <a:endParaRPr lang="es-EC"/>
        </a:p>
      </dgm:t>
    </dgm:pt>
    <dgm:pt modelId="{95F462E8-B4C7-40D8-909B-1FB8A80E2194}">
      <dgm:prSet phldrT="[Texto]"/>
      <dgm:spPr/>
      <dgm:t>
        <a:bodyPr/>
        <a:lstStyle/>
        <a:p>
          <a:r>
            <a:rPr lang="es-EC" b="1" dirty="0"/>
            <a:t>Los talleres automotrices de vehículos livianos cumplen parcialmente los lineamientos de un sistema de gestión de un sistema de gestión de calidad</a:t>
          </a:r>
        </a:p>
      </dgm:t>
    </dgm:pt>
    <dgm:pt modelId="{BD3110A5-4D6D-4D82-8418-E3078238B776}" type="parTrans" cxnId="{D6BF7248-5252-4F4E-820D-35E5530C13AF}">
      <dgm:prSet/>
      <dgm:spPr/>
      <dgm:t>
        <a:bodyPr/>
        <a:lstStyle/>
        <a:p>
          <a:endParaRPr lang="es-EC"/>
        </a:p>
      </dgm:t>
    </dgm:pt>
    <dgm:pt modelId="{C4DB52F2-0979-4DA1-A839-CDDF66E27A6C}" type="sibTrans" cxnId="{D6BF7248-5252-4F4E-820D-35E5530C13AF}">
      <dgm:prSet/>
      <dgm:spPr/>
      <dgm:t>
        <a:bodyPr/>
        <a:lstStyle/>
        <a:p>
          <a:endParaRPr lang="es-EC"/>
        </a:p>
      </dgm:t>
    </dgm:pt>
    <dgm:pt modelId="{4693CFD6-FBB9-4F81-9E2C-DCA99A4C5C06}">
      <dgm:prSet/>
      <dgm:spPr/>
      <dgm:t>
        <a:bodyPr/>
        <a:lstStyle/>
        <a:p>
          <a:r>
            <a:rPr lang="es-EC" dirty="0"/>
            <a:t>Los usuarios tienden a ser más exigentes en temas de calidad y poseen menos dinero para gastar.</a:t>
          </a:r>
        </a:p>
      </dgm:t>
    </dgm:pt>
    <dgm:pt modelId="{7066092D-633C-4AF4-91C7-51FA47A0ECE5}" type="parTrans" cxnId="{D8AB3EE0-FCCF-4BA3-BF5D-D25752D89DAB}">
      <dgm:prSet/>
      <dgm:spPr/>
      <dgm:t>
        <a:bodyPr/>
        <a:lstStyle/>
        <a:p>
          <a:endParaRPr lang="es-EC"/>
        </a:p>
      </dgm:t>
    </dgm:pt>
    <dgm:pt modelId="{874FD300-E7CC-481D-AA03-A1F0C39F5E4D}" type="sibTrans" cxnId="{D8AB3EE0-FCCF-4BA3-BF5D-D25752D89DAB}">
      <dgm:prSet/>
      <dgm:spPr/>
      <dgm:t>
        <a:bodyPr/>
        <a:lstStyle/>
        <a:p>
          <a:endParaRPr lang="es-EC"/>
        </a:p>
      </dgm:t>
    </dgm:pt>
    <dgm:pt modelId="{D2CE8F65-C66A-4474-947E-8C8AE70871D6}" type="pres">
      <dgm:prSet presAssocID="{5FDDBE86-6272-4470-86BD-7883A28B2AA4}" presName="rootnode" presStyleCnt="0">
        <dgm:presLayoutVars>
          <dgm:chMax/>
          <dgm:chPref/>
          <dgm:dir/>
          <dgm:animLvl val="lvl"/>
        </dgm:presLayoutVars>
      </dgm:prSet>
      <dgm:spPr/>
    </dgm:pt>
    <dgm:pt modelId="{3F997672-B5A7-4B3D-981C-C3D11CF48E32}" type="pres">
      <dgm:prSet presAssocID="{2D388BF1-ED93-4091-B495-343786E2B45D}" presName="composite" presStyleCnt="0"/>
      <dgm:spPr/>
    </dgm:pt>
    <dgm:pt modelId="{AD8A77D6-151E-43B1-AE2E-243D3C2CAB6E}" type="pres">
      <dgm:prSet presAssocID="{2D388BF1-ED93-4091-B495-343786E2B45D}" presName="bentUpArrow1" presStyleLbl="alignImgPlace1" presStyleIdx="0" presStyleCnt="3"/>
      <dgm:spPr/>
    </dgm:pt>
    <dgm:pt modelId="{5823D0B6-CED0-44FE-92BF-5D7448287064}" type="pres">
      <dgm:prSet presAssocID="{2D388BF1-ED93-4091-B495-343786E2B45D}" presName="ParentText" presStyleLbl="node1" presStyleIdx="0" presStyleCnt="4" custScaleX="156335">
        <dgm:presLayoutVars>
          <dgm:chMax val="1"/>
          <dgm:chPref val="1"/>
          <dgm:bulletEnabled val="1"/>
        </dgm:presLayoutVars>
      </dgm:prSet>
      <dgm:spPr/>
    </dgm:pt>
    <dgm:pt modelId="{EAD4D48D-B049-41FA-AFFA-49778910CF71}" type="pres">
      <dgm:prSet presAssocID="{2D388BF1-ED93-4091-B495-343786E2B45D}" presName="ChildText" presStyleLbl="revTx" presStyleIdx="0" presStyleCnt="3">
        <dgm:presLayoutVars>
          <dgm:chMax val="0"/>
          <dgm:chPref val="0"/>
          <dgm:bulletEnabled val="1"/>
        </dgm:presLayoutVars>
      </dgm:prSet>
      <dgm:spPr/>
    </dgm:pt>
    <dgm:pt modelId="{62230313-C783-4464-A31B-01E94E518165}" type="pres">
      <dgm:prSet presAssocID="{03B64E85-E909-4020-84DF-EB0F40BB679E}" presName="sibTrans" presStyleCnt="0"/>
      <dgm:spPr/>
    </dgm:pt>
    <dgm:pt modelId="{E1FAEF32-42A7-443C-8D1B-EA62B8190A01}" type="pres">
      <dgm:prSet presAssocID="{0B479483-BAE0-4B83-B403-BE5E40B9D9BA}" presName="composite" presStyleCnt="0"/>
      <dgm:spPr/>
    </dgm:pt>
    <dgm:pt modelId="{2E6BF364-1832-4822-9899-EB91CF3ACC2E}" type="pres">
      <dgm:prSet presAssocID="{0B479483-BAE0-4B83-B403-BE5E40B9D9BA}" presName="bentUpArrow1" presStyleLbl="alignImgPlace1" presStyleIdx="1" presStyleCnt="3"/>
      <dgm:spPr/>
    </dgm:pt>
    <dgm:pt modelId="{34C83739-5216-403D-BD9D-6996C9391589}" type="pres">
      <dgm:prSet presAssocID="{0B479483-BAE0-4B83-B403-BE5E40B9D9BA}" presName="ParentText" presStyleLbl="node1" presStyleIdx="1" presStyleCnt="4" custScaleX="162541">
        <dgm:presLayoutVars>
          <dgm:chMax val="1"/>
          <dgm:chPref val="1"/>
          <dgm:bulletEnabled val="1"/>
        </dgm:presLayoutVars>
      </dgm:prSet>
      <dgm:spPr/>
    </dgm:pt>
    <dgm:pt modelId="{6B21D9C7-EAE0-4C89-B041-FB8422AA91C9}" type="pres">
      <dgm:prSet presAssocID="{0B479483-BAE0-4B83-B403-BE5E40B9D9BA}" presName="ChildText" presStyleLbl="revTx" presStyleIdx="1" presStyleCnt="3">
        <dgm:presLayoutVars>
          <dgm:chMax val="0"/>
          <dgm:chPref val="0"/>
          <dgm:bulletEnabled val="1"/>
        </dgm:presLayoutVars>
      </dgm:prSet>
      <dgm:spPr/>
    </dgm:pt>
    <dgm:pt modelId="{89805510-CD89-4C77-90FD-CA33497D3AD3}" type="pres">
      <dgm:prSet presAssocID="{F13158B1-6C11-4AE0-9B56-CF9680B2D58D}" presName="sibTrans" presStyleCnt="0"/>
      <dgm:spPr/>
    </dgm:pt>
    <dgm:pt modelId="{304C3467-FBD8-4C83-8D13-88DA3D5DA3D1}" type="pres">
      <dgm:prSet presAssocID="{4693CFD6-FBB9-4F81-9E2C-DCA99A4C5C06}" presName="composite" presStyleCnt="0"/>
      <dgm:spPr/>
    </dgm:pt>
    <dgm:pt modelId="{F4FF5877-3C22-4076-9C08-88C8E8F2D0EB}" type="pres">
      <dgm:prSet presAssocID="{4693CFD6-FBB9-4F81-9E2C-DCA99A4C5C06}" presName="bentUpArrow1" presStyleLbl="alignImgPlace1" presStyleIdx="2" presStyleCnt="3"/>
      <dgm:spPr/>
    </dgm:pt>
    <dgm:pt modelId="{70DEC5E1-0713-486A-B071-23806A7B4808}" type="pres">
      <dgm:prSet presAssocID="{4693CFD6-FBB9-4F81-9E2C-DCA99A4C5C06}" presName="ParentText" presStyleLbl="node1" presStyleIdx="2" presStyleCnt="4" custScaleX="138028">
        <dgm:presLayoutVars>
          <dgm:chMax val="1"/>
          <dgm:chPref val="1"/>
          <dgm:bulletEnabled val="1"/>
        </dgm:presLayoutVars>
      </dgm:prSet>
      <dgm:spPr/>
    </dgm:pt>
    <dgm:pt modelId="{FB9EEEFA-8D84-4F2A-917F-9F2D31F4B340}" type="pres">
      <dgm:prSet presAssocID="{4693CFD6-FBB9-4F81-9E2C-DCA99A4C5C06}" presName="ChildText" presStyleLbl="revTx" presStyleIdx="2" presStyleCnt="3">
        <dgm:presLayoutVars>
          <dgm:chMax val="0"/>
          <dgm:chPref val="0"/>
          <dgm:bulletEnabled val="1"/>
        </dgm:presLayoutVars>
      </dgm:prSet>
      <dgm:spPr/>
    </dgm:pt>
    <dgm:pt modelId="{BF1C28D7-5659-479A-9303-7CEC4AC253B5}" type="pres">
      <dgm:prSet presAssocID="{874FD300-E7CC-481D-AA03-A1F0C39F5E4D}" presName="sibTrans" presStyleCnt="0"/>
      <dgm:spPr/>
    </dgm:pt>
    <dgm:pt modelId="{E7CB9FC4-81CB-4CC3-985A-1D974D0842FE}" type="pres">
      <dgm:prSet presAssocID="{95F462E8-B4C7-40D8-909B-1FB8A80E2194}" presName="composite" presStyleCnt="0"/>
      <dgm:spPr/>
    </dgm:pt>
    <dgm:pt modelId="{EAB02222-946E-4E26-AB0E-321F7516A3D2}" type="pres">
      <dgm:prSet presAssocID="{95F462E8-B4C7-40D8-909B-1FB8A80E2194}" presName="ParentText" presStyleLbl="node1" presStyleIdx="3" presStyleCnt="4" custScaleX="256143">
        <dgm:presLayoutVars>
          <dgm:chMax val="1"/>
          <dgm:chPref val="1"/>
          <dgm:bulletEnabled val="1"/>
        </dgm:presLayoutVars>
      </dgm:prSet>
      <dgm:spPr/>
    </dgm:pt>
  </dgm:ptLst>
  <dgm:cxnLst>
    <dgm:cxn modelId="{80E9FC16-B871-4BE5-B736-408131022E41}" type="presOf" srcId="{95F462E8-B4C7-40D8-909B-1FB8A80E2194}" destId="{EAB02222-946E-4E26-AB0E-321F7516A3D2}" srcOrd="0" destOrd="0" presId="urn:microsoft.com/office/officeart/2005/8/layout/StepDownProcess"/>
    <dgm:cxn modelId="{33148618-15AB-4CBC-8B80-9A0DE3C26A13}" srcId="{5FDDBE86-6272-4470-86BD-7883A28B2AA4}" destId="{0B479483-BAE0-4B83-B403-BE5E40B9D9BA}" srcOrd="1" destOrd="0" parTransId="{7DF0B1D5-2302-4345-AC86-B84F5603002F}" sibTransId="{F13158B1-6C11-4AE0-9B56-CF9680B2D58D}"/>
    <dgm:cxn modelId="{1E965F23-F123-40F7-9933-510FA14383DB}" type="presOf" srcId="{0B479483-BAE0-4B83-B403-BE5E40B9D9BA}" destId="{34C83739-5216-403D-BD9D-6996C9391589}" srcOrd="0" destOrd="0" presId="urn:microsoft.com/office/officeart/2005/8/layout/StepDownProcess"/>
    <dgm:cxn modelId="{3579EC2C-D515-4ECD-8808-D4188BE4DE00}" srcId="{5FDDBE86-6272-4470-86BD-7883A28B2AA4}" destId="{2D388BF1-ED93-4091-B495-343786E2B45D}" srcOrd="0" destOrd="0" parTransId="{5463C14B-3840-414E-979F-AC1D4B9F7D0F}" sibTransId="{03B64E85-E909-4020-84DF-EB0F40BB679E}"/>
    <dgm:cxn modelId="{D6BF7248-5252-4F4E-820D-35E5530C13AF}" srcId="{5FDDBE86-6272-4470-86BD-7883A28B2AA4}" destId="{95F462E8-B4C7-40D8-909B-1FB8A80E2194}" srcOrd="3" destOrd="0" parTransId="{BD3110A5-4D6D-4D82-8418-E3078238B776}" sibTransId="{C4DB52F2-0979-4DA1-A839-CDDF66E27A6C}"/>
    <dgm:cxn modelId="{5A76FB8C-42FB-49D4-BD72-B026BD0244BE}" type="presOf" srcId="{5FDDBE86-6272-4470-86BD-7883A28B2AA4}" destId="{D2CE8F65-C66A-4474-947E-8C8AE70871D6}" srcOrd="0" destOrd="0" presId="urn:microsoft.com/office/officeart/2005/8/layout/StepDownProcess"/>
    <dgm:cxn modelId="{D8AB3EE0-FCCF-4BA3-BF5D-D25752D89DAB}" srcId="{5FDDBE86-6272-4470-86BD-7883A28B2AA4}" destId="{4693CFD6-FBB9-4F81-9E2C-DCA99A4C5C06}" srcOrd="2" destOrd="0" parTransId="{7066092D-633C-4AF4-91C7-51FA47A0ECE5}" sibTransId="{874FD300-E7CC-481D-AA03-A1F0C39F5E4D}"/>
    <dgm:cxn modelId="{9D65FAE1-2F2D-41E6-AC84-84F98DBB9E71}" type="presOf" srcId="{2D388BF1-ED93-4091-B495-343786E2B45D}" destId="{5823D0B6-CED0-44FE-92BF-5D7448287064}" srcOrd="0" destOrd="0" presId="urn:microsoft.com/office/officeart/2005/8/layout/StepDownProcess"/>
    <dgm:cxn modelId="{9A21CFF1-D70E-4960-B50B-291B95F0E509}" type="presOf" srcId="{4693CFD6-FBB9-4F81-9E2C-DCA99A4C5C06}" destId="{70DEC5E1-0713-486A-B071-23806A7B4808}" srcOrd="0" destOrd="0" presId="urn:microsoft.com/office/officeart/2005/8/layout/StepDownProcess"/>
    <dgm:cxn modelId="{CA01D826-39E1-4BAA-ADDE-2BA89212346D}" type="presParOf" srcId="{D2CE8F65-C66A-4474-947E-8C8AE70871D6}" destId="{3F997672-B5A7-4B3D-981C-C3D11CF48E32}" srcOrd="0" destOrd="0" presId="urn:microsoft.com/office/officeart/2005/8/layout/StepDownProcess"/>
    <dgm:cxn modelId="{BC864C98-C241-4419-889B-F8332EF9BF99}" type="presParOf" srcId="{3F997672-B5A7-4B3D-981C-C3D11CF48E32}" destId="{AD8A77D6-151E-43B1-AE2E-243D3C2CAB6E}" srcOrd="0" destOrd="0" presId="urn:microsoft.com/office/officeart/2005/8/layout/StepDownProcess"/>
    <dgm:cxn modelId="{25FD14A2-BDEF-4AFB-AA24-6102AE1CAE54}" type="presParOf" srcId="{3F997672-B5A7-4B3D-981C-C3D11CF48E32}" destId="{5823D0B6-CED0-44FE-92BF-5D7448287064}" srcOrd="1" destOrd="0" presId="urn:microsoft.com/office/officeart/2005/8/layout/StepDownProcess"/>
    <dgm:cxn modelId="{C36475F8-7AB1-433A-A97E-235A7BCF2BC7}" type="presParOf" srcId="{3F997672-B5A7-4B3D-981C-C3D11CF48E32}" destId="{EAD4D48D-B049-41FA-AFFA-49778910CF71}" srcOrd="2" destOrd="0" presId="urn:microsoft.com/office/officeart/2005/8/layout/StepDownProcess"/>
    <dgm:cxn modelId="{07DE8ED7-698C-4CF5-A355-05C9A92E2E69}" type="presParOf" srcId="{D2CE8F65-C66A-4474-947E-8C8AE70871D6}" destId="{62230313-C783-4464-A31B-01E94E518165}" srcOrd="1" destOrd="0" presId="urn:microsoft.com/office/officeart/2005/8/layout/StepDownProcess"/>
    <dgm:cxn modelId="{0EB80428-A53A-4738-AC48-08EAC35EBCEE}" type="presParOf" srcId="{D2CE8F65-C66A-4474-947E-8C8AE70871D6}" destId="{E1FAEF32-42A7-443C-8D1B-EA62B8190A01}" srcOrd="2" destOrd="0" presId="urn:microsoft.com/office/officeart/2005/8/layout/StepDownProcess"/>
    <dgm:cxn modelId="{22C8623D-CC9E-4129-9A2A-B808DAD5BE85}" type="presParOf" srcId="{E1FAEF32-42A7-443C-8D1B-EA62B8190A01}" destId="{2E6BF364-1832-4822-9899-EB91CF3ACC2E}" srcOrd="0" destOrd="0" presId="urn:microsoft.com/office/officeart/2005/8/layout/StepDownProcess"/>
    <dgm:cxn modelId="{BE6ADFB3-3CB4-4C60-9101-F04753560231}" type="presParOf" srcId="{E1FAEF32-42A7-443C-8D1B-EA62B8190A01}" destId="{34C83739-5216-403D-BD9D-6996C9391589}" srcOrd="1" destOrd="0" presId="urn:microsoft.com/office/officeart/2005/8/layout/StepDownProcess"/>
    <dgm:cxn modelId="{917A5B80-B21F-4FC1-9E76-89542C48C4EE}" type="presParOf" srcId="{E1FAEF32-42A7-443C-8D1B-EA62B8190A01}" destId="{6B21D9C7-EAE0-4C89-B041-FB8422AA91C9}" srcOrd="2" destOrd="0" presId="urn:microsoft.com/office/officeart/2005/8/layout/StepDownProcess"/>
    <dgm:cxn modelId="{31AC9076-C652-432F-BFD3-C2A6906DA136}" type="presParOf" srcId="{D2CE8F65-C66A-4474-947E-8C8AE70871D6}" destId="{89805510-CD89-4C77-90FD-CA33497D3AD3}" srcOrd="3" destOrd="0" presId="urn:microsoft.com/office/officeart/2005/8/layout/StepDownProcess"/>
    <dgm:cxn modelId="{8EBFC081-BDB4-476A-A022-423AE88D1C3B}" type="presParOf" srcId="{D2CE8F65-C66A-4474-947E-8C8AE70871D6}" destId="{304C3467-FBD8-4C83-8D13-88DA3D5DA3D1}" srcOrd="4" destOrd="0" presId="urn:microsoft.com/office/officeart/2005/8/layout/StepDownProcess"/>
    <dgm:cxn modelId="{806B0BFD-FB2B-49B8-9C9A-53B8B94782D3}" type="presParOf" srcId="{304C3467-FBD8-4C83-8D13-88DA3D5DA3D1}" destId="{F4FF5877-3C22-4076-9C08-88C8E8F2D0EB}" srcOrd="0" destOrd="0" presId="urn:microsoft.com/office/officeart/2005/8/layout/StepDownProcess"/>
    <dgm:cxn modelId="{99D9924E-2734-498F-91D1-6E10FAEFE7BE}" type="presParOf" srcId="{304C3467-FBD8-4C83-8D13-88DA3D5DA3D1}" destId="{70DEC5E1-0713-486A-B071-23806A7B4808}" srcOrd="1" destOrd="0" presId="urn:microsoft.com/office/officeart/2005/8/layout/StepDownProcess"/>
    <dgm:cxn modelId="{35879A12-D91F-4C6B-A774-5C631B4CDD5F}" type="presParOf" srcId="{304C3467-FBD8-4C83-8D13-88DA3D5DA3D1}" destId="{FB9EEEFA-8D84-4F2A-917F-9F2D31F4B340}" srcOrd="2" destOrd="0" presId="urn:microsoft.com/office/officeart/2005/8/layout/StepDownProcess"/>
    <dgm:cxn modelId="{DB7F94FD-CD5B-496E-AA05-CDA6F7EAA581}" type="presParOf" srcId="{D2CE8F65-C66A-4474-947E-8C8AE70871D6}" destId="{BF1C28D7-5659-479A-9303-7CEC4AC253B5}" srcOrd="5" destOrd="0" presId="urn:microsoft.com/office/officeart/2005/8/layout/StepDownProcess"/>
    <dgm:cxn modelId="{376C5EB3-BD65-4352-93FE-7A9248ADB027}" type="presParOf" srcId="{D2CE8F65-C66A-4474-947E-8C8AE70871D6}" destId="{E7CB9FC4-81CB-4CC3-985A-1D974D0842FE}" srcOrd="6" destOrd="0" presId="urn:microsoft.com/office/officeart/2005/8/layout/StepDownProcess"/>
    <dgm:cxn modelId="{62CA0ED6-176D-4169-B6AD-DDBB1821F97D}" type="presParOf" srcId="{E7CB9FC4-81CB-4CC3-985A-1D974D0842FE}" destId="{EAB02222-946E-4E26-AB0E-321F7516A3D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D8A00-ABB8-47A4-9554-FCCA8AC318B1}"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s-EC"/>
        </a:p>
      </dgm:t>
    </dgm:pt>
    <dgm:pt modelId="{591B6824-2BF8-4109-88E4-8D2C878AE11D}">
      <dgm:prSet phldrT="[Texto]" custT="1"/>
      <dgm:spPr/>
      <dgm:t>
        <a:bodyPr/>
        <a:lstStyle/>
        <a:p>
          <a:pPr algn="ctr"/>
          <a:r>
            <a:rPr lang="es-ES" sz="2000" dirty="0"/>
            <a:t>Analizar la incidencia de la calidad en la decisión de compra de servicios en talleres automotrices de vehículos livianos del DMQ</a:t>
          </a:r>
          <a:endParaRPr lang="es-EC" sz="2000" dirty="0"/>
        </a:p>
      </dgm:t>
    </dgm:pt>
    <dgm:pt modelId="{548A5661-0BDF-4C0B-B02D-CEC10F9F8DEB}" type="parTrans" cxnId="{B1A6F54A-5F8B-4B90-AE27-28F46AE98278}">
      <dgm:prSet/>
      <dgm:spPr/>
      <dgm:t>
        <a:bodyPr/>
        <a:lstStyle/>
        <a:p>
          <a:pPr algn="ctr"/>
          <a:endParaRPr lang="es-EC"/>
        </a:p>
      </dgm:t>
    </dgm:pt>
    <dgm:pt modelId="{7840026F-74EE-4CFD-9EFE-83A6C1510DF2}" type="sibTrans" cxnId="{B1A6F54A-5F8B-4B90-AE27-28F46AE98278}">
      <dgm:prSet/>
      <dgm:spPr/>
      <dgm:t>
        <a:bodyPr/>
        <a:lstStyle/>
        <a:p>
          <a:pPr algn="ctr"/>
          <a:endParaRPr lang="es-EC"/>
        </a:p>
      </dgm:t>
    </dgm:pt>
    <dgm:pt modelId="{57EAFADC-23A6-44A5-A65C-7A191B8610B6}">
      <dgm:prSet phldrT="[Texto]" custT="1"/>
      <dgm:spPr/>
      <dgm:t>
        <a:bodyPr/>
        <a:lstStyle/>
        <a:p>
          <a:pPr algn="l"/>
          <a:r>
            <a:rPr lang="es-ES" sz="1600" b="1" dirty="0"/>
            <a:t>O1. </a:t>
          </a:r>
          <a:r>
            <a:rPr lang="es-ES" sz="1600" dirty="0"/>
            <a:t>Construir un marco teórico referencial y conceptual sobre calidad del servicio y la decisión de compra delimitando sus dimensiones correspondientes</a:t>
          </a:r>
          <a:endParaRPr lang="es-EC" sz="1600" dirty="0"/>
        </a:p>
      </dgm:t>
    </dgm:pt>
    <dgm:pt modelId="{78D4B183-C820-4A83-8B27-942170AB1EF6}" type="parTrans" cxnId="{4D73DFBE-2106-4399-AB42-69B113350EE4}">
      <dgm:prSet/>
      <dgm:spPr/>
      <dgm:t>
        <a:bodyPr/>
        <a:lstStyle/>
        <a:p>
          <a:pPr algn="ctr"/>
          <a:endParaRPr lang="es-EC"/>
        </a:p>
      </dgm:t>
    </dgm:pt>
    <dgm:pt modelId="{B6CCAC4B-A24C-41AA-843C-8B19718FD840}" type="sibTrans" cxnId="{4D73DFBE-2106-4399-AB42-69B113350EE4}">
      <dgm:prSet/>
      <dgm:spPr/>
      <dgm:t>
        <a:bodyPr/>
        <a:lstStyle/>
        <a:p>
          <a:pPr algn="ctr"/>
          <a:endParaRPr lang="es-EC"/>
        </a:p>
      </dgm:t>
    </dgm:pt>
    <dgm:pt modelId="{423D3D63-B4A5-4A6B-A7D9-E346F4F78FDC}">
      <dgm:prSet phldrT="[Texto]" custT="1"/>
      <dgm:spPr/>
      <dgm:t>
        <a:bodyPr/>
        <a:lstStyle/>
        <a:p>
          <a:pPr algn="l"/>
          <a:r>
            <a:rPr lang="es-ES" sz="1600" b="1" dirty="0"/>
            <a:t>O2. </a:t>
          </a:r>
          <a:r>
            <a:rPr lang="es-ES" sz="1600" dirty="0"/>
            <a:t>Establecer un marco metodológico que sirva como guía para aprovechar los mecanismos que brinda el Modelo </a:t>
          </a:r>
          <a:r>
            <a:rPr lang="es-ES" sz="1600" dirty="0" err="1"/>
            <a:t>Servqual</a:t>
          </a:r>
          <a:r>
            <a:rPr lang="es-ES" sz="1600" dirty="0"/>
            <a:t>.</a:t>
          </a:r>
          <a:endParaRPr lang="es-EC" sz="1600" dirty="0"/>
        </a:p>
      </dgm:t>
    </dgm:pt>
    <dgm:pt modelId="{AEBAEE26-EA7D-4E20-A3C7-B7FA00119F1A}" type="parTrans" cxnId="{744E91DF-B651-41D7-B3E4-97A1D8C2DD44}">
      <dgm:prSet/>
      <dgm:spPr/>
      <dgm:t>
        <a:bodyPr/>
        <a:lstStyle/>
        <a:p>
          <a:pPr algn="ctr"/>
          <a:endParaRPr lang="es-EC"/>
        </a:p>
      </dgm:t>
    </dgm:pt>
    <dgm:pt modelId="{5533A363-E229-4C86-B2FC-D0A1E0D92897}" type="sibTrans" cxnId="{744E91DF-B651-41D7-B3E4-97A1D8C2DD44}">
      <dgm:prSet/>
      <dgm:spPr/>
      <dgm:t>
        <a:bodyPr/>
        <a:lstStyle/>
        <a:p>
          <a:pPr algn="ctr"/>
          <a:endParaRPr lang="es-EC"/>
        </a:p>
      </dgm:t>
    </dgm:pt>
    <dgm:pt modelId="{F8997DD4-3675-4FCE-89EC-C16FC5F5D07C}">
      <dgm:prSet phldrT="[Texto]" custT="1"/>
      <dgm:spPr/>
      <dgm:t>
        <a:bodyPr/>
        <a:lstStyle/>
        <a:p>
          <a:pPr algn="l"/>
          <a:r>
            <a:rPr lang="es-EC" sz="1600" b="1" dirty="0"/>
            <a:t>O3. </a:t>
          </a:r>
          <a:r>
            <a:rPr lang="es-EC" sz="1600" dirty="0"/>
            <a:t>Medir los resultados estadísticos del análisis de la calidad en la decisión de compra de servicios en talleres automotrices en el DMQ</a:t>
          </a:r>
        </a:p>
      </dgm:t>
    </dgm:pt>
    <dgm:pt modelId="{1A2869E9-F246-49CA-B667-43F778A81E7F}" type="parTrans" cxnId="{060791EF-AFAD-47AB-BDB2-19E64A86A526}">
      <dgm:prSet/>
      <dgm:spPr/>
      <dgm:t>
        <a:bodyPr/>
        <a:lstStyle/>
        <a:p>
          <a:pPr algn="ctr"/>
          <a:endParaRPr lang="es-EC"/>
        </a:p>
      </dgm:t>
    </dgm:pt>
    <dgm:pt modelId="{F226BBAE-43B6-4667-B3CD-542CCD2D8522}" type="sibTrans" cxnId="{060791EF-AFAD-47AB-BDB2-19E64A86A526}">
      <dgm:prSet/>
      <dgm:spPr/>
      <dgm:t>
        <a:bodyPr/>
        <a:lstStyle/>
        <a:p>
          <a:pPr algn="ctr"/>
          <a:endParaRPr lang="es-EC"/>
        </a:p>
      </dgm:t>
    </dgm:pt>
    <dgm:pt modelId="{400AEF2B-7433-4C66-BB06-0296FCCCD7AA}">
      <dgm:prSet custT="1"/>
      <dgm:spPr/>
      <dgm:t>
        <a:bodyPr/>
        <a:lstStyle/>
        <a:p>
          <a:pPr algn="l"/>
          <a:r>
            <a:rPr lang="es-ES" sz="1600" b="1" dirty="0"/>
            <a:t>O4. </a:t>
          </a:r>
          <a:r>
            <a:rPr lang="es-ES" sz="1600" dirty="0"/>
            <a:t>Desarrollar un plan de mejora del servicio en los talleres automotrices del DMQ para generar mayor aceptación y ventas.</a:t>
          </a:r>
          <a:endParaRPr lang="es-EC" sz="1600" dirty="0"/>
        </a:p>
      </dgm:t>
    </dgm:pt>
    <dgm:pt modelId="{C30BF4E8-2798-4F35-BECD-17EEBCD861CF}" type="parTrans" cxnId="{933B7EC8-26E2-4B16-A96A-597D5814AB48}">
      <dgm:prSet/>
      <dgm:spPr/>
      <dgm:t>
        <a:bodyPr/>
        <a:lstStyle/>
        <a:p>
          <a:pPr algn="ctr"/>
          <a:endParaRPr lang="es-EC"/>
        </a:p>
      </dgm:t>
    </dgm:pt>
    <dgm:pt modelId="{D22456F4-E76F-4456-AA91-3BA3A4236507}" type="sibTrans" cxnId="{933B7EC8-26E2-4B16-A96A-597D5814AB48}">
      <dgm:prSet/>
      <dgm:spPr/>
      <dgm:t>
        <a:bodyPr/>
        <a:lstStyle/>
        <a:p>
          <a:pPr algn="ctr"/>
          <a:endParaRPr lang="es-EC"/>
        </a:p>
      </dgm:t>
    </dgm:pt>
    <dgm:pt modelId="{E17A024A-CECD-416A-9098-B6C8681024C3}" type="pres">
      <dgm:prSet presAssocID="{F6ED8A00-ABB8-47A4-9554-FCCA8AC318B1}" presName="vert0" presStyleCnt="0">
        <dgm:presLayoutVars>
          <dgm:dir/>
          <dgm:animOne val="branch"/>
          <dgm:animLvl val="lvl"/>
        </dgm:presLayoutVars>
      </dgm:prSet>
      <dgm:spPr/>
    </dgm:pt>
    <dgm:pt modelId="{09D5E40A-BEC3-4024-B0A5-344DEB011850}" type="pres">
      <dgm:prSet presAssocID="{591B6824-2BF8-4109-88E4-8D2C878AE11D}" presName="thickLine" presStyleLbl="alignNode1" presStyleIdx="0" presStyleCnt="1"/>
      <dgm:spPr/>
    </dgm:pt>
    <dgm:pt modelId="{431DC7E8-D30D-47C1-80B4-36D3BCF0F990}" type="pres">
      <dgm:prSet presAssocID="{591B6824-2BF8-4109-88E4-8D2C878AE11D}" presName="horz1" presStyleCnt="0"/>
      <dgm:spPr/>
    </dgm:pt>
    <dgm:pt modelId="{32A72775-D941-46B1-B7E7-B456208ED39C}" type="pres">
      <dgm:prSet presAssocID="{591B6824-2BF8-4109-88E4-8D2C878AE11D}" presName="tx1" presStyleLbl="revTx" presStyleIdx="0" presStyleCnt="5"/>
      <dgm:spPr/>
    </dgm:pt>
    <dgm:pt modelId="{FFB8869E-9C0D-49FF-BBD1-AC0A388B8695}" type="pres">
      <dgm:prSet presAssocID="{591B6824-2BF8-4109-88E4-8D2C878AE11D}" presName="vert1" presStyleCnt="0"/>
      <dgm:spPr/>
    </dgm:pt>
    <dgm:pt modelId="{FFB27247-6346-483F-8C34-B61039AC86BC}" type="pres">
      <dgm:prSet presAssocID="{57EAFADC-23A6-44A5-A65C-7A191B8610B6}" presName="vertSpace2a" presStyleCnt="0"/>
      <dgm:spPr/>
    </dgm:pt>
    <dgm:pt modelId="{F6391027-3CC5-4000-A207-D7B3081CED13}" type="pres">
      <dgm:prSet presAssocID="{57EAFADC-23A6-44A5-A65C-7A191B8610B6}" presName="horz2" presStyleCnt="0"/>
      <dgm:spPr/>
    </dgm:pt>
    <dgm:pt modelId="{ED49CE89-E47E-4A07-A6B9-B20E0DCF6E05}" type="pres">
      <dgm:prSet presAssocID="{57EAFADC-23A6-44A5-A65C-7A191B8610B6}" presName="horzSpace2" presStyleCnt="0"/>
      <dgm:spPr/>
    </dgm:pt>
    <dgm:pt modelId="{79259A72-128F-4F7D-83E7-B41784AA5F41}" type="pres">
      <dgm:prSet presAssocID="{57EAFADC-23A6-44A5-A65C-7A191B8610B6}" presName="tx2" presStyleLbl="revTx" presStyleIdx="1" presStyleCnt="5"/>
      <dgm:spPr/>
    </dgm:pt>
    <dgm:pt modelId="{83C76B14-D239-4A6E-8FAF-F6F35AAEEA45}" type="pres">
      <dgm:prSet presAssocID="{57EAFADC-23A6-44A5-A65C-7A191B8610B6}" presName="vert2" presStyleCnt="0"/>
      <dgm:spPr/>
    </dgm:pt>
    <dgm:pt modelId="{A7F056FC-B488-436B-BC4F-D299C124FA75}" type="pres">
      <dgm:prSet presAssocID="{57EAFADC-23A6-44A5-A65C-7A191B8610B6}" presName="thinLine2b" presStyleLbl="callout" presStyleIdx="0" presStyleCnt="4"/>
      <dgm:spPr/>
    </dgm:pt>
    <dgm:pt modelId="{1AD8F080-A920-448D-B8F9-AD30086FA826}" type="pres">
      <dgm:prSet presAssocID="{57EAFADC-23A6-44A5-A65C-7A191B8610B6}" presName="vertSpace2b" presStyleCnt="0"/>
      <dgm:spPr/>
    </dgm:pt>
    <dgm:pt modelId="{A2C2EC94-9B7A-478A-BE48-D3C0B93A1027}" type="pres">
      <dgm:prSet presAssocID="{423D3D63-B4A5-4A6B-A7D9-E346F4F78FDC}" presName="horz2" presStyleCnt="0"/>
      <dgm:spPr/>
    </dgm:pt>
    <dgm:pt modelId="{80D42985-6518-497B-BE77-BE5B5103DA79}" type="pres">
      <dgm:prSet presAssocID="{423D3D63-B4A5-4A6B-A7D9-E346F4F78FDC}" presName="horzSpace2" presStyleCnt="0"/>
      <dgm:spPr/>
    </dgm:pt>
    <dgm:pt modelId="{2AC4627B-3277-4CD4-AB13-803A856A9190}" type="pres">
      <dgm:prSet presAssocID="{423D3D63-B4A5-4A6B-A7D9-E346F4F78FDC}" presName="tx2" presStyleLbl="revTx" presStyleIdx="2" presStyleCnt="5"/>
      <dgm:spPr/>
    </dgm:pt>
    <dgm:pt modelId="{3CCE8A19-BFC2-4626-8F22-4DC411DF2164}" type="pres">
      <dgm:prSet presAssocID="{423D3D63-B4A5-4A6B-A7D9-E346F4F78FDC}" presName="vert2" presStyleCnt="0"/>
      <dgm:spPr/>
    </dgm:pt>
    <dgm:pt modelId="{A037D219-1BCE-4953-9E25-0265C100B245}" type="pres">
      <dgm:prSet presAssocID="{423D3D63-B4A5-4A6B-A7D9-E346F4F78FDC}" presName="thinLine2b" presStyleLbl="callout" presStyleIdx="1" presStyleCnt="4"/>
      <dgm:spPr/>
    </dgm:pt>
    <dgm:pt modelId="{259A8103-7B2A-4625-B92A-83D4B2070C82}" type="pres">
      <dgm:prSet presAssocID="{423D3D63-B4A5-4A6B-A7D9-E346F4F78FDC}" presName="vertSpace2b" presStyleCnt="0"/>
      <dgm:spPr/>
    </dgm:pt>
    <dgm:pt modelId="{ED1EB1B5-28F4-4A11-AF01-7BB3F54011E4}" type="pres">
      <dgm:prSet presAssocID="{F8997DD4-3675-4FCE-89EC-C16FC5F5D07C}" presName="horz2" presStyleCnt="0"/>
      <dgm:spPr/>
    </dgm:pt>
    <dgm:pt modelId="{CC6BFEC5-B09A-4596-82A0-4BE1A8D64310}" type="pres">
      <dgm:prSet presAssocID="{F8997DD4-3675-4FCE-89EC-C16FC5F5D07C}" presName="horzSpace2" presStyleCnt="0"/>
      <dgm:spPr/>
    </dgm:pt>
    <dgm:pt modelId="{CA33A17F-6AD4-4C8B-9CCC-AD01318DF18E}" type="pres">
      <dgm:prSet presAssocID="{F8997DD4-3675-4FCE-89EC-C16FC5F5D07C}" presName="tx2" presStyleLbl="revTx" presStyleIdx="3" presStyleCnt="5"/>
      <dgm:spPr/>
    </dgm:pt>
    <dgm:pt modelId="{6EED94BA-8B50-4867-9ABA-224A93AF3AB8}" type="pres">
      <dgm:prSet presAssocID="{F8997DD4-3675-4FCE-89EC-C16FC5F5D07C}" presName="vert2" presStyleCnt="0"/>
      <dgm:spPr/>
    </dgm:pt>
    <dgm:pt modelId="{3F497CA3-6E69-4A04-881B-C4B0BF9A7C72}" type="pres">
      <dgm:prSet presAssocID="{F8997DD4-3675-4FCE-89EC-C16FC5F5D07C}" presName="thinLine2b" presStyleLbl="callout" presStyleIdx="2" presStyleCnt="4"/>
      <dgm:spPr/>
    </dgm:pt>
    <dgm:pt modelId="{E105C21C-B00C-4894-8501-CE5C7BDA4682}" type="pres">
      <dgm:prSet presAssocID="{F8997DD4-3675-4FCE-89EC-C16FC5F5D07C}" presName="vertSpace2b" presStyleCnt="0"/>
      <dgm:spPr/>
    </dgm:pt>
    <dgm:pt modelId="{32788C12-D5B6-4170-96B9-7E3ED88D19EB}" type="pres">
      <dgm:prSet presAssocID="{400AEF2B-7433-4C66-BB06-0296FCCCD7AA}" presName="horz2" presStyleCnt="0"/>
      <dgm:spPr/>
    </dgm:pt>
    <dgm:pt modelId="{21850F5B-9D16-4A2F-9446-B2FE7E43625E}" type="pres">
      <dgm:prSet presAssocID="{400AEF2B-7433-4C66-BB06-0296FCCCD7AA}" presName="horzSpace2" presStyleCnt="0"/>
      <dgm:spPr/>
    </dgm:pt>
    <dgm:pt modelId="{6AC1BD4A-EC15-4529-BC5D-1F1A7CE08AF1}" type="pres">
      <dgm:prSet presAssocID="{400AEF2B-7433-4C66-BB06-0296FCCCD7AA}" presName="tx2" presStyleLbl="revTx" presStyleIdx="4" presStyleCnt="5"/>
      <dgm:spPr/>
    </dgm:pt>
    <dgm:pt modelId="{738FFDCB-E278-444E-8C02-62B937090CC3}" type="pres">
      <dgm:prSet presAssocID="{400AEF2B-7433-4C66-BB06-0296FCCCD7AA}" presName="vert2" presStyleCnt="0"/>
      <dgm:spPr/>
    </dgm:pt>
    <dgm:pt modelId="{2EA92723-9EB5-402F-8C26-9849018A6425}" type="pres">
      <dgm:prSet presAssocID="{400AEF2B-7433-4C66-BB06-0296FCCCD7AA}" presName="thinLine2b" presStyleLbl="callout" presStyleIdx="3" presStyleCnt="4"/>
      <dgm:spPr/>
    </dgm:pt>
    <dgm:pt modelId="{4156E5F6-8A23-47D9-933E-7BDB4AD0EA50}" type="pres">
      <dgm:prSet presAssocID="{400AEF2B-7433-4C66-BB06-0296FCCCD7AA}" presName="vertSpace2b" presStyleCnt="0"/>
      <dgm:spPr/>
    </dgm:pt>
  </dgm:ptLst>
  <dgm:cxnLst>
    <dgm:cxn modelId="{A3391716-CD38-47B6-BBD1-7F1C7EE14C43}" type="presOf" srcId="{423D3D63-B4A5-4A6B-A7D9-E346F4F78FDC}" destId="{2AC4627B-3277-4CD4-AB13-803A856A9190}" srcOrd="0" destOrd="0" presId="urn:microsoft.com/office/officeart/2008/layout/LinedList"/>
    <dgm:cxn modelId="{4181CA39-2F60-4760-B8AF-DF1026848FE0}" type="presOf" srcId="{400AEF2B-7433-4C66-BB06-0296FCCCD7AA}" destId="{6AC1BD4A-EC15-4529-BC5D-1F1A7CE08AF1}" srcOrd="0" destOrd="0" presId="urn:microsoft.com/office/officeart/2008/layout/LinedList"/>
    <dgm:cxn modelId="{FF56FD3C-8AF4-4CF5-96EE-7AB0DE3E19F7}" type="presOf" srcId="{F8997DD4-3675-4FCE-89EC-C16FC5F5D07C}" destId="{CA33A17F-6AD4-4C8B-9CCC-AD01318DF18E}" srcOrd="0" destOrd="0" presId="urn:microsoft.com/office/officeart/2008/layout/LinedList"/>
    <dgm:cxn modelId="{64A57265-AE7D-4598-BECB-370D990ABE55}" type="presOf" srcId="{F6ED8A00-ABB8-47A4-9554-FCCA8AC318B1}" destId="{E17A024A-CECD-416A-9098-B6C8681024C3}" srcOrd="0" destOrd="0" presId="urn:microsoft.com/office/officeart/2008/layout/LinedList"/>
    <dgm:cxn modelId="{B1A6F54A-5F8B-4B90-AE27-28F46AE98278}" srcId="{F6ED8A00-ABB8-47A4-9554-FCCA8AC318B1}" destId="{591B6824-2BF8-4109-88E4-8D2C878AE11D}" srcOrd="0" destOrd="0" parTransId="{548A5661-0BDF-4C0B-B02D-CEC10F9F8DEB}" sibTransId="{7840026F-74EE-4CFD-9EFE-83A6C1510DF2}"/>
    <dgm:cxn modelId="{A4CB9858-E91E-442D-BED3-0615C494EE7E}" type="presOf" srcId="{591B6824-2BF8-4109-88E4-8D2C878AE11D}" destId="{32A72775-D941-46B1-B7E7-B456208ED39C}" srcOrd="0" destOrd="0" presId="urn:microsoft.com/office/officeart/2008/layout/LinedList"/>
    <dgm:cxn modelId="{4D73DFBE-2106-4399-AB42-69B113350EE4}" srcId="{591B6824-2BF8-4109-88E4-8D2C878AE11D}" destId="{57EAFADC-23A6-44A5-A65C-7A191B8610B6}" srcOrd="0" destOrd="0" parTransId="{78D4B183-C820-4A83-8B27-942170AB1EF6}" sibTransId="{B6CCAC4B-A24C-41AA-843C-8B19718FD840}"/>
    <dgm:cxn modelId="{933B7EC8-26E2-4B16-A96A-597D5814AB48}" srcId="{591B6824-2BF8-4109-88E4-8D2C878AE11D}" destId="{400AEF2B-7433-4C66-BB06-0296FCCCD7AA}" srcOrd="3" destOrd="0" parTransId="{C30BF4E8-2798-4F35-BECD-17EEBCD861CF}" sibTransId="{D22456F4-E76F-4456-AA91-3BA3A4236507}"/>
    <dgm:cxn modelId="{B1378FDF-FE36-4B1B-9625-081B45F8B3B0}" type="presOf" srcId="{57EAFADC-23A6-44A5-A65C-7A191B8610B6}" destId="{79259A72-128F-4F7D-83E7-B41784AA5F41}" srcOrd="0" destOrd="0" presId="urn:microsoft.com/office/officeart/2008/layout/LinedList"/>
    <dgm:cxn modelId="{744E91DF-B651-41D7-B3E4-97A1D8C2DD44}" srcId="{591B6824-2BF8-4109-88E4-8D2C878AE11D}" destId="{423D3D63-B4A5-4A6B-A7D9-E346F4F78FDC}" srcOrd="1" destOrd="0" parTransId="{AEBAEE26-EA7D-4E20-A3C7-B7FA00119F1A}" sibTransId="{5533A363-E229-4C86-B2FC-D0A1E0D92897}"/>
    <dgm:cxn modelId="{060791EF-AFAD-47AB-BDB2-19E64A86A526}" srcId="{591B6824-2BF8-4109-88E4-8D2C878AE11D}" destId="{F8997DD4-3675-4FCE-89EC-C16FC5F5D07C}" srcOrd="2" destOrd="0" parTransId="{1A2869E9-F246-49CA-B667-43F778A81E7F}" sibTransId="{F226BBAE-43B6-4667-B3CD-542CCD2D8522}"/>
    <dgm:cxn modelId="{C0FDBF15-36F9-46F5-8096-5482BFC8451A}" type="presParOf" srcId="{E17A024A-CECD-416A-9098-B6C8681024C3}" destId="{09D5E40A-BEC3-4024-B0A5-344DEB011850}" srcOrd="0" destOrd="0" presId="urn:microsoft.com/office/officeart/2008/layout/LinedList"/>
    <dgm:cxn modelId="{EF953DA0-188E-4D3A-80CA-8B2AD8244731}" type="presParOf" srcId="{E17A024A-CECD-416A-9098-B6C8681024C3}" destId="{431DC7E8-D30D-47C1-80B4-36D3BCF0F990}" srcOrd="1" destOrd="0" presId="urn:microsoft.com/office/officeart/2008/layout/LinedList"/>
    <dgm:cxn modelId="{166F05F7-E8A2-49E9-BB05-E6A129D861AC}" type="presParOf" srcId="{431DC7E8-D30D-47C1-80B4-36D3BCF0F990}" destId="{32A72775-D941-46B1-B7E7-B456208ED39C}" srcOrd="0" destOrd="0" presId="urn:microsoft.com/office/officeart/2008/layout/LinedList"/>
    <dgm:cxn modelId="{F899F933-4F41-4237-83D4-C601A87C30B0}" type="presParOf" srcId="{431DC7E8-D30D-47C1-80B4-36D3BCF0F990}" destId="{FFB8869E-9C0D-49FF-BBD1-AC0A388B8695}" srcOrd="1" destOrd="0" presId="urn:microsoft.com/office/officeart/2008/layout/LinedList"/>
    <dgm:cxn modelId="{F3186539-AA82-4C91-9035-6A3C68CCDAAC}" type="presParOf" srcId="{FFB8869E-9C0D-49FF-BBD1-AC0A388B8695}" destId="{FFB27247-6346-483F-8C34-B61039AC86BC}" srcOrd="0" destOrd="0" presId="urn:microsoft.com/office/officeart/2008/layout/LinedList"/>
    <dgm:cxn modelId="{F9982CA9-867D-4C13-AE02-200BB840F668}" type="presParOf" srcId="{FFB8869E-9C0D-49FF-BBD1-AC0A388B8695}" destId="{F6391027-3CC5-4000-A207-D7B3081CED13}" srcOrd="1" destOrd="0" presId="urn:microsoft.com/office/officeart/2008/layout/LinedList"/>
    <dgm:cxn modelId="{481DB413-176B-41F9-AE87-5C657870A624}" type="presParOf" srcId="{F6391027-3CC5-4000-A207-D7B3081CED13}" destId="{ED49CE89-E47E-4A07-A6B9-B20E0DCF6E05}" srcOrd="0" destOrd="0" presId="urn:microsoft.com/office/officeart/2008/layout/LinedList"/>
    <dgm:cxn modelId="{ACC6723B-6973-46DC-86A9-E1D63D2F9609}" type="presParOf" srcId="{F6391027-3CC5-4000-A207-D7B3081CED13}" destId="{79259A72-128F-4F7D-83E7-B41784AA5F41}" srcOrd="1" destOrd="0" presId="urn:microsoft.com/office/officeart/2008/layout/LinedList"/>
    <dgm:cxn modelId="{63FD1CA7-9050-44DB-827D-9ECA62BB6B86}" type="presParOf" srcId="{F6391027-3CC5-4000-A207-D7B3081CED13}" destId="{83C76B14-D239-4A6E-8FAF-F6F35AAEEA45}" srcOrd="2" destOrd="0" presId="urn:microsoft.com/office/officeart/2008/layout/LinedList"/>
    <dgm:cxn modelId="{AC0C974B-5B7E-4F1E-B08D-4EE71EA3FE53}" type="presParOf" srcId="{FFB8869E-9C0D-49FF-BBD1-AC0A388B8695}" destId="{A7F056FC-B488-436B-BC4F-D299C124FA75}" srcOrd="2" destOrd="0" presId="urn:microsoft.com/office/officeart/2008/layout/LinedList"/>
    <dgm:cxn modelId="{880D77BA-7DCD-47CF-BEB1-1CB52829A481}" type="presParOf" srcId="{FFB8869E-9C0D-49FF-BBD1-AC0A388B8695}" destId="{1AD8F080-A920-448D-B8F9-AD30086FA826}" srcOrd="3" destOrd="0" presId="urn:microsoft.com/office/officeart/2008/layout/LinedList"/>
    <dgm:cxn modelId="{D2F03CFB-CD00-4EF7-873C-A56948874B77}" type="presParOf" srcId="{FFB8869E-9C0D-49FF-BBD1-AC0A388B8695}" destId="{A2C2EC94-9B7A-478A-BE48-D3C0B93A1027}" srcOrd="4" destOrd="0" presId="urn:microsoft.com/office/officeart/2008/layout/LinedList"/>
    <dgm:cxn modelId="{5A20DEE0-6BB5-4026-937C-205D5F58EC06}" type="presParOf" srcId="{A2C2EC94-9B7A-478A-BE48-D3C0B93A1027}" destId="{80D42985-6518-497B-BE77-BE5B5103DA79}" srcOrd="0" destOrd="0" presId="urn:microsoft.com/office/officeart/2008/layout/LinedList"/>
    <dgm:cxn modelId="{40E4DE38-B48C-4963-94FB-215251D4E8B8}" type="presParOf" srcId="{A2C2EC94-9B7A-478A-BE48-D3C0B93A1027}" destId="{2AC4627B-3277-4CD4-AB13-803A856A9190}" srcOrd="1" destOrd="0" presId="urn:microsoft.com/office/officeart/2008/layout/LinedList"/>
    <dgm:cxn modelId="{19394C33-4658-4B38-BD18-CAF3D9D36D08}" type="presParOf" srcId="{A2C2EC94-9B7A-478A-BE48-D3C0B93A1027}" destId="{3CCE8A19-BFC2-4626-8F22-4DC411DF2164}" srcOrd="2" destOrd="0" presId="urn:microsoft.com/office/officeart/2008/layout/LinedList"/>
    <dgm:cxn modelId="{0B8FEC22-A092-4189-A41D-87714FC8C6DB}" type="presParOf" srcId="{FFB8869E-9C0D-49FF-BBD1-AC0A388B8695}" destId="{A037D219-1BCE-4953-9E25-0265C100B245}" srcOrd="5" destOrd="0" presId="urn:microsoft.com/office/officeart/2008/layout/LinedList"/>
    <dgm:cxn modelId="{1D2A8588-393A-4885-8F38-6F5478FB868F}" type="presParOf" srcId="{FFB8869E-9C0D-49FF-BBD1-AC0A388B8695}" destId="{259A8103-7B2A-4625-B92A-83D4B2070C82}" srcOrd="6" destOrd="0" presId="urn:microsoft.com/office/officeart/2008/layout/LinedList"/>
    <dgm:cxn modelId="{FF57B7E9-0C1C-4ADC-B71A-E9DC8CA33637}" type="presParOf" srcId="{FFB8869E-9C0D-49FF-BBD1-AC0A388B8695}" destId="{ED1EB1B5-28F4-4A11-AF01-7BB3F54011E4}" srcOrd="7" destOrd="0" presId="urn:microsoft.com/office/officeart/2008/layout/LinedList"/>
    <dgm:cxn modelId="{A5BA3384-C957-462D-952F-98BF377332C9}" type="presParOf" srcId="{ED1EB1B5-28F4-4A11-AF01-7BB3F54011E4}" destId="{CC6BFEC5-B09A-4596-82A0-4BE1A8D64310}" srcOrd="0" destOrd="0" presId="urn:microsoft.com/office/officeart/2008/layout/LinedList"/>
    <dgm:cxn modelId="{3D4A1D55-AB14-4FD6-9467-77680D12EA63}" type="presParOf" srcId="{ED1EB1B5-28F4-4A11-AF01-7BB3F54011E4}" destId="{CA33A17F-6AD4-4C8B-9CCC-AD01318DF18E}" srcOrd="1" destOrd="0" presId="urn:microsoft.com/office/officeart/2008/layout/LinedList"/>
    <dgm:cxn modelId="{CF24FF10-12E0-4634-8010-9261211C2DF6}" type="presParOf" srcId="{ED1EB1B5-28F4-4A11-AF01-7BB3F54011E4}" destId="{6EED94BA-8B50-4867-9ABA-224A93AF3AB8}" srcOrd="2" destOrd="0" presId="urn:microsoft.com/office/officeart/2008/layout/LinedList"/>
    <dgm:cxn modelId="{212C4AC5-3A7A-48BA-993B-30A03D431E73}" type="presParOf" srcId="{FFB8869E-9C0D-49FF-BBD1-AC0A388B8695}" destId="{3F497CA3-6E69-4A04-881B-C4B0BF9A7C72}" srcOrd="8" destOrd="0" presId="urn:microsoft.com/office/officeart/2008/layout/LinedList"/>
    <dgm:cxn modelId="{B1D1D193-A9D4-4EE9-AA5E-46C6DA5861D3}" type="presParOf" srcId="{FFB8869E-9C0D-49FF-BBD1-AC0A388B8695}" destId="{E105C21C-B00C-4894-8501-CE5C7BDA4682}" srcOrd="9" destOrd="0" presId="urn:microsoft.com/office/officeart/2008/layout/LinedList"/>
    <dgm:cxn modelId="{2E436462-0426-4FE4-A45E-08AC19DEB647}" type="presParOf" srcId="{FFB8869E-9C0D-49FF-BBD1-AC0A388B8695}" destId="{32788C12-D5B6-4170-96B9-7E3ED88D19EB}" srcOrd="10" destOrd="0" presId="urn:microsoft.com/office/officeart/2008/layout/LinedList"/>
    <dgm:cxn modelId="{2B085360-385D-4C45-917F-CA8418D460BB}" type="presParOf" srcId="{32788C12-D5B6-4170-96B9-7E3ED88D19EB}" destId="{21850F5B-9D16-4A2F-9446-B2FE7E43625E}" srcOrd="0" destOrd="0" presId="urn:microsoft.com/office/officeart/2008/layout/LinedList"/>
    <dgm:cxn modelId="{2D3F6D2A-5DEB-41F4-B1A2-251C6DB447B1}" type="presParOf" srcId="{32788C12-D5B6-4170-96B9-7E3ED88D19EB}" destId="{6AC1BD4A-EC15-4529-BC5D-1F1A7CE08AF1}" srcOrd="1" destOrd="0" presId="urn:microsoft.com/office/officeart/2008/layout/LinedList"/>
    <dgm:cxn modelId="{6A12D0F6-2F9D-4423-A1EC-DD23BA35903A}" type="presParOf" srcId="{32788C12-D5B6-4170-96B9-7E3ED88D19EB}" destId="{738FFDCB-E278-444E-8C02-62B937090CC3}" srcOrd="2" destOrd="0" presId="urn:microsoft.com/office/officeart/2008/layout/LinedList"/>
    <dgm:cxn modelId="{95CE3FCA-4057-4349-9730-1F978DA16C5F}" type="presParOf" srcId="{FFB8869E-9C0D-49FF-BBD1-AC0A388B8695}" destId="{2EA92723-9EB5-402F-8C26-9849018A6425}" srcOrd="11" destOrd="0" presId="urn:microsoft.com/office/officeart/2008/layout/LinedList"/>
    <dgm:cxn modelId="{E7710C8D-567F-4637-9DDF-9EB1BA4579B7}" type="presParOf" srcId="{FFB8869E-9C0D-49FF-BBD1-AC0A388B8695}" destId="{4156E5F6-8A23-47D9-933E-7BDB4AD0EA5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29667-0B1F-4D48-BC01-52B6EA68F5A5}" type="doc">
      <dgm:prSet loTypeId="urn:microsoft.com/office/officeart/2005/8/layout/orgChart1" loCatId="hierarchy" qsTypeId="urn:microsoft.com/office/officeart/2005/8/quickstyle/simple3" qsCatId="simple" csTypeId="urn:microsoft.com/office/officeart/2005/8/colors/accent2_5" csCatId="accent2" phldr="1"/>
      <dgm:spPr/>
      <dgm:t>
        <a:bodyPr/>
        <a:lstStyle/>
        <a:p>
          <a:endParaRPr lang="es-EC"/>
        </a:p>
      </dgm:t>
    </dgm:pt>
    <dgm:pt modelId="{FC067091-245E-40E9-8003-C1129B0DA4D2}">
      <dgm:prSet phldrT="[Texto]" custT="1"/>
      <dgm:spPr/>
      <dgm:t>
        <a:bodyPr/>
        <a:lstStyle/>
        <a:p>
          <a:r>
            <a:rPr lang="es-EC" sz="1100" b="1" dirty="0"/>
            <a:t>Calidad del servicio</a:t>
          </a:r>
        </a:p>
      </dgm:t>
    </dgm:pt>
    <dgm:pt modelId="{69C27E74-A524-421D-A032-1BC182DBF62D}" type="parTrans" cxnId="{B20CCE65-E1D4-4457-9435-B763C2F8AB9D}">
      <dgm:prSet/>
      <dgm:spPr/>
      <dgm:t>
        <a:bodyPr/>
        <a:lstStyle/>
        <a:p>
          <a:endParaRPr lang="es-EC" sz="1100"/>
        </a:p>
      </dgm:t>
    </dgm:pt>
    <dgm:pt modelId="{ADB79C59-B606-4D17-BEE5-9DDC855114B6}" type="sibTrans" cxnId="{B20CCE65-E1D4-4457-9435-B763C2F8AB9D}">
      <dgm:prSet/>
      <dgm:spPr/>
      <dgm:t>
        <a:bodyPr/>
        <a:lstStyle/>
        <a:p>
          <a:endParaRPr lang="es-EC" sz="1100"/>
        </a:p>
      </dgm:t>
    </dgm:pt>
    <dgm:pt modelId="{E97C5CAF-567F-407A-8C8F-5582E3E1AB01}" type="asst">
      <dgm:prSet phldrT="[Texto]" custT="1"/>
      <dgm:spPr/>
      <dgm:t>
        <a:bodyPr/>
        <a:lstStyle/>
        <a:p>
          <a:r>
            <a:rPr lang="es-EC" sz="1100" dirty="0"/>
            <a:t>Conjunto de propiedad inherentes del servicio que permiten juzgar su valor. </a:t>
          </a:r>
          <a:r>
            <a:rPr lang="es-EC" sz="1100" b="1" dirty="0"/>
            <a:t>(Duque, 2005)</a:t>
          </a:r>
        </a:p>
      </dgm:t>
    </dgm:pt>
    <dgm:pt modelId="{817DC106-FD41-4DC5-8CE1-7C2BF53E60E7}" type="parTrans" cxnId="{FE2999F6-F1BD-406B-8025-62B78CC5EA6D}">
      <dgm:prSet/>
      <dgm:spPr/>
      <dgm:t>
        <a:bodyPr/>
        <a:lstStyle/>
        <a:p>
          <a:endParaRPr lang="es-EC" sz="1100"/>
        </a:p>
      </dgm:t>
    </dgm:pt>
    <dgm:pt modelId="{DE5F3912-6D12-4006-A46E-ACA79B8F8975}" type="sibTrans" cxnId="{FE2999F6-F1BD-406B-8025-62B78CC5EA6D}">
      <dgm:prSet/>
      <dgm:spPr/>
      <dgm:t>
        <a:bodyPr/>
        <a:lstStyle/>
        <a:p>
          <a:endParaRPr lang="es-EC" sz="1100"/>
        </a:p>
      </dgm:t>
    </dgm:pt>
    <dgm:pt modelId="{B57834C1-C09D-4B7A-9243-ADB3FD30C175}">
      <dgm:prSet phldrT="[Texto]" custT="1"/>
      <dgm:spPr/>
      <dgm:t>
        <a:bodyPr/>
        <a:lstStyle/>
        <a:p>
          <a:r>
            <a:rPr lang="es-EC" sz="1100" b="1" dirty="0"/>
            <a:t>Fiabilidad</a:t>
          </a:r>
        </a:p>
        <a:p>
          <a:r>
            <a:rPr lang="es-EC" sz="1100" b="0" dirty="0"/>
            <a:t>Mantener las promesas y hacerlo bien.</a:t>
          </a:r>
        </a:p>
        <a:p>
          <a:r>
            <a:rPr lang="es-EC" sz="1100" b="0" dirty="0"/>
            <a:t>(</a:t>
          </a:r>
          <a:r>
            <a:rPr lang="es-ES" sz="1100" dirty="0" err="1"/>
            <a:t>Ngaliman</a:t>
          </a:r>
          <a:r>
            <a:rPr lang="es-ES" sz="1100" dirty="0"/>
            <a:t> &amp; Suharto, 2019) </a:t>
          </a:r>
          <a:endParaRPr lang="es-EC" sz="1100" b="0" dirty="0"/>
        </a:p>
      </dgm:t>
    </dgm:pt>
    <dgm:pt modelId="{3F131490-2732-4E3D-AC51-29745551A558}" type="parTrans" cxnId="{E78B1A57-9B56-45F9-892C-ED3248993AE0}">
      <dgm:prSet/>
      <dgm:spPr/>
      <dgm:t>
        <a:bodyPr/>
        <a:lstStyle/>
        <a:p>
          <a:endParaRPr lang="es-EC" sz="1100"/>
        </a:p>
      </dgm:t>
    </dgm:pt>
    <dgm:pt modelId="{D9E5AA5B-1985-4FB9-AC30-8A10C99A4524}" type="sibTrans" cxnId="{E78B1A57-9B56-45F9-892C-ED3248993AE0}">
      <dgm:prSet/>
      <dgm:spPr/>
      <dgm:t>
        <a:bodyPr/>
        <a:lstStyle/>
        <a:p>
          <a:endParaRPr lang="es-EC" sz="1100"/>
        </a:p>
      </dgm:t>
    </dgm:pt>
    <dgm:pt modelId="{D0105240-BFB3-4F01-86FC-2716258C720C}">
      <dgm:prSet phldrT="[Texto]" custT="1"/>
      <dgm:spPr/>
      <dgm:t>
        <a:bodyPr/>
        <a:lstStyle/>
        <a:p>
          <a:r>
            <a:rPr lang="es-EC" sz="1100" b="1" dirty="0"/>
            <a:t>Capacidad de respuesta</a:t>
          </a:r>
        </a:p>
        <a:p>
          <a:r>
            <a:rPr lang="es-EC" sz="1100" b="0" dirty="0"/>
            <a:t>Brindar un servicio ágil.</a:t>
          </a:r>
        </a:p>
        <a:p>
          <a:r>
            <a:rPr lang="es-EC" sz="1100" dirty="0"/>
            <a:t>(Henao, 2019)</a:t>
          </a:r>
          <a:endParaRPr lang="es-EC" sz="1100" b="0" dirty="0"/>
        </a:p>
      </dgm:t>
    </dgm:pt>
    <dgm:pt modelId="{2D7A1C21-40C6-4967-AE77-63E81D0200AC}" type="parTrans" cxnId="{F9461004-07D7-47C8-A465-24180DA4A565}">
      <dgm:prSet/>
      <dgm:spPr/>
      <dgm:t>
        <a:bodyPr/>
        <a:lstStyle/>
        <a:p>
          <a:endParaRPr lang="es-EC" sz="1100"/>
        </a:p>
      </dgm:t>
    </dgm:pt>
    <dgm:pt modelId="{5A02D1B4-64B0-40C8-8CB1-410A6B5A4A1A}" type="sibTrans" cxnId="{F9461004-07D7-47C8-A465-24180DA4A565}">
      <dgm:prSet/>
      <dgm:spPr/>
      <dgm:t>
        <a:bodyPr/>
        <a:lstStyle/>
        <a:p>
          <a:endParaRPr lang="es-EC" sz="1100"/>
        </a:p>
      </dgm:t>
    </dgm:pt>
    <dgm:pt modelId="{AAB03AE9-B530-4C9E-9D6C-7903BB5FCB95}">
      <dgm:prSet phldrT="[Texto]" custT="1"/>
      <dgm:spPr/>
      <dgm:t>
        <a:bodyPr/>
        <a:lstStyle/>
        <a:p>
          <a:r>
            <a:rPr lang="es-EC" sz="1100" b="1" dirty="0"/>
            <a:t>Seguridad</a:t>
          </a:r>
          <a:br>
            <a:rPr lang="es-EC" sz="1100" dirty="0"/>
          </a:br>
          <a:r>
            <a:rPr lang="es-ES" sz="1100" dirty="0"/>
            <a:t>Comprende el conocimiento, preparación, cortesía y habilidad que demuestran los colaboradores durante la prestación del servicio.</a:t>
          </a:r>
        </a:p>
        <a:p>
          <a:r>
            <a:rPr lang="es-ES" sz="1100" dirty="0"/>
            <a:t>(</a:t>
          </a:r>
          <a:r>
            <a:rPr lang="es-ES" sz="1100" dirty="0" err="1"/>
            <a:t>Ngaliman</a:t>
          </a:r>
          <a:r>
            <a:rPr lang="es-ES" sz="1100" dirty="0"/>
            <a:t> y Suharto, 2019) </a:t>
          </a:r>
          <a:endParaRPr lang="es-EC" sz="1100" b="0" dirty="0"/>
        </a:p>
      </dgm:t>
    </dgm:pt>
    <dgm:pt modelId="{BAF18A81-08C1-4A2C-AFEC-B1FB1EC4D582}" type="parTrans" cxnId="{3AF757AF-58B8-42EC-84D9-5A3D73F0E5C1}">
      <dgm:prSet/>
      <dgm:spPr/>
      <dgm:t>
        <a:bodyPr/>
        <a:lstStyle/>
        <a:p>
          <a:endParaRPr lang="es-EC" sz="1100"/>
        </a:p>
      </dgm:t>
    </dgm:pt>
    <dgm:pt modelId="{DCB85B12-1EC0-48E0-AA9F-9473449FAD4D}" type="sibTrans" cxnId="{3AF757AF-58B8-42EC-84D9-5A3D73F0E5C1}">
      <dgm:prSet/>
      <dgm:spPr/>
      <dgm:t>
        <a:bodyPr/>
        <a:lstStyle/>
        <a:p>
          <a:endParaRPr lang="es-EC" sz="1100"/>
        </a:p>
      </dgm:t>
    </dgm:pt>
    <dgm:pt modelId="{79AD67C5-6391-4B18-8270-01A5E506CC62}">
      <dgm:prSet phldrT="[Texto]" custT="1"/>
      <dgm:spPr/>
      <dgm:t>
        <a:bodyPr/>
        <a:lstStyle/>
        <a:p>
          <a:r>
            <a:rPr lang="es-EC" sz="1100" b="1" dirty="0"/>
            <a:t>Empatía</a:t>
          </a:r>
        </a:p>
        <a:p>
          <a:r>
            <a:rPr lang="es-ES" sz="1100" dirty="0"/>
            <a:t>Grado de cuidado y atención personalizada.</a:t>
          </a:r>
        </a:p>
        <a:p>
          <a:r>
            <a:rPr lang="es-ES" sz="1100" b="0" dirty="0"/>
            <a:t>(Parasuraman, Zeithaml, &amp; Berry, 2010) </a:t>
          </a:r>
        </a:p>
        <a:p>
          <a:endParaRPr lang="es-EC" sz="1100" b="0" dirty="0"/>
        </a:p>
      </dgm:t>
    </dgm:pt>
    <dgm:pt modelId="{538BDE99-201A-42E7-B244-12D5A122577F}" type="parTrans" cxnId="{564C34B7-B080-4CC3-8945-07B30AA8B823}">
      <dgm:prSet/>
      <dgm:spPr/>
      <dgm:t>
        <a:bodyPr/>
        <a:lstStyle/>
        <a:p>
          <a:endParaRPr lang="es-EC" sz="1100"/>
        </a:p>
      </dgm:t>
    </dgm:pt>
    <dgm:pt modelId="{C2A35CF7-EB8D-4398-ADE0-D91BA4A9F2E9}" type="sibTrans" cxnId="{564C34B7-B080-4CC3-8945-07B30AA8B823}">
      <dgm:prSet/>
      <dgm:spPr/>
      <dgm:t>
        <a:bodyPr/>
        <a:lstStyle/>
        <a:p>
          <a:endParaRPr lang="es-EC" sz="1100"/>
        </a:p>
      </dgm:t>
    </dgm:pt>
    <dgm:pt modelId="{3EB9D3D6-6D5E-461C-9BA9-DCB8BE21F905}">
      <dgm:prSet phldrT="[Texto]" custT="1"/>
      <dgm:spPr/>
      <dgm:t>
        <a:bodyPr/>
        <a:lstStyle/>
        <a:p>
          <a:r>
            <a:rPr lang="es-EC" sz="1100" b="1" dirty="0"/>
            <a:t>Elementos tangibles</a:t>
          </a:r>
        </a:p>
        <a:p>
          <a:r>
            <a:rPr lang="es-ES" sz="1100" dirty="0"/>
            <a:t>Apariencia de instalaciones, equipos, maquinarias, personal y recursos utilizados</a:t>
          </a:r>
        </a:p>
        <a:p>
          <a:r>
            <a:rPr lang="es-EC" sz="1100" dirty="0"/>
            <a:t>(Roy, et al., 2021)</a:t>
          </a:r>
          <a:r>
            <a:rPr lang="es-ES" sz="1100" dirty="0"/>
            <a:t> </a:t>
          </a:r>
          <a:endParaRPr lang="es-EC" sz="1100" b="1" dirty="0"/>
        </a:p>
      </dgm:t>
    </dgm:pt>
    <dgm:pt modelId="{98E6B06D-049E-4AD8-94D8-DBF4AC67578D}" type="parTrans" cxnId="{56A41E08-37D8-4E6A-930F-7B9EE4960627}">
      <dgm:prSet/>
      <dgm:spPr/>
      <dgm:t>
        <a:bodyPr/>
        <a:lstStyle/>
        <a:p>
          <a:endParaRPr lang="es-EC" sz="1100"/>
        </a:p>
      </dgm:t>
    </dgm:pt>
    <dgm:pt modelId="{5C0847CC-8EC3-45B5-AA61-5624A95919A1}" type="sibTrans" cxnId="{56A41E08-37D8-4E6A-930F-7B9EE4960627}">
      <dgm:prSet/>
      <dgm:spPr/>
      <dgm:t>
        <a:bodyPr/>
        <a:lstStyle/>
        <a:p>
          <a:endParaRPr lang="es-EC" sz="1100"/>
        </a:p>
      </dgm:t>
    </dgm:pt>
    <dgm:pt modelId="{41337AF8-335B-4CA9-8BC7-92E0D2CE249E}" type="pres">
      <dgm:prSet presAssocID="{FB129667-0B1F-4D48-BC01-52B6EA68F5A5}" presName="hierChild1" presStyleCnt="0">
        <dgm:presLayoutVars>
          <dgm:orgChart val="1"/>
          <dgm:chPref val="1"/>
          <dgm:dir/>
          <dgm:animOne val="branch"/>
          <dgm:animLvl val="lvl"/>
          <dgm:resizeHandles/>
        </dgm:presLayoutVars>
      </dgm:prSet>
      <dgm:spPr/>
    </dgm:pt>
    <dgm:pt modelId="{4A48D929-B10B-43B0-901E-7EDDC3433572}" type="pres">
      <dgm:prSet presAssocID="{FC067091-245E-40E9-8003-C1129B0DA4D2}" presName="hierRoot1" presStyleCnt="0">
        <dgm:presLayoutVars>
          <dgm:hierBranch val="init"/>
        </dgm:presLayoutVars>
      </dgm:prSet>
      <dgm:spPr/>
    </dgm:pt>
    <dgm:pt modelId="{F6839548-87AA-4DDE-ACD4-96E52CE61F1F}" type="pres">
      <dgm:prSet presAssocID="{FC067091-245E-40E9-8003-C1129B0DA4D2}" presName="rootComposite1" presStyleCnt="0"/>
      <dgm:spPr/>
    </dgm:pt>
    <dgm:pt modelId="{5929E186-196A-457E-960E-9CB5E5AAED13}" type="pres">
      <dgm:prSet presAssocID="{FC067091-245E-40E9-8003-C1129B0DA4D2}" presName="rootText1" presStyleLbl="node0" presStyleIdx="0" presStyleCnt="1" custScaleX="281755" custScaleY="66728">
        <dgm:presLayoutVars>
          <dgm:chPref val="3"/>
        </dgm:presLayoutVars>
      </dgm:prSet>
      <dgm:spPr/>
    </dgm:pt>
    <dgm:pt modelId="{A225CF2F-25C6-4A7F-A2DA-174C770B56ED}" type="pres">
      <dgm:prSet presAssocID="{FC067091-245E-40E9-8003-C1129B0DA4D2}" presName="rootConnector1" presStyleLbl="node1" presStyleIdx="0" presStyleCnt="0"/>
      <dgm:spPr/>
    </dgm:pt>
    <dgm:pt modelId="{35C35536-E0D9-46AC-9DE5-891418BEA3C5}" type="pres">
      <dgm:prSet presAssocID="{FC067091-245E-40E9-8003-C1129B0DA4D2}" presName="hierChild2" presStyleCnt="0"/>
      <dgm:spPr/>
    </dgm:pt>
    <dgm:pt modelId="{E45BFC72-603F-43BE-9B70-5D2C07CE6205}" type="pres">
      <dgm:prSet presAssocID="{3F131490-2732-4E3D-AC51-29745551A558}" presName="Name37" presStyleLbl="parChTrans1D2" presStyleIdx="0" presStyleCnt="6"/>
      <dgm:spPr/>
    </dgm:pt>
    <dgm:pt modelId="{F5C935F3-6E33-4F13-A382-9B7A412ABACD}" type="pres">
      <dgm:prSet presAssocID="{B57834C1-C09D-4B7A-9243-ADB3FD30C175}" presName="hierRoot2" presStyleCnt="0">
        <dgm:presLayoutVars>
          <dgm:hierBranch val="init"/>
        </dgm:presLayoutVars>
      </dgm:prSet>
      <dgm:spPr/>
    </dgm:pt>
    <dgm:pt modelId="{C48A353F-9F7E-4447-A213-E168E7F0DA46}" type="pres">
      <dgm:prSet presAssocID="{B57834C1-C09D-4B7A-9243-ADB3FD30C175}" presName="rootComposite" presStyleCnt="0"/>
      <dgm:spPr/>
    </dgm:pt>
    <dgm:pt modelId="{B3C20216-BB3C-4BDE-B359-2A9F211F4808}" type="pres">
      <dgm:prSet presAssocID="{B57834C1-C09D-4B7A-9243-ADB3FD30C175}" presName="rootText" presStyleLbl="node2" presStyleIdx="0" presStyleCnt="5" custScaleY="257525">
        <dgm:presLayoutVars>
          <dgm:chPref val="3"/>
        </dgm:presLayoutVars>
      </dgm:prSet>
      <dgm:spPr/>
    </dgm:pt>
    <dgm:pt modelId="{2E0611A4-0795-4501-99CB-BBD5DF198332}" type="pres">
      <dgm:prSet presAssocID="{B57834C1-C09D-4B7A-9243-ADB3FD30C175}" presName="rootConnector" presStyleLbl="node2" presStyleIdx="0" presStyleCnt="5"/>
      <dgm:spPr/>
    </dgm:pt>
    <dgm:pt modelId="{BCA707D0-8AEC-4294-AD26-47D6C73B06DD}" type="pres">
      <dgm:prSet presAssocID="{B57834C1-C09D-4B7A-9243-ADB3FD30C175}" presName="hierChild4" presStyleCnt="0"/>
      <dgm:spPr/>
    </dgm:pt>
    <dgm:pt modelId="{82165CA5-FF3B-4ECB-B0E0-97EAE2FE279A}" type="pres">
      <dgm:prSet presAssocID="{B57834C1-C09D-4B7A-9243-ADB3FD30C175}" presName="hierChild5" presStyleCnt="0"/>
      <dgm:spPr/>
    </dgm:pt>
    <dgm:pt modelId="{BF15C48A-493A-4943-9F20-211C55A2652B}" type="pres">
      <dgm:prSet presAssocID="{2D7A1C21-40C6-4967-AE77-63E81D0200AC}" presName="Name37" presStyleLbl="parChTrans1D2" presStyleIdx="1" presStyleCnt="6"/>
      <dgm:spPr/>
    </dgm:pt>
    <dgm:pt modelId="{42347735-F5C8-41FC-BC07-D735FE4AA41F}" type="pres">
      <dgm:prSet presAssocID="{D0105240-BFB3-4F01-86FC-2716258C720C}" presName="hierRoot2" presStyleCnt="0">
        <dgm:presLayoutVars>
          <dgm:hierBranch val="init"/>
        </dgm:presLayoutVars>
      </dgm:prSet>
      <dgm:spPr/>
    </dgm:pt>
    <dgm:pt modelId="{2EA1ED1C-991E-48B2-8954-98B099CD2A5B}" type="pres">
      <dgm:prSet presAssocID="{D0105240-BFB3-4F01-86FC-2716258C720C}" presName="rootComposite" presStyleCnt="0"/>
      <dgm:spPr/>
    </dgm:pt>
    <dgm:pt modelId="{0FD1AEA5-6EF6-49E4-B5FC-BA7F754BE30C}" type="pres">
      <dgm:prSet presAssocID="{D0105240-BFB3-4F01-86FC-2716258C720C}" presName="rootText" presStyleLbl="node2" presStyleIdx="1" presStyleCnt="5" custScaleY="257525">
        <dgm:presLayoutVars>
          <dgm:chPref val="3"/>
        </dgm:presLayoutVars>
      </dgm:prSet>
      <dgm:spPr/>
    </dgm:pt>
    <dgm:pt modelId="{56D4A405-FD96-4453-B87D-A8056BB87798}" type="pres">
      <dgm:prSet presAssocID="{D0105240-BFB3-4F01-86FC-2716258C720C}" presName="rootConnector" presStyleLbl="node2" presStyleIdx="1" presStyleCnt="5"/>
      <dgm:spPr/>
    </dgm:pt>
    <dgm:pt modelId="{F4B726DD-12ED-4414-98BF-DE2BAE98B40A}" type="pres">
      <dgm:prSet presAssocID="{D0105240-BFB3-4F01-86FC-2716258C720C}" presName="hierChild4" presStyleCnt="0"/>
      <dgm:spPr/>
    </dgm:pt>
    <dgm:pt modelId="{0CC1291E-9205-4C2B-9337-42C7A607CA5B}" type="pres">
      <dgm:prSet presAssocID="{D0105240-BFB3-4F01-86FC-2716258C720C}" presName="hierChild5" presStyleCnt="0"/>
      <dgm:spPr/>
    </dgm:pt>
    <dgm:pt modelId="{66EA0E6C-D3B7-49AC-A828-90871D27F7D2}" type="pres">
      <dgm:prSet presAssocID="{BAF18A81-08C1-4A2C-AFEC-B1FB1EC4D582}" presName="Name37" presStyleLbl="parChTrans1D2" presStyleIdx="2" presStyleCnt="6"/>
      <dgm:spPr/>
    </dgm:pt>
    <dgm:pt modelId="{323E2231-1C92-448A-A2BE-E8F0A4D3A10D}" type="pres">
      <dgm:prSet presAssocID="{AAB03AE9-B530-4C9E-9D6C-7903BB5FCB95}" presName="hierRoot2" presStyleCnt="0">
        <dgm:presLayoutVars>
          <dgm:hierBranch val="init"/>
        </dgm:presLayoutVars>
      </dgm:prSet>
      <dgm:spPr/>
    </dgm:pt>
    <dgm:pt modelId="{14859DAC-1B26-411C-A08E-81F7FA53BCBA}" type="pres">
      <dgm:prSet presAssocID="{AAB03AE9-B530-4C9E-9D6C-7903BB5FCB95}" presName="rootComposite" presStyleCnt="0"/>
      <dgm:spPr/>
    </dgm:pt>
    <dgm:pt modelId="{E9E84FED-232F-4D3B-94A8-B5FFF48729EE}" type="pres">
      <dgm:prSet presAssocID="{AAB03AE9-B530-4C9E-9D6C-7903BB5FCB95}" presName="rootText" presStyleLbl="node2" presStyleIdx="2" presStyleCnt="5" custScaleY="257525">
        <dgm:presLayoutVars>
          <dgm:chPref val="3"/>
        </dgm:presLayoutVars>
      </dgm:prSet>
      <dgm:spPr/>
    </dgm:pt>
    <dgm:pt modelId="{0DADC51E-B88A-4DDD-A550-D5994480A06D}" type="pres">
      <dgm:prSet presAssocID="{AAB03AE9-B530-4C9E-9D6C-7903BB5FCB95}" presName="rootConnector" presStyleLbl="node2" presStyleIdx="2" presStyleCnt="5"/>
      <dgm:spPr/>
    </dgm:pt>
    <dgm:pt modelId="{EE2DB864-226B-4764-B84B-D23B6E0AC3BD}" type="pres">
      <dgm:prSet presAssocID="{AAB03AE9-B530-4C9E-9D6C-7903BB5FCB95}" presName="hierChild4" presStyleCnt="0"/>
      <dgm:spPr/>
    </dgm:pt>
    <dgm:pt modelId="{A34AC19F-7E3F-40F1-9422-F84BEF8095A7}" type="pres">
      <dgm:prSet presAssocID="{AAB03AE9-B530-4C9E-9D6C-7903BB5FCB95}" presName="hierChild5" presStyleCnt="0"/>
      <dgm:spPr/>
    </dgm:pt>
    <dgm:pt modelId="{43F7B470-DD48-44E0-9CFC-C70B93F5904E}" type="pres">
      <dgm:prSet presAssocID="{538BDE99-201A-42E7-B244-12D5A122577F}" presName="Name37" presStyleLbl="parChTrans1D2" presStyleIdx="3" presStyleCnt="6"/>
      <dgm:spPr/>
    </dgm:pt>
    <dgm:pt modelId="{DFEEF9CB-AD5B-4D52-9FFB-4FB4651FBE9E}" type="pres">
      <dgm:prSet presAssocID="{79AD67C5-6391-4B18-8270-01A5E506CC62}" presName="hierRoot2" presStyleCnt="0">
        <dgm:presLayoutVars>
          <dgm:hierBranch val="init"/>
        </dgm:presLayoutVars>
      </dgm:prSet>
      <dgm:spPr/>
    </dgm:pt>
    <dgm:pt modelId="{CD8B3240-D201-47D5-A140-1F1EB66C5AF9}" type="pres">
      <dgm:prSet presAssocID="{79AD67C5-6391-4B18-8270-01A5E506CC62}" presName="rootComposite" presStyleCnt="0"/>
      <dgm:spPr/>
    </dgm:pt>
    <dgm:pt modelId="{AC12D80F-66C7-46F6-AE35-73D54A14148E}" type="pres">
      <dgm:prSet presAssocID="{79AD67C5-6391-4B18-8270-01A5E506CC62}" presName="rootText" presStyleLbl="node2" presStyleIdx="3" presStyleCnt="5" custScaleY="257525">
        <dgm:presLayoutVars>
          <dgm:chPref val="3"/>
        </dgm:presLayoutVars>
      </dgm:prSet>
      <dgm:spPr/>
    </dgm:pt>
    <dgm:pt modelId="{556B8C49-5C15-44F8-9371-2936B05D6CB9}" type="pres">
      <dgm:prSet presAssocID="{79AD67C5-6391-4B18-8270-01A5E506CC62}" presName="rootConnector" presStyleLbl="node2" presStyleIdx="3" presStyleCnt="5"/>
      <dgm:spPr/>
    </dgm:pt>
    <dgm:pt modelId="{944F3F30-AC71-4C80-AE2C-0B0D78E02FEE}" type="pres">
      <dgm:prSet presAssocID="{79AD67C5-6391-4B18-8270-01A5E506CC62}" presName="hierChild4" presStyleCnt="0"/>
      <dgm:spPr/>
    </dgm:pt>
    <dgm:pt modelId="{06F28EF6-A971-4252-B422-B635FAD1822A}" type="pres">
      <dgm:prSet presAssocID="{79AD67C5-6391-4B18-8270-01A5E506CC62}" presName="hierChild5" presStyleCnt="0"/>
      <dgm:spPr/>
    </dgm:pt>
    <dgm:pt modelId="{6BC50381-5ADB-4AB5-A22F-6192A56DE1D7}" type="pres">
      <dgm:prSet presAssocID="{98E6B06D-049E-4AD8-94D8-DBF4AC67578D}" presName="Name37" presStyleLbl="parChTrans1D2" presStyleIdx="4" presStyleCnt="6"/>
      <dgm:spPr/>
    </dgm:pt>
    <dgm:pt modelId="{87093ACA-305B-401D-8D36-EE816E34B10A}" type="pres">
      <dgm:prSet presAssocID="{3EB9D3D6-6D5E-461C-9BA9-DCB8BE21F905}" presName="hierRoot2" presStyleCnt="0">
        <dgm:presLayoutVars>
          <dgm:hierBranch val="init"/>
        </dgm:presLayoutVars>
      </dgm:prSet>
      <dgm:spPr/>
    </dgm:pt>
    <dgm:pt modelId="{24D1BD5E-23B8-4248-B957-C736DF849C32}" type="pres">
      <dgm:prSet presAssocID="{3EB9D3D6-6D5E-461C-9BA9-DCB8BE21F905}" presName="rootComposite" presStyleCnt="0"/>
      <dgm:spPr/>
    </dgm:pt>
    <dgm:pt modelId="{AAD80536-C7CA-40B6-BB81-930130A53777}" type="pres">
      <dgm:prSet presAssocID="{3EB9D3D6-6D5E-461C-9BA9-DCB8BE21F905}" presName="rootText" presStyleLbl="node2" presStyleIdx="4" presStyleCnt="5" custScaleY="257525">
        <dgm:presLayoutVars>
          <dgm:chPref val="3"/>
        </dgm:presLayoutVars>
      </dgm:prSet>
      <dgm:spPr/>
    </dgm:pt>
    <dgm:pt modelId="{DE79AE33-93F9-4343-A0CA-8DFE16100DA4}" type="pres">
      <dgm:prSet presAssocID="{3EB9D3D6-6D5E-461C-9BA9-DCB8BE21F905}" presName="rootConnector" presStyleLbl="node2" presStyleIdx="4" presStyleCnt="5"/>
      <dgm:spPr/>
    </dgm:pt>
    <dgm:pt modelId="{57260874-C364-4BAD-BD62-7CB816E81F43}" type="pres">
      <dgm:prSet presAssocID="{3EB9D3D6-6D5E-461C-9BA9-DCB8BE21F905}" presName="hierChild4" presStyleCnt="0"/>
      <dgm:spPr/>
    </dgm:pt>
    <dgm:pt modelId="{BB45D27B-1D60-4930-B89D-68A998404E8A}" type="pres">
      <dgm:prSet presAssocID="{3EB9D3D6-6D5E-461C-9BA9-DCB8BE21F905}" presName="hierChild5" presStyleCnt="0"/>
      <dgm:spPr/>
    </dgm:pt>
    <dgm:pt modelId="{52252242-7E91-460B-AF4D-943C6B958146}" type="pres">
      <dgm:prSet presAssocID="{FC067091-245E-40E9-8003-C1129B0DA4D2}" presName="hierChild3" presStyleCnt="0"/>
      <dgm:spPr/>
    </dgm:pt>
    <dgm:pt modelId="{A5AD6028-0344-4757-8FDF-ACD4302B73C1}" type="pres">
      <dgm:prSet presAssocID="{817DC106-FD41-4DC5-8CE1-7C2BF53E60E7}" presName="Name111" presStyleLbl="parChTrans1D2" presStyleIdx="5" presStyleCnt="6"/>
      <dgm:spPr/>
    </dgm:pt>
    <dgm:pt modelId="{14578580-7318-4C18-A8FF-3EA1FE80B2A3}" type="pres">
      <dgm:prSet presAssocID="{E97C5CAF-567F-407A-8C8F-5582E3E1AB01}" presName="hierRoot3" presStyleCnt="0">
        <dgm:presLayoutVars>
          <dgm:hierBranch val="init"/>
        </dgm:presLayoutVars>
      </dgm:prSet>
      <dgm:spPr/>
    </dgm:pt>
    <dgm:pt modelId="{1C8A7941-4B31-4C48-BBE7-5638D338F928}" type="pres">
      <dgm:prSet presAssocID="{E97C5CAF-567F-407A-8C8F-5582E3E1AB01}" presName="rootComposite3" presStyleCnt="0"/>
      <dgm:spPr/>
    </dgm:pt>
    <dgm:pt modelId="{C58E8FAB-25EE-446C-99A6-6494BA87F260}" type="pres">
      <dgm:prSet presAssocID="{E97C5CAF-567F-407A-8C8F-5582E3E1AB01}" presName="rootText3" presStyleLbl="asst1" presStyleIdx="0" presStyleCnt="1" custScaleX="271150" custScaleY="75999" custLinFactNeighborY="-13610">
        <dgm:presLayoutVars>
          <dgm:chPref val="3"/>
        </dgm:presLayoutVars>
      </dgm:prSet>
      <dgm:spPr/>
    </dgm:pt>
    <dgm:pt modelId="{B535D5E8-AB3C-4100-8BD1-B010EF7E7069}" type="pres">
      <dgm:prSet presAssocID="{E97C5CAF-567F-407A-8C8F-5582E3E1AB01}" presName="rootConnector3" presStyleLbl="asst1" presStyleIdx="0" presStyleCnt="1"/>
      <dgm:spPr/>
    </dgm:pt>
    <dgm:pt modelId="{11B5F304-3EEB-44F1-A91A-5227049E9FB3}" type="pres">
      <dgm:prSet presAssocID="{E97C5CAF-567F-407A-8C8F-5582E3E1AB01}" presName="hierChild6" presStyleCnt="0"/>
      <dgm:spPr/>
    </dgm:pt>
    <dgm:pt modelId="{075B44C3-CF0D-4E65-81FE-9EB58CEEC64D}" type="pres">
      <dgm:prSet presAssocID="{E97C5CAF-567F-407A-8C8F-5582E3E1AB01}" presName="hierChild7" presStyleCnt="0"/>
      <dgm:spPr/>
    </dgm:pt>
  </dgm:ptLst>
  <dgm:cxnLst>
    <dgm:cxn modelId="{F9461004-07D7-47C8-A465-24180DA4A565}" srcId="{FC067091-245E-40E9-8003-C1129B0DA4D2}" destId="{D0105240-BFB3-4F01-86FC-2716258C720C}" srcOrd="2" destOrd="0" parTransId="{2D7A1C21-40C6-4967-AE77-63E81D0200AC}" sibTransId="{5A02D1B4-64B0-40C8-8CB1-410A6B5A4A1A}"/>
    <dgm:cxn modelId="{0CB00208-163B-4720-B168-647545A68840}" type="presOf" srcId="{3EB9D3D6-6D5E-461C-9BA9-DCB8BE21F905}" destId="{AAD80536-C7CA-40B6-BB81-930130A53777}" srcOrd="0" destOrd="0" presId="urn:microsoft.com/office/officeart/2005/8/layout/orgChart1"/>
    <dgm:cxn modelId="{56A41E08-37D8-4E6A-930F-7B9EE4960627}" srcId="{FC067091-245E-40E9-8003-C1129B0DA4D2}" destId="{3EB9D3D6-6D5E-461C-9BA9-DCB8BE21F905}" srcOrd="5" destOrd="0" parTransId="{98E6B06D-049E-4AD8-94D8-DBF4AC67578D}" sibTransId="{5C0847CC-8EC3-45B5-AA61-5624A95919A1}"/>
    <dgm:cxn modelId="{67D1060A-C906-4C09-AE8B-C61F97B162F5}" type="presOf" srcId="{538BDE99-201A-42E7-B244-12D5A122577F}" destId="{43F7B470-DD48-44E0-9CFC-C70B93F5904E}" srcOrd="0" destOrd="0" presId="urn:microsoft.com/office/officeart/2005/8/layout/orgChart1"/>
    <dgm:cxn modelId="{FD3B0914-14E7-48D1-8A3B-96CE449B51A7}" type="presOf" srcId="{3F131490-2732-4E3D-AC51-29745551A558}" destId="{E45BFC72-603F-43BE-9B70-5D2C07CE6205}" srcOrd="0" destOrd="0" presId="urn:microsoft.com/office/officeart/2005/8/layout/orgChart1"/>
    <dgm:cxn modelId="{D44FE916-0FFE-4EC1-B5E2-C16C949C6B12}" type="presOf" srcId="{817DC106-FD41-4DC5-8CE1-7C2BF53E60E7}" destId="{A5AD6028-0344-4757-8FDF-ACD4302B73C1}" srcOrd="0" destOrd="0" presId="urn:microsoft.com/office/officeart/2005/8/layout/orgChart1"/>
    <dgm:cxn modelId="{4138701A-2278-4522-8C66-7A5BCB9116FA}" type="presOf" srcId="{D0105240-BFB3-4F01-86FC-2716258C720C}" destId="{0FD1AEA5-6EF6-49E4-B5FC-BA7F754BE30C}" srcOrd="0" destOrd="0" presId="urn:microsoft.com/office/officeart/2005/8/layout/orgChart1"/>
    <dgm:cxn modelId="{DED75636-FAF8-444B-ACBE-082A0A7FF778}" type="presOf" srcId="{BAF18A81-08C1-4A2C-AFEC-B1FB1EC4D582}" destId="{66EA0E6C-D3B7-49AC-A828-90871D27F7D2}" srcOrd="0" destOrd="0" presId="urn:microsoft.com/office/officeart/2005/8/layout/orgChart1"/>
    <dgm:cxn modelId="{3222ED3C-E019-4C75-A4BE-443896F1F8EE}" type="presOf" srcId="{B57834C1-C09D-4B7A-9243-ADB3FD30C175}" destId="{B3C20216-BB3C-4BDE-B359-2A9F211F4808}" srcOrd="0" destOrd="0" presId="urn:microsoft.com/office/officeart/2005/8/layout/orgChart1"/>
    <dgm:cxn modelId="{B20CCE65-E1D4-4457-9435-B763C2F8AB9D}" srcId="{FB129667-0B1F-4D48-BC01-52B6EA68F5A5}" destId="{FC067091-245E-40E9-8003-C1129B0DA4D2}" srcOrd="0" destOrd="0" parTransId="{69C27E74-A524-421D-A032-1BC182DBF62D}" sibTransId="{ADB79C59-B606-4D17-BEE5-9DDC855114B6}"/>
    <dgm:cxn modelId="{986B886D-06A6-40D9-9F8D-6AE6828E0057}" type="presOf" srcId="{FC067091-245E-40E9-8003-C1129B0DA4D2}" destId="{A225CF2F-25C6-4A7F-A2DA-174C770B56ED}" srcOrd="1" destOrd="0" presId="urn:microsoft.com/office/officeart/2005/8/layout/orgChart1"/>
    <dgm:cxn modelId="{F012E74E-7571-42E7-801B-F3239BD1555D}" type="presOf" srcId="{98E6B06D-049E-4AD8-94D8-DBF4AC67578D}" destId="{6BC50381-5ADB-4AB5-A22F-6192A56DE1D7}" srcOrd="0" destOrd="0" presId="urn:microsoft.com/office/officeart/2005/8/layout/orgChart1"/>
    <dgm:cxn modelId="{2312496F-94E5-45E1-A96D-784A37AB67AF}" type="presOf" srcId="{FB129667-0B1F-4D48-BC01-52B6EA68F5A5}" destId="{41337AF8-335B-4CA9-8BC7-92E0D2CE249E}" srcOrd="0" destOrd="0" presId="urn:microsoft.com/office/officeart/2005/8/layout/orgChart1"/>
    <dgm:cxn modelId="{E78B1A57-9B56-45F9-892C-ED3248993AE0}" srcId="{FC067091-245E-40E9-8003-C1129B0DA4D2}" destId="{B57834C1-C09D-4B7A-9243-ADB3FD30C175}" srcOrd="1" destOrd="0" parTransId="{3F131490-2732-4E3D-AC51-29745551A558}" sibTransId="{D9E5AA5B-1985-4FB9-AC30-8A10C99A4524}"/>
    <dgm:cxn modelId="{9F7CB47B-A101-417A-A8F4-0127A571A4B0}" type="presOf" srcId="{E97C5CAF-567F-407A-8C8F-5582E3E1AB01}" destId="{B535D5E8-AB3C-4100-8BD1-B010EF7E7069}" srcOrd="1" destOrd="0" presId="urn:microsoft.com/office/officeart/2005/8/layout/orgChart1"/>
    <dgm:cxn modelId="{15BB417F-E4F2-4381-920A-5765F149B729}" type="presOf" srcId="{D0105240-BFB3-4F01-86FC-2716258C720C}" destId="{56D4A405-FD96-4453-B87D-A8056BB87798}" srcOrd="1" destOrd="0" presId="urn:microsoft.com/office/officeart/2005/8/layout/orgChart1"/>
    <dgm:cxn modelId="{C38CCE84-ABA2-4668-BD17-F09646331A18}" type="presOf" srcId="{79AD67C5-6391-4B18-8270-01A5E506CC62}" destId="{AC12D80F-66C7-46F6-AE35-73D54A14148E}" srcOrd="0" destOrd="0" presId="urn:microsoft.com/office/officeart/2005/8/layout/orgChart1"/>
    <dgm:cxn modelId="{963C458A-E529-4492-97AD-14CD28FF5968}" type="presOf" srcId="{3EB9D3D6-6D5E-461C-9BA9-DCB8BE21F905}" destId="{DE79AE33-93F9-4343-A0CA-8DFE16100DA4}" srcOrd="1" destOrd="0" presId="urn:microsoft.com/office/officeart/2005/8/layout/orgChart1"/>
    <dgm:cxn modelId="{F0F9F29B-5347-4C28-B43D-02DC98AE0203}" type="presOf" srcId="{AAB03AE9-B530-4C9E-9D6C-7903BB5FCB95}" destId="{0DADC51E-B88A-4DDD-A550-D5994480A06D}" srcOrd="1" destOrd="0" presId="urn:microsoft.com/office/officeart/2005/8/layout/orgChart1"/>
    <dgm:cxn modelId="{26B9DD9D-847B-4544-AB0C-FC85903ECE86}" type="presOf" srcId="{E97C5CAF-567F-407A-8C8F-5582E3E1AB01}" destId="{C58E8FAB-25EE-446C-99A6-6494BA87F260}" srcOrd="0" destOrd="0" presId="urn:microsoft.com/office/officeart/2005/8/layout/orgChart1"/>
    <dgm:cxn modelId="{3AF757AF-58B8-42EC-84D9-5A3D73F0E5C1}" srcId="{FC067091-245E-40E9-8003-C1129B0DA4D2}" destId="{AAB03AE9-B530-4C9E-9D6C-7903BB5FCB95}" srcOrd="3" destOrd="0" parTransId="{BAF18A81-08C1-4A2C-AFEC-B1FB1EC4D582}" sibTransId="{DCB85B12-1EC0-48E0-AA9F-9473449FAD4D}"/>
    <dgm:cxn modelId="{564C34B7-B080-4CC3-8945-07B30AA8B823}" srcId="{FC067091-245E-40E9-8003-C1129B0DA4D2}" destId="{79AD67C5-6391-4B18-8270-01A5E506CC62}" srcOrd="4" destOrd="0" parTransId="{538BDE99-201A-42E7-B244-12D5A122577F}" sibTransId="{C2A35CF7-EB8D-4398-ADE0-D91BA4A9F2E9}"/>
    <dgm:cxn modelId="{E43D1AC8-DEA4-40F5-872C-50B3F715FFAE}" type="presOf" srcId="{AAB03AE9-B530-4C9E-9D6C-7903BB5FCB95}" destId="{E9E84FED-232F-4D3B-94A8-B5FFF48729EE}" srcOrd="0" destOrd="0" presId="urn:microsoft.com/office/officeart/2005/8/layout/orgChart1"/>
    <dgm:cxn modelId="{FE5218CA-3087-4269-AA55-78E1A110A88F}" type="presOf" srcId="{B57834C1-C09D-4B7A-9243-ADB3FD30C175}" destId="{2E0611A4-0795-4501-99CB-BBD5DF198332}" srcOrd="1" destOrd="0" presId="urn:microsoft.com/office/officeart/2005/8/layout/orgChart1"/>
    <dgm:cxn modelId="{FCD498D2-C152-44A4-A723-A55DD4C2AC0F}" type="presOf" srcId="{79AD67C5-6391-4B18-8270-01A5E506CC62}" destId="{556B8C49-5C15-44F8-9371-2936B05D6CB9}" srcOrd="1" destOrd="0" presId="urn:microsoft.com/office/officeart/2005/8/layout/orgChart1"/>
    <dgm:cxn modelId="{D10A26DA-C0F2-4E01-8D90-B2B41F959E79}" type="presOf" srcId="{2D7A1C21-40C6-4967-AE77-63E81D0200AC}" destId="{BF15C48A-493A-4943-9F20-211C55A2652B}" srcOrd="0" destOrd="0" presId="urn:microsoft.com/office/officeart/2005/8/layout/orgChart1"/>
    <dgm:cxn modelId="{FE2999F6-F1BD-406B-8025-62B78CC5EA6D}" srcId="{FC067091-245E-40E9-8003-C1129B0DA4D2}" destId="{E97C5CAF-567F-407A-8C8F-5582E3E1AB01}" srcOrd="0" destOrd="0" parTransId="{817DC106-FD41-4DC5-8CE1-7C2BF53E60E7}" sibTransId="{DE5F3912-6D12-4006-A46E-ACA79B8F8975}"/>
    <dgm:cxn modelId="{7C6BB5F6-88A6-4FDE-87CD-FC02A8B2AE93}" type="presOf" srcId="{FC067091-245E-40E9-8003-C1129B0DA4D2}" destId="{5929E186-196A-457E-960E-9CB5E5AAED13}" srcOrd="0" destOrd="0" presId="urn:microsoft.com/office/officeart/2005/8/layout/orgChart1"/>
    <dgm:cxn modelId="{0DF580EF-A127-4D7F-B10B-592BD6FE65F9}" type="presParOf" srcId="{41337AF8-335B-4CA9-8BC7-92E0D2CE249E}" destId="{4A48D929-B10B-43B0-901E-7EDDC3433572}" srcOrd="0" destOrd="0" presId="urn:microsoft.com/office/officeart/2005/8/layout/orgChart1"/>
    <dgm:cxn modelId="{2195BCBF-8B49-4FF9-B4CF-D305738E1C35}" type="presParOf" srcId="{4A48D929-B10B-43B0-901E-7EDDC3433572}" destId="{F6839548-87AA-4DDE-ACD4-96E52CE61F1F}" srcOrd="0" destOrd="0" presId="urn:microsoft.com/office/officeart/2005/8/layout/orgChart1"/>
    <dgm:cxn modelId="{B3BBBFDF-1394-48E7-855D-096A7704BEC3}" type="presParOf" srcId="{F6839548-87AA-4DDE-ACD4-96E52CE61F1F}" destId="{5929E186-196A-457E-960E-9CB5E5AAED13}" srcOrd="0" destOrd="0" presId="urn:microsoft.com/office/officeart/2005/8/layout/orgChart1"/>
    <dgm:cxn modelId="{185DD285-8791-42BD-9D8B-E91D74FCAAC2}" type="presParOf" srcId="{F6839548-87AA-4DDE-ACD4-96E52CE61F1F}" destId="{A225CF2F-25C6-4A7F-A2DA-174C770B56ED}" srcOrd="1" destOrd="0" presId="urn:microsoft.com/office/officeart/2005/8/layout/orgChart1"/>
    <dgm:cxn modelId="{E2FF94BF-F807-4649-A037-12762E16FF74}" type="presParOf" srcId="{4A48D929-B10B-43B0-901E-7EDDC3433572}" destId="{35C35536-E0D9-46AC-9DE5-891418BEA3C5}" srcOrd="1" destOrd="0" presId="urn:microsoft.com/office/officeart/2005/8/layout/orgChart1"/>
    <dgm:cxn modelId="{0688E496-CBD5-40FA-B783-355A44CD2158}" type="presParOf" srcId="{35C35536-E0D9-46AC-9DE5-891418BEA3C5}" destId="{E45BFC72-603F-43BE-9B70-5D2C07CE6205}" srcOrd="0" destOrd="0" presId="urn:microsoft.com/office/officeart/2005/8/layout/orgChart1"/>
    <dgm:cxn modelId="{307D6EB8-8CCF-457A-93D2-E06D136A6B8B}" type="presParOf" srcId="{35C35536-E0D9-46AC-9DE5-891418BEA3C5}" destId="{F5C935F3-6E33-4F13-A382-9B7A412ABACD}" srcOrd="1" destOrd="0" presId="urn:microsoft.com/office/officeart/2005/8/layout/orgChart1"/>
    <dgm:cxn modelId="{3A2CA432-14F7-40A8-BBE9-F182D774BCBE}" type="presParOf" srcId="{F5C935F3-6E33-4F13-A382-9B7A412ABACD}" destId="{C48A353F-9F7E-4447-A213-E168E7F0DA46}" srcOrd="0" destOrd="0" presId="urn:microsoft.com/office/officeart/2005/8/layout/orgChart1"/>
    <dgm:cxn modelId="{4FE973F9-C46C-4562-822F-7730F66722FD}" type="presParOf" srcId="{C48A353F-9F7E-4447-A213-E168E7F0DA46}" destId="{B3C20216-BB3C-4BDE-B359-2A9F211F4808}" srcOrd="0" destOrd="0" presId="urn:microsoft.com/office/officeart/2005/8/layout/orgChart1"/>
    <dgm:cxn modelId="{1E07EDA5-2C31-43B5-A409-5B36FF7342D2}" type="presParOf" srcId="{C48A353F-9F7E-4447-A213-E168E7F0DA46}" destId="{2E0611A4-0795-4501-99CB-BBD5DF198332}" srcOrd="1" destOrd="0" presId="urn:microsoft.com/office/officeart/2005/8/layout/orgChart1"/>
    <dgm:cxn modelId="{BE71BDA3-F505-4B0F-A10F-8D1C951CC77B}" type="presParOf" srcId="{F5C935F3-6E33-4F13-A382-9B7A412ABACD}" destId="{BCA707D0-8AEC-4294-AD26-47D6C73B06DD}" srcOrd="1" destOrd="0" presId="urn:microsoft.com/office/officeart/2005/8/layout/orgChart1"/>
    <dgm:cxn modelId="{9126BD79-FBAF-4FD1-847C-17B74AED5448}" type="presParOf" srcId="{F5C935F3-6E33-4F13-A382-9B7A412ABACD}" destId="{82165CA5-FF3B-4ECB-B0E0-97EAE2FE279A}" srcOrd="2" destOrd="0" presId="urn:microsoft.com/office/officeart/2005/8/layout/orgChart1"/>
    <dgm:cxn modelId="{8DF8C146-DD75-47DA-9473-CBCDAC5C4931}" type="presParOf" srcId="{35C35536-E0D9-46AC-9DE5-891418BEA3C5}" destId="{BF15C48A-493A-4943-9F20-211C55A2652B}" srcOrd="2" destOrd="0" presId="urn:microsoft.com/office/officeart/2005/8/layout/orgChart1"/>
    <dgm:cxn modelId="{BF438915-69F6-4293-A52D-9D5CFFEFE6F4}" type="presParOf" srcId="{35C35536-E0D9-46AC-9DE5-891418BEA3C5}" destId="{42347735-F5C8-41FC-BC07-D735FE4AA41F}" srcOrd="3" destOrd="0" presId="urn:microsoft.com/office/officeart/2005/8/layout/orgChart1"/>
    <dgm:cxn modelId="{5CB69B39-170D-409B-A899-03DD30236B43}" type="presParOf" srcId="{42347735-F5C8-41FC-BC07-D735FE4AA41F}" destId="{2EA1ED1C-991E-48B2-8954-98B099CD2A5B}" srcOrd="0" destOrd="0" presId="urn:microsoft.com/office/officeart/2005/8/layout/orgChart1"/>
    <dgm:cxn modelId="{24BFBA04-7EF1-4904-AA80-134CB38439F1}" type="presParOf" srcId="{2EA1ED1C-991E-48B2-8954-98B099CD2A5B}" destId="{0FD1AEA5-6EF6-49E4-B5FC-BA7F754BE30C}" srcOrd="0" destOrd="0" presId="urn:microsoft.com/office/officeart/2005/8/layout/orgChart1"/>
    <dgm:cxn modelId="{C13D5815-5960-4C8E-8A1C-48A5C223BE2B}" type="presParOf" srcId="{2EA1ED1C-991E-48B2-8954-98B099CD2A5B}" destId="{56D4A405-FD96-4453-B87D-A8056BB87798}" srcOrd="1" destOrd="0" presId="urn:microsoft.com/office/officeart/2005/8/layout/orgChart1"/>
    <dgm:cxn modelId="{5A2DEC8B-7668-4B1C-949F-0B93BC34BF87}" type="presParOf" srcId="{42347735-F5C8-41FC-BC07-D735FE4AA41F}" destId="{F4B726DD-12ED-4414-98BF-DE2BAE98B40A}" srcOrd="1" destOrd="0" presId="urn:microsoft.com/office/officeart/2005/8/layout/orgChart1"/>
    <dgm:cxn modelId="{60B331F9-6534-4FB0-922D-E0EA074E974E}" type="presParOf" srcId="{42347735-F5C8-41FC-BC07-D735FE4AA41F}" destId="{0CC1291E-9205-4C2B-9337-42C7A607CA5B}" srcOrd="2" destOrd="0" presId="urn:microsoft.com/office/officeart/2005/8/layout/orgChart1"/>
    <dgm:cxn modelId="{3AE2DC53-427A-4AB4-9580-5A9AE5A88938}" type="presParOf" srcId="{35C35536-E0D9-46AC-9DE5-891418BEA3C5}" destId="{66EA0E6C-D3B7-49AC-A828-90871D27F7D2}" srcOrd="4" destOrd="0" presId="urn:microsoft.com/office/officeart/2005/8/layout/orgChart1"/>
    <dgm:cxn modelId="{0DFBBCC5-07A1-47D6-A4D2-48F79E20FE59}" type="presParOf" srcId="{35C35536-E0D9-46AC-9DE5-891418BEA3C5}" destId="{323E2231-1C92-448A-A2BE-E8F0A4D3A10D}" srcOrd="5" destOrd="0" presId="urn:microsoft.com/office/officeart/2005/8/layout/orgChart1"/>
    <dgm:cxn modelId="{62031195-7289-4046-A1C1-D4474F6FA892}" type="presParOf" srcId="{323E2231-1C92-448A-A2BE-E8F0A4D3A10D}" destId="{14859DAC-1B26-411C-A08E-81F7FA53BCBA}" srcOrd="0" destOrd="0" presId="urn:microsoft.com/office/officeart/2005/8/layout/orgChart1"/>
    <dgm:cxn modelId="{836204EB-D2CF-45DA-93F0-BB6AAC3BC5E6}" type="presParOf" srcId="{14859DAC-1B26-411C-A08E-81F7FA53BCBA}" destId="{E9E84FED-232F-4D3B-94A8-B5FFF48729EE}" srcOrd="0" destOrd="0" presId="urn:microsoft.com/office/officeart/2005/8/layout/orgChart1"/>
    <dgm:cxn modelId="{BDE5CB77-F970-44B5-B33D-EEAFEC48460C}" type="presParOf" srcId="{14859DAC-1B26-411C-A08E-81F7FA53BCBA}" destId="{0DADC51E-B88A-4DDD-A550-D5994480A06D}" srcOrd="1" destOrd="0" presId="urn:microsoft.com/office/officeart/2005/8/layout/orgChart1"/>
    <dgm:cxn modelId="{8E8D55B5-5CBE-48C7-8EFD-0928EA9C3801}" type="presParOf" srcId="{323E2231-1C92-448A-A2BE-E8F0A4D3A10D}" destId="{EE2DB864-226B-4764-B84B-D23B6E0AC3BD}" srcOrd="1" destOrd="0" presId="urn:microsoft.com/office/officeart/2005/8/layout/orgChart1"/>
    <dgm:cxn modelId="{48CF3A2A-1F30-4D8F-8B74-C25EB51CD372}" type="presParOf" srcId="{323E2231-1C92-448A-A2BE-E8F0A4D3A10D}" destId="{A34AC19F-7E3F-40F1-9422-F84BEF8095A7}" srcOrd="2" destOrd="0" presId="urn:microsoft.com/office/officeart/2005/8/layout/orgChart1"/>
    <dgm:cxn modelId="{FE5F4879-8880-4B05-86ED-A932E49CD33B}" type="presParOf" srcId="{35C35536-E0D9-46AC-9DE5-891418BEA3C5}" destId="{43F7B470-DD48-44E0-9CFC-C70B93F5904E}" srcOrd="6" destOrd="0" presId="urn:microsoft.com/office/officeart/2005/8/layout/orgChart1"/>
    <dgm:cxn modelId="{0213A5B1-7CB0-48E5-90ED-95F41FC14A11}" type="presParOf" srcId="{35C35536-E0D9-46AC-9DE5-891418BEA3C5}" destId="{DFEEF9CB-AD5B-4D52-9FFB-4FB4651FBE9E}" srcOrd="7" destOrd="0" presId="urn:microsoft.com/office/officeart/2005/8/layout/orgChart1"/>
    <dgm:cxn modelId="{F84F8474-A651-4CCD-8DCD-5D5FECB031BD}" type="presParOf" srcId="{DFEEF9CB-AD5B-4D52-9FFB-4FB4651FBE9E}" destId="{CD8B3240-D201-47D5-A140-1F1EB66C5AF9}" srcOrd="0" destOrd="0" presId="urn:microsoft.com/office/officeart/2005/8/layout/orgChart1"/>
    <dgm:cxn modelId="{D0DDB19D-C0F4-4F68-B41F-2E0775D27F15}" type="presParOf" srcId="{CD8B3240-D201-47D5-A140-1F1EB66C5AF9}" destId="{AC12D80F-66C7-46F6-AE35-73D54A14148E}" srcOrd="0" destOrd="0" presId="urn:microsoft.com/office/officeart/2005/8/layout/orgChart1"/>
    <dgm:cxn modelId="{259B92EC-CB5A-4D64-B332-BEDCD2D5FF99}" type="presParOf" srcId="{CD8B3240-D201-47D5-A140-1F1EB66C5AF9}" destId="{556B8C49-5C15-44F8-9371-2936B05D6CB9}" srcOrd="1" destOrd="0" presId="urn:microsoft.com/office/officeart/2005/8/layout/orgChart1"/>
    <dgm:cxn modelId="{01B946E5-8F62-424D-80C0-79F218EAC8C2}" type="presParOf" srcId="{DFEEF9CB-AD5B-4D52-9FFB-4FB4651FBE9E}" destId="{944F3F30-AC71-4C80-AE2C-0B0D78E02FEE}" srcOrd="1" destOrd="0" presId="urn:microsoft.com/office/officeart/2005/8/layout/orgChart1"/>
    <dgm:cxn modelId="{BD485BBF-C8D7-4FA7-92BC-D1CEB835AF3B}" type="presParOf" srcId="{DFEEF9CB-AD5B-4D52-9FFB-4FB4651FBE9E}" destId="{06F28EF6-A971-4252-B422-B635FAD1822A}" srcOrd="2" destOrd="0" presId="urn:microsoft.com/office/officeart/2005/8/layout/orgChart1"/>
    <dgm:cxn modelId="{371BA048-2FB8-4CDC-BC52-0D90828B777C}" type="presParOf" srcId="{35C35536-E0D9-46AC-9DE5-891418BEA3C5}" destId="{6BC50381-5ADB-4AB5-A22F-6192A56DE1D7}" srcOrd="8" destOrd="0" presId="urn:microsoft.com/office/officeart/2005/8/layout/orgChart1"/>
    <dgm:cxn modelId="{154E35ED-ECEE-40F1-9947-966FD25D3E93}" type="presParOf" srcId="{35C35536-E0D9-46AC-9DE5-891418BEA3C5}" destId="{87093ACA-305B-401D-8D36-EE816E34B10A}" srcOrd="9" destOrd="0" presId="urn:microsoft.com/office/officeart/2005/8/layout/orgChart1"/>
    <dgm:cxn modelId="{0BAF6FE3-13E4-47AB-9857-DE8D8A27C330}" type="presParOf" srcId="{87093ACA-305B-401D-8D36-EE816E34B10A}" destId="{24D1BD5E-23B8-4248-B957-C736DF849C32}" srcOrd="0" destOrd="0" presId="urn:microsoft.com/office/officeart/2005/8/layout/orgChart1"/>
    <dgm:cxn modelId="{2E22D577-EB0E-47B4-AD3C-38CC9BC76356}" type="presParOf" srcId="{24D1BD5E-23B8-4248-B957-C736DF849C32}" destId="{AAD80536-C7CA-40B6-BB81-930130A53777}" srcOrd="0" destOrd="0" presId="urn:microsoft.com/office/officeart/2005/8/layout/orgChart1"/>
    <dgm:cxn modelId="{1FBFEB99-7820-4DC1-92E0-3499E726E568}" type="presParOf" srcId="{24D1BD5E-23B8-4248-B957-C736DF849C32}" destId="{DE79AE33-93F9-4343-A0CA-8DFE16100DA4}" srcOrd="1" destOrd="0" presId="urn:microsoft.com/office/officeart/2005/8/layout/orgChart1"/>
    <dgm:cxn modelId="{8C47D6CF-3734-42E3-B712-C26240895E9E}" type="presParOf" srcId="{87093ACA-305B-401D-8D36-EE816E34B10A}" destId="{57260874-C364-4BAD-BD62-7CB816E81F43}" srcOrd="1" destOrd="0" presId="urn:microsoft.com/office/officeart/2005/8/layout/orgChart1"/>
    <dgm:cxn modelId="{2AD6B7C3-3B9E-4208-A5F3-EF73058875E4}" type="presParOf" srcId="{87093ACA-305B-401D-8D36-EE816E34B10A}" destId="{BB45D27B-1D60-4930-B89D-68A998404E8A}" srcOrd="2" destOrd="0" presId="urn:microsoft.com/office/officeart/2005/8/layout/orgChart1"/>
    <dgm:cxn modelId="{C01E286F-7BD7-409F-A796-AB0974BF5FAD}" type="presParOf" srcId="{4A48D929-B10B-43B0-901E-7EDDC3433572}" destId="{52252242-7E91-460B-AF4D-943C6B958146}" srcOrd="2" destOrd="0" presId="urn:microsoft.com/office/officeart/2005/8/layout/orgChart1"/>
    <dgm:cxn modelId="{960115BC-20B8-498D-8D7A-C340B0B440D5}" type="presParOf" srcId="{52252242-7E91-460B-AF4D-943C6B958146}" destId="{A5AD6028-0344-4757-8FDF-ACD4302B73C1}" srcOrd="0" destOrd="0" presId="urn:microsoft.com/office/officeart/2005/8/layout/orgChart1"/>
    <dgm:cxn modelId="{3CD66EDD-67BF-4A93-A0FA-6EADFC6A2777}" type="presParOf" srcId="{52252242-7E91-460B-AF4D-943C6B958146}" destId="{14578580-7318-4C18-A8FF-3EA1FE80B2A3}" srcOrd="1" destOrd="0" presId="urn:microsoft.com/office/officeart/2005/8/layout/orgChart1"/>
    <dgm:cxn modelId="{F67FF253-BD9E-4E51-B705-0FEE9221C77C}" type="presParOf" srcId="{14578580-7318-4C18-A8FF-3EA1FE80B2A3}" destId="{1C8A7941-4B31-4C48-BBE7-5638D338F928}" srcOrd="0" destOrd="0" presId="urn:microsoft.com/office/officeart/2005/8/layout/orgChart1"/>
    <dgm:cxn modelId="{59B7F08F-F9DF-4687-B0B7-42E87DABB77E}" type="presParOf" srcId="{1C8A7941-4B31-4C48-BBE7-5638D338F928}" destId="{C58E8FAB-25EE-446C-99A6-6494BA87F260}" srcOrd="0" destOrd="0" presId="urn:microsoft.com/office/officeart/2005/8/layout/orgChart1"/>
    <dgm:cxn modelId="{CBF4AF09-E84F-4D23-B763-82F03ADD3BD8}" type="presParOf" srcId="{1C8A7941-4B31-4C48-BBE7-5638D338F928}" destId="{B535D5E8-AB3C-4100-8BD1-B010EF7E7069}" srcOrd="1" destOrd="0" presId="urn:microsoft.com/office/officeart/2005/8/layout/orgChart1"/>
    <dgm:cxn modelId="{06E1B08B-9317-4651-8AF3-0764D6488041}" type="presParOf" srcId="{14578580-7318-4C18-A8FF-3EA1FE80B2A3}" destId="{11B5F304-3EEB-44F1-A91A-5227049E9FB3}" srcOrd="1" destOrd="0" presId="urn:microsoft.com/office/officeart/2005/8/layout/orgChart1"/>
    <dgm:cxn modelId="{45509A0A-9141-4DCA-8306-5269F6E9C2DD}" type="presParOf" srcId="{14578580-7318-4C18-A8FF-3EA1FE80B2A3}" destId="{075B44C3-CF0D-4E65-81FE-9EB58CEEC64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3CB38-C38F-4EFC-A417-7D8C0C2A677D}" type="doc">
      <dgm:prSet loTypeId="urn:microsoft.com/office/officeart/2005/8/layout/StepDownProcess" loCatId="process" qsTypeId="urn:microsoft.com/office/officeart/2005/8/quickstyle/simple5" qsCatId="simple" csTypeId="urn:microsoft.com/office/officeart/2005/8/colors/colorful5" csCatId="colorful" phldr="1"/>
      <dgm:spPr/>
    </dgm:pt>
    <dgm:pt modelId="{D7B13664-B204-4B04-BFB3-E7EF0A6C17EA}">
      <dgm:prSet phldrT="[Texto]"/>
      <dgm:spPr/>
      <dgm:t>
        <a:bodyPr/>
        <a:lstStyle/>
        <a:p>
          <a:r>
            <a:rPr lang="es-EC" dirty="0">
              <a:solidFill>
                <a:schemeClr val="tx1"/>
              </a:solidFill>
            </a:rPr>
            <a:t>Representatividad</a:t>
          </a:r>
        </a:p>
      </dgm:t>
    </dgm:pt>
    <dgm:pt modelId="{4BFD2F29-AD71-49E2-9650-B6B18444AB78}" type="parTrans" cxnId="{BFBE9527-6D49-4C9E-9EA8-97C92C8296A0}">
      <dgm:prSet/>
      <dgm:spPr/>
      <dgm:t>
        <a:bodyPr/>
        <a:lstStyle/>
        <a:p>
          <a:endParaRPr lang="es-EC">
            <a:solidFill>
              <a:schemeClr val="tx1"/>
            </a:solidFill>
          </a:endParaRPr>
        </a:p>
      </dgm:t>
    </dgm:pt>
    <dgm:pt modelId="{3390C651-D828-4EA3-9454-297F592CABC9}" type="sibTrans" cxnId="{BFBE9527-6D49-4C9E-9EA8-97C92C8296A0}">
      <dgm:prSet/>
      <dgm:spPr/>
      <dgm:t>
        <a:bodyPr/>
        <a:lstStyle/>
        <a:p>
          <a:endParaRPr lang="es-EC">
            <a:solidFill>
              <a:schemeClr val="tx1"/>
            </a:solidFill>
          </a:endParaRPr>
        </a:p>
      </dgm:t>
    </dgm:pt>
    <dgm:pt modelId="{A4B588AF-99CC-4548-B22E-71B80B824ED1}">
      <dgm:prSet phldrT="[Texto]"/>
      <dgm:spPr/>
      <dgm:t>
        <a:bodyPr/>
        <a:lstStyle/>
        <a:p>
          <a:r>
            <a:rPr lang="es-EC" dirty="0">
              <a:solidFill>
                <a:schemeClr val="tx1"/>
              </a:solidFill>
            </a:rPr>
            <a:t>Comprensión</a:t>
          </a:r>
        </a:p>
      </dgm:t>
    </dgm:pt>
    <dgm:pt modelId="{4E3ACDE8-660F-4826-9C06-76CACE8BB543}" type="parTrans" cxnId="{31B3D34A-A0BC-4BED-8DEB-52EA1807C74A}">
      <dgm:prSet/>
      <dgm:spPr/>
      <dgm:t>
        <a:bodyPr/>
        <a:lstStyle/>
        <a:p>
          <a:endParaRPr lang="es-EC">
            <a:solidFill>
              <a:schemeClr val="tx1"/>
            </a:solidFill>
          </a:endParaRPr>
        </a:p>
      </dgm:t>
    </dgm:pt>
    <dgm:pt modelId="{B8F657A9-86D1-4791-9600-9CC649646BC7}" type="sibTrans" cxnId="{31B3D34A-A0BC-4BED-8DEB-52EA1807C74A}">
      <dgm:prSet/>
      <dgm:spPr/>
      <dgm:t>
        <a:bodyPr/>
        <a:lstStyle/>
        <a:p>
          <a:endParaRPr lang="es-EC">
            <a:solidFill>
              <a:schemeClr val="tx1"/>
            </a:solidFill>
          </a:endParaRPr>
        </a:p>
      </dgm:t>
    </dgm:pt>
    <dgm:pt modelId="{0D6EDEB4-C7FD-4E05-AB5C-A316164F8DC9}">
      <dgm:prSet phldrT="[Texto]"/>
      <dgm:spPr/>
      <dgm:t>
        <a:bodyPr/>
        <a:lstStyle/>
        <a:p>
          <a:r>
            <a:rPr lang="es-EC" dirty="0">
              <a:solidFill>
                <a:schemeClr val="tx1"/>
              </a:solidFill>
            </a:rPr>
            <a:t>Claridad</a:t>
          </a:r>
        </a:p>
      </dgm:t>
    </dgm:pt>
    <dgm:pt modelId="{2C2E90C5-2DC3-4EAD-AFC9-FB1DE52A3D84}" type="parTrans" cxnId="{595E886F-9876-4175-AB65-D5279910D566}">
      <dgm:prSet/>
      <dgm:spPr/>
      <dgm:t>
        <a:bodyPr/>
        <a:lstStyle/>
        <a:p>
          <a:endParaRPr lang="es-EC">
            <a:solidFill>
              <a:schemeClr val="tx1"/>
            </a:solidFill>
          </a:endParaRPr>
        </a:p>
      </dgm:t>
    </dgm:pt>
    <dgm:pt modelId="{E5994A2F-AF7E-4159-A46A-165860C84666}" type="sibTrans" cxnId="{595E886F-9876-4175-AB65-D5279910D566}">
      <dgm:prSet/>
      <dgm:spPr/>
      <dgm:t>
        <a:bodyPr/>
        <a:lstStyle/>
        <a:p>
          <a:endParaRPr lang="es-EC">
            <a:solidFill>
              <a:schemeClr val="tx1"/>
            </a:solidFill>
          </a:endParaRPr>
        </a:p>
      </dgm:t>
    </dgm:pt>
    <dgm:pt modelId="{DCD34BBD-4C90-4E38-8CA2-3CA74EC31F8C}" type="pres">
      <dgm:prSet presAssocID="{8BF3CB38-C38F-4EFC-A417-7D8C0C2A677D}" presName="rootnode" presStyleCnt="0">
        <dgm:presLayoutVars>
          <dgm:chMax/>
          <dgm:chPref/>
          <dgm:dir/>
          <dgm:animLvl val="lvl"/>
        </dgm:presLayoutVars>
      </dgm:prSet>
      <dgm:spPr/>
    </dgm:pt>
    <dgm:pt modelId="{6B1EE163-1193-426C-AF0A-D16971A44096}" type="pres">
      <dgm:prSet presAssocID="{D7B13664-B204-4B04-BFB3-E7EF0A6C17EA}" presName="composite" presStyleCnt="0"/>
      <dgm:spPr/>
    </dgm:pt>
    <dgm:pt modelId="{955F2843-77A1-42C0-A46B-BCF776DD5A29}" type="pres">
      <dgm:prSet presAssocID="{D7B13664-B204-4B04-BFB3-E7EF0A6C17EA}" presName="bentUpArrow1" presStyleLbl="alignImgPlace1" presStyleIdx="0" presStyleCnt="2"/>
      <dgm:spPr/>
    </dgm:pt>
    <dgm:pt modelId="{48B0CE34-0517-48FE-A72C-4FF73C12810B}" type="pres">
      <dgm:prSet presAssocID="{D7B13664-B204-4B04-BFB3-E7EF0A6C17EA}" presName="ParentText" presStyleLbl="node1" presStyleIdx="0" presStyleCnt="3" custScaleY="61106">
        <dgm:presLayoutVars>
          <dgm:chMax val="1"/>
          <dgm:chPref val="1"/>
          <dgm:bulletEnabled val="1"/>
        </dgm:presLayoutVars>
      </dgm:prSet>
      <dgm:spPr/>
    </dgm:pt>
    <dgm:pt modelId="{C8FA86C5-C552-4191-BFE0-8EC1F1EAA39E}" type="pres">
      <dgm:prSet presAssocID="{D7B13664-B204-4B04-BFB3-E7EF0A6C17EA}" presName="ChildText" presStyleLbl="revTx" presStyleIdx="0" presStyleCnt="2">
        <dgm:presLayoutVars>
          <dgm:chMax val="0"/>
          <dgm:chPref val="0"/>
          <dgm:bulletEnabled val="1"/>
        </dgm:presLayoutVars>
      </dgm:prSet>
      <dgm:spPr/>
    </dgm:pt>
    <dgm:pt modelId="{3CB6A109-A6C8-4DA7-A8C1-A83EDE2B328D}" type="pres">
      <dgm:prSet presAssocID="{3390C651-D828-4EA3-9454-297F592CABC9}" presName="sibTrans" presStyleCnt="0"/>
      <dgm:spPr/>
    </dgm:pt>
    <dgm:pt modelId="{FA7BB9B0-F98C-4DA4-ABFD-9B3E8EB8024A}" type="pres">
      <dgm:prSet presAssocID="{A4B588AF-99CC-4548-B22E-71B80B824ED1}" presName="composite" presStyleCnt="0"/>
      <dgm:spPr/>
    </dgm:pt>
    <dgm:pt modelId="{16892450-901A-41E2-A619-80124D3C581D}" type="pres">
      <dgm:prSet presAssocID="{A4B588AF-99CC-4548-B22E-71B80B824ED1}" presName="bentUpArrow1" presStyleLbl="alignImgPlace1" presStyleIdx="1" presStyleCnt="2"/>
      <dgm:spPr/>
    </dgm:pt>
    <dgm:pt modelId="{514D21D8-63AF-4443-999A-6D86014A8C10}" type="pres">
      <dgm:prSet presAssocID="{A4B588AF-99CC-4548-B22E-71B80B824ED1}" presName="ParentText" presStyleLbl="node1" presStyleIdx="1" presStyleCnt="3" custScaleY="61106" custLinFactNeighborY="-3802">
        <dgm:presLayoutVars>
          <dgm:chMax val="1"/>
          <dgm:chPref val="1"/>
          <dgm:bulletEnabled val="1"/>
        </dgm:presLayoutVars>
      </dgm:prSet>
      <dgm:spPr/>
    </dgm:pt>
    <dgm:pt modelId="{35AF0E24-3D8C-4CC4-97E2-8005781D09BE}" type="pres">
      <dgm:prSet presAssocID="{A4B588AF-99CC-4548-B22E-71B80B824ED1}" presName="ChildText" presStyleLbl="revTx" presStyleIdx="1" presStyleCnt="2">
        <dgm:presLayoutVars>
          <dgm:chMax val="0"/>
          <dgm:chPref val="0"/>
          <dgm:bulletEnabled val="1"/>
        </dgm:presLayoutVars>
      </dgm:prSet>
      <dgm:spPr/>
    </dgm:pt>
    <dgm:pt modelId="{1FAEDF89-59D7-444B-B7AB-89B3499B5E76}" type="pres">
      <dgm:prSet presAssocID="{B8F657A9-86D1-4791-9600-9CC649646BC7}" presName="sibTrans" presStyleCnt="0"/>
      <dgm:spPr/>
    </dgm:pt>
    <dgm:pt modelId="{69A538F8-1FCE-4411-A953-1654C3BD38AB}" type="pres">
      <dgm:prSet presAssocID="{0D6EDEB4-C7FD-4E05-AB5C-A316164F8DC9}" presName="composite" presStyleCnt="0"/>
      <dgm:spPr/>
    </dgm:pt>
    <dgm:pt modelId="{A2B67111-E5FA-4B65-9189-F443BF60C2CD}" type="pres">
      <dgm:prSet presAssocID="{0D6EDEB4-C7FD-4E05-AB5C-A316164F8DC9}" presName="ParentText" presStyleLbl="node1" presStyleIdx="2" presStyleCnt="3" custScaleY="61106" custLinFactNeighborY="-3802">
        <dgm:presLayoutVars>
          <dgm:chMax val="1"/>
          <dgm:chPref val="1"/>
          <dgm:bulletEnabled val="1"/>
        </dgm:presLayoutVars>
      </dgm:prSet>
      <dgm:spPr/>
    </dgm:pt>
  </dgm:ptLst>
  <dgm:cxnLst>
    <dgm:cxn modelId="{BFBE9527-6D49-4C9E-9EA8-97C92C8296A0}" srcId="{8BF3CB38-C38F-4EFC-A417-7D8C0C2A677D}" destId="{D7B13664-B204-4B04-BFB3-E7EF0A6C17EA}" srcOrd="0" destOrd="0" parTransId="{4BFD2F29-AD71-49E2-9650-B6B18444AB78}" sibTransId="{3390C651-D828-4EA3-9454-297F592CABC9}"/>
    <dgm:cxn modelId="{FD67452A-4A63-46C9-BFBD-DF81F7F995B1}" type="presOf" srcId="{A4B588AF-99CC-4548-B22E-71B80B824ED1}" destId="{514D21D8-63AF-4443-999A-6D86014A8C10}" srcOrd="0" destOrd="0" presId="urn:microsoft.com/office/officeart/2005/8/layout/StepDownProcess"/>
    <dgm:cxn modelId="{31B3D34A-A0BC-4BED-8DEB-52EA1807C74A}" srcId="{8BF3CB38-C38F-4EFC-A417-7D8C0C2A677D}" destId="{A4B588AF-99CC-4548-B22E-71B80B824ED1}" srcOrd="1" destOrd="0" parTransId="{4E3ACDE8-660F-4826-9C06-76CACE8BB543}" sibTransId="{B8F657A9-86D1-4791-9600-9CC649646BC7}"/>
    <dgm:cxn modelId="{F97F436D-752D-4ABA-8B9A-2A6D8B57F8E4}" type="presOf" srcId="{0D6EDEB4-C7FD-4E05-AB5C-A316164F8DC9}" destId="{A2B67111-E5FA-4B65-9189-F443BF60C2CD}" srcOrd="0" destOrd="0" presId="urn:microsoft.com/office/officeart/2005/8/layout/StepDownProcess"/>
    <dgm:cxn modelId="{595E886F-9876-4175-AB65-D5279910D566}" srcId="{8BF3CB38-C38F-4EFC-A417-7D8C0C2A677D}" destId="{0D6EDEB4-C7FD-4E05-AB5C-A316164F8DC9}" srcOrd="2" destOrd="0" parTransId="{2C2E90C5-2DC3-4EAD-AFC9-FB1DE52A3D84}" sibTransId="{E5994A2F-AF7E-4159-A46A-165860C84666}"/>
    <dgm:cxn modelId="{BB8945B9-0A91-49AB-9D87-A00AEB93003D}" type="presOf" srcId="{D7B13664-B204-4B04-BFB3-E7EF0A6C17EA}" destId="{48B0CE34-0517-48FE-A72C-4FF73C12810B}" srcOrd="0" destOrd="0" presId="urn:microsoft.com/office/officeart/2005/8/layout/StepDownProcess"/>
    <dgm:cxn modelId="{1D10A0C7-F138-461F-8BFF-8393FB63080B}" type="presOf" srcId="{8BF3CB38-C38F-4EFC-A417-7D8C0C2A677D}" destId="{DCD34BBD-4C90-4E38-8CA2-3CA74EC31F8C}" srcOrd="0" destOrd="0" presId="urn:microsoft.com/office/officeart/2005/8/layout/StepDownProcess"/>
    <dgm:cxn modelId="{6FCE49D7-7989-4629-B34A-F66FACFBCCBF}" type="presParOf" srcId="{DCD34BBD-4C90-4E38-8CA2-3CA74EC31F8C}" destId="{6B1EE163-1193-426C-AF0A-D16971A44096}" srcOrd="0" destOrd="0" presId="urn:microsoft.com/office/officeart/2005/8/layout/StepDownProcess"/>
    <dgm:cxn modelId="{811F7FAE-6BD1-4FAF-8F60-26682D4297BA}" type="presParOf" srcId="{6B1EE163-1193-426C-AF0A-D16971A44096}" destId="{955F2843-77A1-42C0-A46B-BCF776DD5A29}" srcOrd="0" destOrd="0" presId="urn:microsoft.com/office/officeart/2005/8/layout/StepDownProcess"/>
    <dgm:cxn modelId="{90AEEBC9-8CBA-40FF-90A0-7EA309B6C7E2}" type="presParOf" srcId="{6B1EE163-1193-426C-AF0A-D16971A44096}" destId="{48B0CE34-0517-48FE-A72C-4FF73C12810B}" srcOrd="1" destOrd="0" presId="urn:microsoft.com/office/officeart/2005/8/layout/StepDownProcess"/>
    <dgm:cxn modelId="{50ADB7D6-4B2D-4E6E-BA84-81927AEA3CEF}" type="presParOf" srcId="{6B1EE163-1193-426C-AF0A-D16971A44096}" destId="{C8FA86C5-C552-4191-BFE0-8EC1F1EAA39E}" srcOrd="2" destOrd="0" presId="urn:microsoft.com/office/officeart/2005/8/layout/StepDownProcess"/>
    <dgm:cxn modelId="{E9CF3EA4-41F6-4276-8F2A-148DF0C502FD}" type="presParOf" srcId="{DCD34BBD-4C90-4E38-8CA2-3CA74EC31F8C}" destId="{3CB6A109-A6C8-4DA7-A8C1-A83EDE2B328D}" srcOrd="1" destOrd="0" presId="urn:microsoft.com/office/officeart/2005/8/layout/StepDownProcess"/>
    <dgm:cxn modelId="{865D7C39-1E41-42B5-BAE8-82E2F86650CE}" type="presParOf" srcId="{DCD34BBD-4C90-4E38-8CA2-3CA74EC31F8C}" destId="{FA7BB9B0-F98C-4DA4-ABFD-9B3E8EB8024A}" srcOrd="2" destOrd="0" presId="urn:microsoft.com/office/officeart/2005/8/layout/StepDownProcess"/>
    <dgm:cxn modelId="{64D7F472-FA85-436B-AED8-D80FDBE17E6B}" type="presParOf" srcId="{FA7BB9B0-F98C-4DA4-ABFD-9B3E8EB8024A}" destId="{16892450-901A-41E2-A619-80124D3C581D}" srcOrd="0" destOrd="0" presId="urn:microsoft.com/office/officeart/2005/8/layout/StepDownProcess"/>
    <dgm:cxn modelId="{EBE7CE19-664B-47C2-B255-2672C2466CB8}" type="presParOf" srcId="{FA7BB9B0-F98C-4DA4-ABFD-9B3E8EB8024A}" destId="{514D21D8-63AF-4443-999A-6D86014A8C10}" srcOrd="1" destOrd="0" presId="urn:microsoft.com/office/officeart/2005/8/layout/StepDownProcess"/>
    <dgm:cxn modelId="{B5434B09-1CB0-4391-A4C0-C05485F5027D}" type="presParOf" srcId="{FA7BB9B0-F98C-4DA4-ABFD-9B3E8EB8024A}" destId="{35AF0E24-3D8C-4CC4-97E2-8005781D09BE}" srcOrd="2" destOrd="0" presId="urn:microsoft.com/office/officeart/2005/8/layout/StepDownProcess"/>
    <dgm:cxn modelId="{371242E0-9806-44A1-9E3E-91CD5154CCF8}" type="presParOf" srcId="{DCD34BBD-4C90-4E38-8CA2-3CA74EC31F8C}" destId="{1FAEDF89-59D7-444B-B7AB-89B3499B5E76}" srcOrd="3" destOrd="0" presId="urn:microsoft.com/office/officeart/2005/8/layout/StepDownProcess"/>
    <dgm:cxn modelId="{4D8D7A5B-A210-4933-A535-8E5BD416FF99}" type="presParOf" srcId="{DCD34BBD-4C90-4E38-8CA2-3CA74EC31F8C}" destId="{69A538F8-1FCE-4411-A953-1654C3BD38AB}" srcOrd="4" destOrd="0" presId="urn:microsoft.com/office/officeart/2005/8/layout/StepDownProcess"/>
    <dgm:cxn modelId="{FDCC2F7D-15F4-4847-9477-21129900A1B4}" type="presParOf" srcId="{69A538F8-1FCE-4411-A953-1654C3BD38AB}" destId="{A2B67111-E5FA-4B65-9189-F443BF60C2CD}"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3CB38-C38F-4EFC-A417-7D8C0C2A677D}" type="doc">
      <dgm:prSet loTypeId="urn:microsoft.com/office/officeart/2005/8/layout/StepDownProcess" loCatId="process" qsTypeId="urn:microsoft.com/office/officeart/2005/8/quickstyle/simple5" qsCatId="simple" csTypeId="urn:microsoft.com/office/officeart/2005/8/colors/colorful5" csCatId="colorful" phldr="1"/>
      <dgm:spPr/>
    </dgm:pt>
    <dgm:pt modelId="{D7B13664-B204-4B04-BFB3-E7EF0A6C17EA}">
      <dgm:prSet phldrT="[Texto]"/>
      <dgm:spPr/>
      <dgm:t>
        <a:bodyPr/>
        <a:lstStyle/>
        <a:p>
          <a:r>
            <a:rPr lang="es-EC" b="1" dirty="0">
              <a:solidFill>
                <a:schemeClr val="tx1"/>
              </a:solidFill>
            </a:rPr>
            <a:t>Población objetivo</a:t>
          </a:r>
        </a:p>
      </dgm:t>
    </dgm:pt>
    <dgm:pt modelId="{4BFD2F29-AD71-49E2-9650-B6B18444AB78}" type="parTrans" cxnId="{BFBE9527-6D49-4C9E-9EA8-97C92C8296A0}">
      <dgm:prSet/>
      <dgm:spPr/>
      <dgm:t>
        <a:bodyPr/>
        <a:lstStyle/>
        <a:p>
          <a:endParaRPr lang="es-EC">
            <a:solidFill>
              <a:schemeClr val="tx1"/>
            </a:solidFill>
          </a:endParaRPr>
        </a:p>
      </dgm:t>
    </dgm:pt>
    <dgm:pt modelId="{3390C651-D828-4EA3-9454-297F592CABC9}" type="sibTrans" cxnId="{BFBE9527-6D49-4C9E-9EA8-97C92C8296A0}">
      <dgm:prSet/>
      <dgm:spPr/>
      <dgm:t>
        <a:bodyPr/>
        <a:lstStyle/>
        <a:p>
          <a:endParaRPr lang="es-EC">
            <a:solidFill>
              <a:schemeClr val="tx1"/>
            </a:solidFill>
          </a:endParaRPr>
        </a:p>
      </dgm:t>
    </dgm:pt>
    <dgm:pt modelId="{A4B588AF-99CC-4548-B22E-71B80B824ED1}">
      <dgm:prSet phldrT="[Texto]"/>
      <dgm:spPr/>
      <dgm:t>
        <a:bodyPr/>
        <a:lstStyle/>
        <a:p>
          <a:r>
            <a:rPr lang="es-EC" dirty="0">
              <a:solidFill>
                <a:schemeClr val="tx1"/>
              </a:solidFill>
            </a:rPr>
            <a:t>PEA</a:t>
          </a:r>
        </a:p>
      </dgm:t>
    </dgm:pt>
    <dgm:pt modelId="{4E3ACDE8-660F-4826-9C06-76CACE8BB543}" type="parTrans" cxnId="{31B3D34A-A0BC-4BED-8DEB-52EA1807C74A}">
      <dgm:prSet/>
      <dgm:spPr/>
      <dgm:t>
        <a:bodyPr/>
        <a:lstStyle/>
        <a:p>
          <a:endParaRPr lang="es-EC">
            <a:solidFill>
              <a:schemeClr val="tx1"/>
            </a:solidFill>
          </a:endParaRPr>
        </a:p>
      </dgm:t>
    </dgm:pt>
    <dgm:pt modelId="{B8F657A9-86D1-4791-9600-9CC649646BC7}" type="sibTrans" cxnId="{31B3D34A-A0BC-4BED-8DEB-52EA1807C74A}">
      <dgm:prSet/>
      <dgm:spPr/>
      <dgm:t>
        <a:bodyPr/>
        <a:lstStyle/>
        <a:p>
          <a:endParaRPr lang="es-EC">
            <a:solidFill>
              <a:schemeClr val="tx1"/>
            </a:solidFill>
          </a:endParaRPr>
        </a:p>
      </dgm:t>
    </dgm:pt>
    <dgm:pt modelId="{0D6EDEB4-C7FD-4E05-AB5C-A316164F8DC9}">
      <dgm:prSet phldrT="[Texto]"/>
      <dgm:spPr/>
      <dgm:t>
        <a:bodyPr/>
        <a:lstStyle/>
        <a:p>
          <a:r>
            <a:rPr lang="es-EC" dirty="0">
              <a:solidFill>
                <a:schemeClr val="tx1"/>
              </a:solidFill>
            </a:rPr>
            <a:t>Entre 18-60 años</a:t>
          </a:r>
        </a:p>
      </dgm:t>
    </dgm:pt>
    <dgm:pt modelId="{2C2E90C5-2DC3-4EAD-AFC9-FB1DE52A3D84}" type="parTrans" cxnId="{595E886F-9876-4175-AB65-D5279910D566}">
      <dgm:prSet/>
      <dgm:spPr/>
      <dgm:t>
        <a:bodyPr/>
        <a:lstStyle/>
        <a:p>
          <a:endParaRPr lang="es-EC">
            <a:solidFill>
              <a:schemeClr val="tx1"/>
            </a:solidFill>
          </a:endParaRPr>
        </a:p>
      </dgm:t>
    </dgm:pt>
    <dgm:pt modelId="{E5994A2F-AF7E-4159-A46A-165860C84666}" type="sibTrans" cxnId="{595E886F-9876-4175-AB65-D5279910D566}">
      <dgm:prSet/>
      <dgm:spPr/>
      <dgm:t>
        <a:bodyPr/>
        <a:lstStyle/>
        <a:p>
          <a:endParaRPr lang="es-EC">
            <a:solidFill>
              <a:schemeClr val="tx1"/>
            </a:solidFill>
          </a:endParaRPr>
        </a:p>
      </dgm:t>
    </dgm:pt>
    <dgm:pt modelId="{DCD34BBD-4C90-4E38-8CA2-3CA74EC31F8C}" type="pres">
      <dgm:prSet presAssocID="{8BF3CB38-C38F-4EFC-A417-7D8C0C2A677D}" presName="rootnode" presStyleCnt="0">
        <dgm:presLayoutVars>
          <dgm:chMax/>
          <dgm:chPref/>
          <dgm:dir/>
          <dgm:animLvl val="lvl"/>
        </dgm:presLayoutVars>
      </dgm:prSet>
      <dgm:spPr/>
    </dgm:pt>
    <dgm:pt modelId="{6B1EE163-1193-426C-AF0A-D16971A44096}" type="pres">
      <dgm:prSet presAssocID="{D7B13664-B204-4B04-BFB3-E7EF0A6C17EA}" presName="composite" presStyleCnt="0"/>
      <dgm:spPr/>
    </dgm:pt>
    <dgm:pt modelId="{955F2843-77A1-42C0-A46B-BCF776DD5A29}" type="pres">
      <dgm:prSet presAssocID="{D7B13664-B204-4B04-BFB3-E7EF0A6C17EA}" presName="bentUpArrow1" presStyleLbl="alignImgPlace1" presStyleIdx="0" presStyleCnt="2"/>
      <dgm:spPr/>
    </dgm:pt>
    <dgm:pt modelId="{48B0CE34-0517-48FE-A72C-4FF73C12810B}" type="pres">
      <dgm:prSet presAssocID="{D7B13664-B204-4B04-BFB3-E7EF0A6C17EA}" presName="ParentText" presStyleLbl="node1" presStyleIdx="0" presStyleCnt="3" custScaleY="61106">
        <dgm:presLayoutVars>
          <dgm:chMax val="1"/>
          <dgm:chPref val="1"/>
          <dgm:bulletEnabled val="1"/>
        </dgm:presLayoutVars>
      </dgm:prSet>
      <dgm:spPr/>
    </dgm:pt>
    <dgm:pt modelId="{C8FA86C5-C552-4191-BFE0-8EC1F1EAA39E}" type="pres">
      <dgm:prSet presAssocID="{D7B13664-B204-4B04-BFB3-E7EF0A6C17EA}" presName="ChildText" presStyleLbl="revTx" presStyleIdx="0" presStyleCnt="2" custLinFactY="-32116" custLinFactNeighborX="-27876" custLinFactNeighborY="-100000">
        <dgm:presLayoutVars>
          <dgm:chMax val="0"/>
          <dgm:chPref val="0"/>
          <dgm:bulletEnabled val="1"/>
        </dgm:presLayoutVars>
      </dgm:prSet>
      <dgm:spPr/>
    </dgm:pt>
    <dgm:pt modelId="{3CB6A109-A6C8-4DA7-A8C1-A83EDE2B328D}" type="pres">
      <dgm:prSet presAssocID="{3390C651-D828-4EA3-9454-297F592CABC9}" presName="sibTrans" presStyleCnt="0"/>
      <dgm:spPr/>
    </dgm:pt>
    <dgm:pt modelId="{FA7BB9B0-F98C-4DA4-ABFD-9B3E8EB8024A}" type="pres">
      <dgm:prSet presAssocID="{A4B588AF-99CC-4548-B22E-71B80B824ED1}" presName="composite" presStyleCnt="0"/>
      <dgm:spPr/>
    </dgm:pt>
    <dgm:pt modelId="{16892450-901A-41E2-A619-80124D3C581D}" type="pres">
      <dgm:prSet presAssocID="{A4B588AF-99CC-4548-B22E-71B80B824ED1}" presName="bentUpArrow1" presStyleLbl="alignImgPlace1" presStyleIdx="1" presStyleCnt="2"/>
      <dgm:spPr/>
    </dgm:pt>
    <dgm:pt modelId="{514D21D8-63AF-4443-999A-6D86014A8C10}" type="pres">
      <dgm:prSet presAssocID="{A4B588AF-99CC-4548-B22E-71B80B824ED1}" presName="ParentText" presStyleLbl="node1" presStyleIdx="1" presStyleCnt="3" custScaleY="61106" custLinFactNeighborY="-3802">
        <dgm:presLayoutVars>
          <dgm:chMax val="1"/>
          <dgm:chPref val="1"/>
          <dgm:bulletEnabled val="1"/>
        </dgm:presLayoutVars>
      </dgm:prSet>
      <dgm:spPr/>
    </dgm:pt>
    <dgm:pt modelId="{35AF0E24-3D8C-4CC4-97E2-8005781D09BE}" type="pres">
      <dgm:prSet presAssocID="{A4B588AF-99CC-4548-B22E-71B80B824ED1}" presName="ChildText" presStyleLbl="revTx" presStyleIdx="1" presStyleCnt="2">
        <dgm:presLayoutVars>
          <dgm:chMax val="0"/>
          <dgm:chPref val="0"/>
          <dgm:bulletEnabled val="1"/>
        </dgm:presLayoutVars>
      </dgm:prSet>
      <dgm:spPr/>
    </dgm:pt>
    <dgm:pt modelId="{1FAEDF89-59D7-444B-B7AB-89B3499B5E76}" type="pres">
      <dgm:prSet presAssocID="{B8F657A9-86D1-4791-9600-9CC649646BC7}" presName="sibTrans" presStyleCnt="0"/>
      <dgm:spPr/>
    </dgm:pt>
    <dgm:pt modelId="{69A538F8-1FCE-4411-A953-1654C3BD38AB}" type="pres">
      <dgm:prSet presAssocID="{0D6EDEB4-C7FD-4E05-AB5C-A316164F8DC9}" presName="composite" presStyleCnt="0"/>
      <dgm:spPr/>
    </dgm:pt>
    <dgm:pt modelId="{A2B67111-E5FA-4B65-9189-F443BF60C2CD}" type="pres">
      <dgm:prSet presAssocID="{0D6EDEB4-C7FD-4E05-AB5C-A316164F8DC9}" presName="ParentText" presStyleLbl="node1" presStyleIdx="2" presStyleCnt="3" custScaleY="61106" custLinFactNeighborY="-3802">
        <dgm:presLayoutVars>
          <dgm:chMax val="1"/>
          <dgm:chPref val="1"/>
          <dgm:bulletEnabled val="1"/>
        </dgm:presLayoutVars>
      </dgm:prSet>
      <dgm:spPr/>
    </dgm:pt>
  </dgm:ptLst>
  <dgm:cxnLst>
    <dgm:cxn modelId="{BFBE9527-6D49-4C9E-9EA8-97C92C8296A0}" srcId="{8BF3CB38-C38F-4EFC-A417-7D8C0C2A677D}" destId="{D7B13664-B204-4B04-BFB3-E7EF0A6C17EA}" srcOrd="0" destOrd="0" parTransId="{4BFD2F29-AD71-49E2-9650-B6B18444AB78}" sibTransId="{3390C651-D828-4EA3-9454-297F592CABC9}"/>
    <dgm:cxn modelId="{FD67452A-4A63-46C9-BFBD-DF81F7F995B1}" type="presOf" srcId="{A4B588AF-99CC-4548-B22E-71B80B824ED1}" destId="{514D21D8-63AF-4443-999A-6D86014A8C10}" srcOrd="0" destOrd="0" presId="urn:microsoft.com/office/officeart/2005/8/layout/StepDownProcess"/>
    <dgm:cxn modelId="{31B3D34A-A0BC-4BED-8DEB-52EA1807C74A}" srcId="{8BF3CB38-C38F-4EFC-A417-7D8C0C2A677D}" destId="{A4B588AF-99CC-4548-B22E-71B80B824ED1}" srcOrd="1" destOrd="0" parTransId="{4E3ACDE8-660F-4826-9C06-76CACE8BB543}" sibTransId="{B8F657A9-86D1-4791-9600-9CC649646BC7}"/>
    <dgm:cxn modelId="{F97F436D-752D-4ABA-8B9A-2A6D8B57F8E4}" type="presOf" srcId="{0D6EDEB4-C7FD-4E05-AB5C-A316164F8DC9}" destId="{A2B67111-E5FA-4B65-9189-F443BF60C2CD}" srcOrd="0" destOrd="0" presId="urn:microsoft.com/office/officeart/2005/8/layout/StepDownProcess"/>
    <dgm:cxn modelId="{595E886F-9876-4175-AB65-D5279910D566}" srcId="{8BF3CB38-C38F-4EFC-A417-7D8C0C2A677D}" destId="{0D6EDEB4-C7FD-4E05-AB5C-A316164F8DC9}" srcOrd="2" destOrd="0" parTransId="{2C2E90C5-2DC3-4EAD-AFC9-FB1DE52A3D84}" sibTransId="{E5994A2F-AF7E-4159-A46A-165860C84666}"/>
    <dgm:cxn modelId="{BB8945B9-0A91-49AB-9D87-A00AEB93003D}" type="presOf" srcId="{D7B13664-B204-4B04-BFB3-E7EF0A6C17EA}" destId="{48B0CE34-0517-48FE-A72C-4FF73C12810B}" srcOrd="0" destOrd="0" presId="urn:microsoft.com/office/officeart/2005/8/layout/StepDownProcess"/>
    <dgm:cxn modelId="{1D10A0C7-F138-461F-8BFF-8393FB63080B}" type="presOf" srcId="{8BF3CB38-C38F-4EFC-A417-7D8C0C2A677D}" destId="{DCD34BBD-4C90-4E38-8CA2-3CA74EC31F8C}" srcOrd="0" destOrd="0" presId="urn:microsoft.com/office/officeart/2005/8/layout/StepDownProcess"/>
    <dgm:cxn modelId="{6FCE49D7-7989-4629-B34A-F66FACFBCCBF}" type="presParOf" srcId="{DCD34BBD-4C90-4E38-8CA2-3CA74EC31F8C}" destId="{6B1EE163-1193-426C-AF0A-D16971A44096}" srcOrd="0" destOrd="0" presId="urn:microsoft.com/office/officeart/2005/8/layout/StepDownProcess"/>
    <dgm:cxn modelId="{811F7FAE-6BD1-4FAF-8F60-26682D4297BA}" type="presParOf" srcId="{6B1EE163-1193-426C-AF0A-D16971A44096}" destId="{955F2843-77A1-42C0-A46B-BCF776DD5A29}" srcOrd="0" destOrd="0" presId="urn:microsoft.com/office/officeart/2005/8/layout/StepDownProcess"/>
    <dgm:cxn modelId="{90AEEBC9-8CBA-40FF-90A0-7EA309B6C7E2}" type="presParOf" srcId="{6B1EE163-1193-426C-AF0A-D16971A44096}" destId="{48B0CE34-0517-48FE-A72C-4FF73C12810B}" srcOrd="1" destOrd="0" presId="urn:microsoft.com/office/officeart/2005/8/layout/StepDownProcess"/>
    <dgm:cxn modelId="{50ADB7D6-4B2D-4E6E-BA84-81927AEA3CEF}" type="presParOf" srcId="{6B1EE163-1193-426C-AF0A-D16971A44096}" destId="{C8FA86C5-C552-4191-BFE0-8EC1F1EAA39E}" srcOrd="2" destOrd="0" presId="urn:microsoft.com/office/officeart/2005/8/layout/StepDownProcess"/>
    <dgm:cxn modelId="{E9CF3EA4-41F6-4276-8F2A-148DF0C502FD}" type="presParOf" srcId="{DCD34BBD-4C90-4E38-8CA2-3CA74EC31F8C}" destId="{3CB6A109-A6C8-4DA7-A8C1-A83EDE2B328D}" srcOrd="1" destOrd="0" presId="urn:microsoft.com/office/officeart/2005/8/layout/StepDownProcess"/>
    <dgm:cxn modelId="{865D7C39-1E41-42B5-BAE8-82E2F86650CE}" type="presParOf" srcId="{DCD34BBD-4C90-4E38-8CA2-3CA74EC31F8C}" destId="{FA7BB9B0-F98C-4DA4-ABFD-9B3E8EB8024A}" srcOrd="2" destOrd="0" presId="urn:microsoft.com/office/officeart/2005/8/layout/StepDownProcess"/>
    <dgm:cxn modelId="{64D7F472-FA85-436B-AED8-D80FDBE17E6B}" type="presParOf" srcId="{FA7BB9B0-F98C-4DA4-ABFD-9B3E8EB8024A}" destId="{16892450-901A-41E2-A619-80124D3C581D}" srcOrd="0" destOrd="0" presId="urn:microsoft.com/office/officeart/2005/8/layout/StepDownProcess"/>
    <dgm:cxn modelId="{EBE7CE19-664B-47C2-B255-2672C2466CB8}" type="presParOf" srcId="{FA7BB9B0-F98C-4DA4-ABFD-9B3E8EB8024A}" destId="{514D21D8-63AF-4443-999A-6D86014A8C10}" srcOrd="1" destOrd="0" presId="urn:microsoft.com/office/officeart/2005/8/layout/StepDownProcess"/>
    <dgm:cxn modelId="{B5434B09-1CB0-4391-A4C0-C05485F5027D}" type="presParOf" srcId="{FA7BB9B0-F98C-4DA4-ABFD-9B3E8EB8024A}" destId="{35AF0E24-3D8C-4CC4-97E2-8005781D09BE}" srcOrd="2" destOrd="0" presId="urn:microsoft.com/office/officeart/2005/8/layout/StepDownProcess"/>
    <dgm:cxn modelId="{371242E0-9806-44A1-9E3E-91CD5154CCF8}" type="presParOf" srcId="{DCD34BBD-4C90-4E38-8CA2-3CA74EC31F8C}" destId="{1FAEDF89-59D7-444B-B7AB-89B3499B5E76}" srcOrd="3" destOrd="0" presId="urn:microsoft.com/office/officeart/2005/8/layout/StepDownProcess"/>
    <dgm:cxn modelId="{4D8D7A5B-A210-4933-A535-8E5BD416FF99}" type="presParOf" srcId="{DCD34BBD-4C90-4E38-8CA2-3CA74EC31F8C}" destId="{69A538F8-1FCE-4411-A953-1654C3BD38AB}" srcOrd="4" destOrd="0" presId="urn:microsoft.com/office/officeart/2005/8/layout/StepDownProcess"/>
    <dgm:cxn modelId="{FDCC2F7D-15F4-4847-9477-21129900A1B4}" type="presParOf" srcId="{69A538F8-1FCE-4411-A953-1654C3BD38AB}" destId="{A2B67111-E5FA-4B65-9189-F443BF60C2CD}"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5135E7-5E86-4877-8176-8C09E40DE66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AAD76143-6106-40D6-8192-1A989EAD9AD0}">
      <dgm:prSet phldrT="[Texto]" custT="1"/>
      <dgm:spPr/>
      <dgm:t>
        <a:bodyPr/>
        <a:lstStyle/>
        <a:p>
          <a:r>
            <a:rPr lang="es-EC" sz="1200" dirty="0">
              <a:effectLst/>
              <a:latin typeface="+mn-lt"/>
              <a:ea typeface="Arial" panose="020B0604020202020204" pitchFamily="34" charset="0"/>
            </a:rPr>
            <a:t>En el presente estudio se comprobó que cada una de las dimensiones de la calidad del servicio, </a:t>
          </a:r>
          <a:r>
            <a:rPr lang="es-EC" sz="1200" dirty="0">
              <a:effectLst/>
              <a:latin typeface="+mn-lt"/>
              <a:ea typeface="Times New Roman" panose="02020603050405020304" pitchFamily="18" charset="0"/>
            </a:rPr>
            <a:t>incide de manera </a:t>
          </a:r>
          <a:r>
            <a:rPr lang="es-EC" sz="1200" b="0" dirty="0">
              <a:effectLst/>
              <a:latin typeface="+mn-lt"/>
              <a:ea typeface="Times New Roman" panose="02020603050405020304" pitchFamily="18" charset="0"/>
              <a:cs typeface="Times New Roman" panose="02020603050405020304" pitchFamily="18" charset="0"/>
            </a:rPr>
            <a:t>positiva en la decisión de compra </a:t>
          </a:r>
          <a:r>
            <a:rPr lang="es-ES" sz="1200" b="0" dirty="0">
              <a:latin typeface="+mn-lt"/>
              <a:cs typeface="Times New Roman" panose="02020603050405020304" pitchFamily="18" charset="0"/>
            </a:rPr>
            <a:t>en talleres automotrices de vehículos livianos en el Distrito Metropolitano de Quito</a:t>
          </a:r>
          <a:endParaRPr lang="es-EC" sz="1200" b="0" dirty="0">
            <a:latin typeface="+mn-lt"/>
            <a:cs typeface="Times New Roman" panose="02020603050405020304" pitchFamily="18" charset="0"/>
          </a:endParaRPr>
        </a:p>
      </dgm:t>
    </dgm:pt>
    <dgm:pt modelId="{27D2BADD-B0A4-41C5-928C-1F3C1FB63C09}" type="parTrans" cxnId="{CAA01E06-94F0-4917-87A3-F885B4939C36}">
      <dgm:prSet/>
      <dgm:spPr/>
      <dgm:t>
        <a:bodyPr/>
        <a:lstStyle/>
        <a:p>
          <a:endParaRPr lang="es-EC" sz="1200">
            <a:latin typeface="+mn-lt"/>
          </a:endParaRPr>
        </a:p>
      </dgm:t>
    </dgm:pt>
    <dgm:pt modelId="{2C11C664-4072-4221-9500-1AE6985A822A}" type="sibTrans" cxnId="{CAA01E06-94F0-4917-87A3-F885B4939C36}">
      <dgm:prSet/>
      <dgm:spPr/>
      <dgm:t>
        <a:bodyPr/>
        <a:lstStyle/>
        <a:p>
          <a:endParaRPr lang="es-EC" sz="1200">
            <a:latin typeface="+mn-lt"/>
          </a:endParaRPr>
        </a:p>
      </dgm:t>
    </dgm:pt>
    <dgm:pt modelId="{AC53F36D-1EBA-410B-BD74-347F209C8652}">
      <dgm:prSet phldrT="[Texto]" custT="1"/>
      <dgm:spPr/>
      <dgm:t>
        <a:bodyPr/>
        <a:lstStyle/>
        <a:p>
          <a:r>
            <a:rPr lang="es-EC" sz="1200" dirty="0">
              <a:latin typeface="+mn-lt"/>
            </a:rPr>
            <a:t>Los usuarios de los talleres automotrices independientes consideran que deben existir mayor control para que puedan brindar sus servicios bajo estándares de calidad.  </a:t>
          </a:r>
        </a:p>
      </dgm:t>
    </dgm:pt>
    <dgm:pt modelId="{5D474C6A-034A-40C1-A8FC-9C8828FC3ED2}" type="parTrans" cxnId="{9129D8C4-CE5B-4FD0-95A8-C6397D4CAEF1}">
      <dgm:prSet/>
      <dgm:spPr/>
      <dgm:t>
        <a:bodyPr/>
        <a:lstStyle/>
        <a:p>
          <a:endParaRPr lang="es-EC" sz="1200">
            <a:latin typeface="+mn-lt"/>
          </a:endParaRPr>
        </a:p>
      </dgm:t>
    </dgm:pt>
    <dgm:pt modelId="{59531D50-08CB-4B19-A802-0D705AB30146}" type="sibTrans" cxnId="{9129D8C4-CE5B-4FD0-95A8-C6397D4CAEF1}">
      <dgm:prSet/>
      <dgm:spPr/>
      <dgm:t>
        <a:bodyPr/>
        <a:lstStyle/>
        <a:p>
          <a:endParaRPr lang="es-EC" sz="1200">
            <a:latin typeface="+mn-lt"/>
          </a:endParaRPr>
        </a:p>
      </dgm:t>
    </dgm:pt>
    <dgm:pt modelId="{EB7FBC06-EA55-4DFE-AE1D-EFF8F325F0D7}">
      <dgm:prSet phldrT="[Texto]" custT="1"/>
      <dgm:spPr/>
      <dgm:t>
        <a:bodyPr/>
        <a:lstStyle/>
        <a:p>
          <a:r>
            <a:rPr lang="es-EC" sz="1200" dirty="0">
              <a:latin typeface="+mn-lt"/>
            </a:rPr>
            <a:t>Los usuarios consideran que la mayoría de los talleres automotrices cumplen en un nivel alto las 5 dimensiones de calidad del servicio, siendo la razón principal por la que acuden a estos talleres.</a:t>
          </a:r>
        </a:p>
      </dgm:t>
    </dgm:pt>
    <dgm:pt modelId="{0629FC26-793A-415A-9F9E-F11785D80336}" type="parTrans" cxnId="{58C6079D-511C-4476-AD27-DCE3A9CC1E5D}">
      <dgm:prSet/>
      <dgm:spPr/>
      <dgm:t>
        <a:bodyPr/>
        <a:lstStyle/>
        <a:p>
          <a:endParaRPr lang="es-EC" sz="1200">
            <a:latin typeface="+mn-lt"/>
          </a:endParaRPr>
        </a:p>
      </dgm:t>
    </dgm:pt>
    <dgm:pt modelId="{91096B6D-BFE6-4646-9249-57179C8F7C81}" type="sibTrans" cxnId="{58C6079D-511C-4476-AD27-DCE3A9CC1E5D}">
      <dgm:prSet/>
      <dgm:spPr/>
      <dgm:t>
        <a:bodyPr/>
        <a:lstStyle/>
        <a:p>
          <a:endParaRPr lang="es-EC" sz="1200">
            <a:latin typeface="+mn-lt"/>
          </a:endParaRPr>
        </a:p>
      </dgm:t>
    </dgm:pt>
    <dgm:pt modelId="{4C846526-5BD7-4C5E-B3ED-027A383914F8}">
      <dgm:prSet phldrT="[Texto]" custT="1"/>
      <dgm:spPr/>
      <dgm:t>
        <a:bodyPr/>
        <a:lstStyle/>
        <a:p>
          <a:r>
            <a:rPr lang="es-EC" sz="1200" dirty="0">
              <a:latin typeface="+mn-lt"/>
            </a:rPr>
            <a:t>Los usuarios consideran que el lugar de residencia juega un papel importante en su intención de compra de mantenimientos automotrices. </a:t>
          </a:r>
        </a:p>
      </dgm:t>
    </dgm:pt>
    <dgm:pt modelId="{4582C91A-9CEA-4410-8B11-C4A9F47FA39F}" type="parTrans" cxnId="{F29A18B9-7419-4659-BB4C-926000F96084}">
      <dgm:prSet/>
      <dgm:spPr/>
      <dgm:t>
        <a:bodyPr/>
        <a:lstStyle/>
        <a:p>
          <a:endParaRPr lang="es-EC" sz="1200">
            <a:latin typeface="+mn-lt"/>
          </a:endParaRPr>
        </a:p>
      </dgm:t>
    </dgm:pt>
    <dgm:pt modelId="{D3A34ED2-F6DA-4DE6-B556-F8C2348770B0}" type="sibTrans" cxnId="{F29A18B9-7419-4659-BB4C-926000F96084}">
      <dgm:prSet/>
      <dgm:spPr/>
      <dgm:t>
        <a:bodyPr/>
        <a:lstStyle/>
        <a:p>
          <a:endParaRPr lang="es-EC" sz="1200">
            <a:latin typeface="+mn-lt"/>
          </a:endParaRPr>
        </a:p>
      </dgm:t>
    </dgm:pt>
    <dgm:pt modelId="{E1D34C78-0557-4319-BECA-FCE02ED78E7E}">
      <dgm:prSet phldrT="[Texto]" custT="1"/>
      <dgm:spPr/>
      <dgm:t>
        <a:bodyPr/>
        <a:lstStyle/>
        <a:p>
          <a:r>
            <a:rPr lang="es-EC" sz="1200" dirty="0">
              <a:latin typeface="+mn-lt"/>
            </a:rPr>
            <a:t>Los consumidores consideran que las estrategias comunicaciones son relevantes para tener mayor información de los servicios automotrices, puesto que ayuda a identificar de mejor manera la especialidad del taller automotriz.</a:t>
          </a:r>
        </a:p>
      </dgm:t>
    </dgm:pt>
    <dgm:pt modelId="{9AA488D0-68C6-452A-8591-78FDA45DC7CF}" type="parTrans" cxnId="{CE6D0C11-25D2-40B0-915E-5433B5F3471D}">
      <dgm:prSet/>
      <dgm:spPr/>
      <dgm:t>
        <a:bodyPr/>
        <a:lstStyle/>
        <a:p>
          <a:endParaRPr lang="es-EC" sz="1200">
            <a:latin typeface="+mn-lt"/>
          </a:endParaRPr>
        </a:p>
      </dgm:t>
    </dgm:pt>
    <dgm:pt modelId="{E180C70B-9191-46C9-88D3-EC8A726A65FB}" type="sibTrans" cxnId="{CE6D0C11-25D2-40B0-915E-5433B5F3471D}">
      <dgm:prSet/>
      <dgm:spPr/>
      <dgm:t>
        <a:bodyPr/>
        <a:lstStyle/>
        <a:p>
          <a:endParaRPr lang="es-EC" sz="1200">
            <a:latin typeface="+mn-lt"/>
          </a:endParaRPr>
        </a:p>
      </dgm:t>
    </dgm:pt>
    <dgm:pt modelId="{059D588D-D45B-4B62-94C6-3CC4593C3833}" type="pres">
      <dgm:prSet presAssocID="{635135E7-5E86-4877-8176-8C09E40DE66C}" presName="linear" presStyleCnt="0">
        <dgm:presLayoutVars>
          <dgm:dir/>
          <dgm:animLvl val="lvl"/>
          <dgm:resizeHandles val="exact"/>
        </dgm:presLayoutVars>
      </dgm:prSet>
      <dgm:spPr/>
    </dgm:pt>
    <dgm:pt modelId="{2A1E9B1E-B4E3-4EFC-89FD-1CECA8A1ED10}" type="pres">
      <dgm:prSet presAssocID="{AAD76143-6106-40D6-8192-1A989EAD9AD0}" presName="parentLin" presStyleCnt="0"/>
      <dgm:spPr/>
    </dgm:pt>
    <dgm:pt modelId="{E44D1990-70A4-429A-A93D-93C9733267CA}" type="pres">
      <dgm:prSet presAssocID="{AAD76143-6106-40D6-8192-1A989EAD9AD0}" presName="parentLeftMargin" presStyleLbl="node1" presStyleIdx="0" presStyleCnt="5"/>
      <dgm:spPr/>
    </dgm:pt>
    <dgm:pt modelId="{206DCB2D-76C4-4C07-BE1A-BF46EDC9C55E}" type="pres">
      <dgm:prSet presAssocID="{AAD76143-6106-40D6-8192-1A989EAD9AD0}" presName="parentText" presStyleLbl="node1" presStyleIdx="0" presStyleCnt="5" custScaleX="133034">
        <dgm:presLayoutVars>
          <dgm:chMax val="0"/>
          <dgm:bulletEnabled val="1"/>
        </dgm:presLayoutVars>
      </dgm:prSet>
      <dgm:spPr/>
    </dgm:pt>
    <dgm:pt modelId="{C6003102-CFED-4262-AE37-0F507BB45F27}" type="pres">
      <dgm:prSet presAssocID="{AAD76143-6106-40D6-8192-1A989EAD9AD0}" presName="negativeSpace" presStyleCnt="0"/>
      <dgm:spPr/>
    </dgm:pt>
    <dgm:pt modelId="{83767593-3D38-4467-8B95-B6173603B44C}" type="pres">
      <dgm:prSet presAssocID="{AAD76143-6106-40D6-8192-1A989EAD9AD0}" presName="childText" presStyleLbl="conFgAcc1" presStyleIdx="0" presStyleCnt="5">
        <dgm:presLayoutVars>
          <dgm:bulletEnabled val="1"/>
        </dgm:presLayoutVars>
      </dgm:prSet>
      <dgm:spPr/>
    </dgm:pt>
    <dgm:pt modelId="{2B9542DC-11EF-4F25-A0F6-1D8443993EEA}" type="pres">
      <dgm:prSet presAssocID="{2C11C664-4072-4221-9500-1AE6985A822A}" presName="spaceBetweenRectangles" presStyleCnt="0"/>
      <dgm:spPr/>
    </dgm:pt>
    <dgm:pt modelId="{D51795BB-6BD5-4323-9540-1B49F9FCD9E6}" type="pres">
      <dgm:prSet presAssocID="{AC53F36D-1EBA-410B-BD74-347F209C8652}" presName="parentLin" presStyleCnt="0"/>
      <dgm:spPr/>
    </dgm:pt>
    <dgm:pt modelId="{E04E05E2-D734-468D-B207-202684A33137}" type="pres">
      <dgm:prSet presAssocID="{AC53F36D-1EBA-410B-BD74-347F209C8652}" presName="parentLeftMargin" presStyleLbl="node1" presStyleIdx="0" presStyleCnt="5"/>
      <dgm:spPr/>
    </dgm:pt>
    <dgm:pt modelId="{AFD5EF3E-0940-4645-87EF-865C94A12922}" type="pres">
      <dgm:prSet presAssocID="{AC53F36D-1EBA-410B-BD74-347F209C8652}" presName="parentText" presStyleLbl="node1" presStyleIdx="1" presStyleCnt="5" custScaleX="133034">
        <dgm:presLayoutVars>
          <dgm:chMax val="0"/>
          <dgm:bulletEnabled val="1"/>
        </dgm:presLayoutVars>
      </dgm:prSet>
      <dgm:spPr/>
    </dgm:pt>
    <dgm:pt modelId="{B4DFEC97-8F0B-4AB2-AC29-9D9BF99BFC0A}" type="pres">
      <dgm:prSet presAssocID="{AC53F36D-1EBA-410B-BD74-347F209C8652}" presName="negativeSpace" presStyleCnt="0"/>
      <dgm:spPr/>
    </dgm:pt>
    <dgm:pt modelId="{DFFF029F-E9AF-4067-8107-6BD52FFD479B}" type="pres">
      <dgm:prSet presAssocID="{AC53F36D-1EBA-410B-BD74-347F209C8652}" presName="childText" presStyleLbl="conFgAcc1" presStyleIdx="1" presStyleCnt="5">
        <dgm:presLayoutVars>
          <dgm:bulletEnabled val="1"/>
        </dgm:presLayoutVars>
      </dgm:prSet>
      <dgm:spPr/>
    </dgm:pt>
    <dgm:pt modelId="{21AA2C15-B805-44E4-AFFA-D98902F97C5B}" type="pres">
      <dgm:prSet presAssocID="{59531D50-08CB-4B19-A802-0D705AB30146}" presName="spaceBetweenRectangles" presStyleCnt="0"/>
      <dgm:spPr/>
    </dgm:pt>
    <dgm:pt modelId="{41676EFF-1203-40C4-A2CF-7A8AD8C26013}" type="pres">
      <dgm:prSet presAssocID="{EB7FBC06-EA55-4DFE-AE1D-EFF8F325F0D7}" presName="parentLin" presStyleCnt="0"/>
      <dgm:spPr/>
    </dgm:pt>
    <dgm:pt modelId="{0F2119A0-9066-4D9C-8BA8-AE3A4A5F4574}" type="pres">
      <dgm:prSet presAssocID="{EB7FBC06-EA55-4DFE-AE1D-EFF8F325F0D7}" presName="parentLeftMargin" presStyleLbl="node1" presStyleIdx="1" presStyleCnt="5"/>
      <dgm:spPr/>
    </dgm:pt>
    <dgm:pt modelId="{FF9B194E-EF8B-4FE1-941E-C238D2EB796B}" type="pres">
      <dgm:prSet presAssocID="{EB7FBC06-EA55-4DFE-AE1D-EFF8F325F0D7}" presName="parentText" presStyleLbl="node1" presStyleIdx="2" presStyleCnt="5" custScaleX="133034">
        <dgm:presLayoutVars>
          <dgm:chMax val="0"/>
          <dgm:bulletEnabled val="1"/>
        </dgm:presLayoutVars>
      </dgm:prSet>
      <dgm:spPr/>
    </dgm:pt>
    <dgm:pt modelId="{DDE2E213-1B48-4713-803D-5E76A32C6045}" type="pres">
      <dgm:prSet presAssocID="{EB7FBC06-EA55-4DFE-AE1D-EFF8F325F0D7}" presName="negativeSpace" presStyleCnt="0"/>
      <dgm:spPr/>
    </dgm:pt>
    <dgm:pt modelId="{27E93A3B-D033-45D4-96F4-4D8824B189C8}" type="pres">
      <dgm:prSet presAssocID="{EB7FBC06-EA55-4DFE-AE1D-EFF8F325F0D7}" presName="childText" presStyleLbl="conFgAcc1" presStyleIdx="2" presStyleCnt="5">
        <dgm:presLayoutVars>
          <dgm:bulletEnabled val="1"/>
        </dgm:presLayoutVars>
      </dgm:prSet>
      <dgm:spPr/>
    </dgm:pt>
    <dgm:pt modelId="{C932BB97-19D2-431E-862B-8D5C43068E8E}" type="pres">
      <dgm:prSet presAssocID="{91096B6D-BFE6-4646-9249-57179C8F7C81}" presName="spaceBetweenRectangles" presStyleCnt="0"/>
      <dgm:spPr/>
    </dgm:pt>
    <dgm:pt modelId="{F9873D13-2893-453B-8BBB-4831CA679B5A}" type="pres">
      <dgm:prSet presAssocID="{4C846526-5BD7-4C5E-B3ED-027A383914F8}" presName="parentLin" presStyleCnt="0"/>
      <dgm:spPr/>
    </dgm:pt>
    <dgm:pt modelId="{FCC36133-5E23-4D12-A4EF-D77042612989}" type="pres">
      <dgm:prSet presAssocID="{4C846526-5BD7-4C5E-B3ED-027A383914F8}" presName="parentLeftMargin" presStyleLbl="node1" presStyleIdx="2" presStyleCnt="5"/>
      <dgm:spPr/>
    </dgm:pt>
    <dgm:pt modelId="{D8CB6503-0C72-48D0-87CF-8BC5310434A4}" type="pres">
      <dgm:prSet presAssocID="{4C846526-5BD7-4C5E-B3ED-027A383914F8}" presName="parentText" presStyleLbl="node1" presStyleIdx="3" presStyleCnt="5" custScaleX="133034">
        <dgm:presLayoutVars>
          <dgm:chMax val="0"/>
          <dgm:bulletEnabled val="1"/>
        </dgm:presLayoutVars>
      </dgm:prSet>
      <dgm:spPr/>
    </dgm:pt>
    <dgm:pt modelId="{271CC201-1FED-4E54-8D84-E91786CC631D}" type="pres">
      <dgm:prSet presAssocID="{4C846526-5BD7-4C5E-B3ED-027A383914F8}" presName="negativeSpace" presStyleCnt="0"/>
      <dgm:spPr/>
    </dgm:pt>
    <dgm:pt modelId="{77E62EB7-A54A-4609-B9D1-000D89DB8317}" type="pres">
      <dgm:prSet presAssocID="{4C846526-5BD7-4C5E-B3ED-027A383914F8}" presName="childText" presStyleLbl="conFgAcc1" presStyleIdx="3" presStyleCnt="5">
        <dgm:presLayoutVars>
          <dgm:bulletEnabled val="1"/>
        </dgm:presLayoutVars>
      </dgm:prSet>
      <dgm:spPr/>
    </dgm:pt>
    <dgm:pt modelId="{BE2520F5-0CE2-4D3D-8B5D-5F5AB3CDDFDF}" type="pres">
      <dgm:prSet presAssocID="{D3A34ED2-F6DA-4DE6-B556-F8C2348770B0}" presName="spaceBetweenRectangles" presStyleCnt="0"/>
      <dgm:spPr/>
    </dgm:pt>
    <dgm:pt modelId="{40BFCD8F-6C96-462E-9D6C-34AC9F54549C}" type="pres">
      <dgm:prSet presAssocID="{E1D34C78-0557-4319-BECA-FCE02ED78E7E}" presName="parentLin" presStyleCnt="0"/>
      <dgm:spPr/>
    </dgm:pt>
    <dgm:pt modelId="{F6CE7E84-B0AE-4D3C-8752-BF7A6E25B708}" type="pres">
      <dgm:prSet presAssocID="{E1D34C78-0557-4319-BECA-FCE02ED78E7E}" presName="parentLeftMargin" presStyleLbl="node1" presStyleIdx="3" presStyleCnt="5"/>
      <dgm:spPr/>
    </dgm:pt>
    <dgm:pt modelId="{C4441C0F-DD1E-4F34-A7C9-F38D2AF18FB3}" type="pres">
      <dgm:prSet presAssocID="{E1D34C78-0557-4319-BECA-FCE02ED78E7E}" presName="parentText" presStyleLbl="node1" presStyleIdx="4" presStyleCnt="5" custScaleX="133034">
        <dgm:presLayoutVars>
          <dgm:chMax val="0"/>
          <dgm:bulletEnabled val="1"/>
        </dgm:presLayoutVars>
      </dgm:prSet>
      <dgm:spPr/>
    </dgm:pt>
    <dgm:pt modelId="{EB5389E5-9091-412D-89EE-6049B42401BF}" type="pres">
      <dgm:prSet presAssocID="{E1D34C78-0557-4319-BECA-FCE02ED78E7E}" presName="negativeSpace" presStyleCnt="0"/>
      <dgm:spPr/>
    </dgm:pt>
    <dgm:pt modelId="{C64CCFD0-27C6-40D4-BAFA-816FE1E33FA4}" type="pres">
      <dgm:prSet presAssocID="{E1D34C78-0557-4319-BECA-FCE02ED78E7E}" presName="childText" presStyleLbl="conFgAcc1" presStyleIdx="4" presStyleCnt="5">
        <dgm:presLayoutVars>
          <dgm:bulletEnabled val="1"/>
        </dgm:presLayoutVars>
      </dgm:prSet>
      <dgm:spPr/>
    </dgm:pt>
  </dgm:ptLst>
  <dgm:cxnLst>
    <dgm:cxn modelId="{CAA01E06-94F0-4917-87A3-F885B4939C36}" srcId="{635135E7-5E86-4877-8176-8C09E40DE66C}" destId="{AAD76143-6106-40D6-8192-1A989EAD9AD0}" srcOrd="0" destOrd="0" parTransId="{27D2BADD-B0A4-41C5-928C-1F3C1FB63C09}" sibTransId="{2C11C664-4072-4221-9500-1AE6985A822A}"/>
    <dgm:cxn modelId="{CE6D0C11-25D2-40B0-915E-5433B5F3471D}" srcId="{635135E7-5E86-4877-8176-8C09E40DE66C}" destId="{E1D34C78-0557-4319-BECA-FCE02ED78E7E}" srcOrd="4" destOrd="0" parTransId="{9AA488D0-68C6-452A-8591-78FDA45DC7CF}" sibTransId="{E180C70B-9191-46C9-88D3-EC8A726A65FB}"/>
    <dgm:cxn modelId="{A8E16C14-D788-4F45-886E-77F8276D6311}" type="presOf" srcId="{AC53F36D-1EBA-410B-BD74-347F209C8652}" destId="{E04E05E2-D734-468D-B207-202684A33137}" srcOrd="0" destOrd="0" presId="urn:microsoft.com/office/officeart/2005/8/layout/list1"/>
    <dgm:cxn modelId="{AAC33B1B-0D24-46A1-8E93-49EE98A9D2CC}" type="presOf" srcId="{AC53F36D-1EBA-410B-BD74-347F209C8652}" destId="{AFD5EF3E-0940-4645-87EF-865C94A12922}" srcOrd="1" destOrd="0" presId="urn:microsoft.com/office/officeart/2005/8/layout/list1"/>
    <dgm:cxn modelId="{923A3D2B-CA4B-4572-8F95-C8D83344E840}" type="presOf" srcId="{4C846526-5BD7-4C5E-B3ED-027A383914F8}" destId="{FCC36133-5E23-4D12-A4EF-D77042612989}" srcOrd="0" destOrd="0" presId="urn:microsoft.com/office/officeart/2005/8/layout/list1"/>
    <dgm:cxn modelId="{441F9861-262F-433C-A6B5-2BE6B97A918E}" type="presOf" srcId="{4C846526-5BD7-4C5E-B3ED-027A383914F8}" destId="{D8CB6503-0C72-48D0-87CF-8BC5310434A4}" srcOrd="1" destOrd="0" presId="urn:microsoft.com/office/officeart/2005/8/layout/list1"/>
    <dgm:cxn modelId="{00630652-0860-4F65-96EE-DA6CD2307884}" type="presOf" srcId="{E1D34C78-0557-4319-BECA-FCE02ED78E7E}" destId="{C4441C0F-DD1E-4F34-A7C9-F38D2AF18FB3}" srcOrd="1" destOrd="0" presId="urn:microsoft.com/office/officeart/2005/8/layout/list1"/>
    <dgm:cxn modelId="{044C7353-EBDE-42D7-8A6C-6ED129DC5BB0}" type="presOf" srcId="{EB7FBC06-EA55-4DFE-AE1D-EFF8F325F0D7}" destId="{FF9B194E-EF8B-4FE1-941E-C238D2EB796B}" srcOrd="1" destOrd="0" presId="urn:microsoft.com/office/officeart/2005/8/layout/list1"/>
    <dgm:cxn modelId="{A8F45E88-5000-4673-9099-F5C982BCA1AC}" type="presOf" srcId="{EB7FBC06-EA55-4DFE-AE1D-EFF8F325F0D7}" destId="{0F2119A0-9066-4D9C-8BA8-AE3A4A5F4574}" srcOrd="0" destOrd="0" presId="urn:microsoft.com/office/officeart/2005/8/layout/list1"/>
    <dgm:cxn modelId="{745F639A-942C-4A34-A04D-79E4F7D7B55D}" type="presOf" srcId="{E1D34C78-0557-4319-BECA-FCE02ED78E7E}" destId="{F6CE7E84-B0AE-4D3C-8752-BF7A6E25B708}" srcOrd="0" destOrd="0" presId="urn:microsoft.com/office/officeart/2005/8/layout/list1"/>
    <dgm:cxn modelId="{58C6079D-511C-4476-AD27-DCE3A9CC1E5D}" srcId="{635135E7-5E86-4877-8176-8C09E40DE66C}" destId="{EB7FBC06-EA55-4DFE-AE1D-EFF8F325F0D7}" srcOrd="2" destOrd="0" parTransId="{0629FC26-793A-415A-9F9E-F11785D80336}" sibTransId="{91096B6D-BFE6-4646-9249-57179C8F7C81}"/>
    <dgm:cxn modelId="{85B855A2-C3DF-4035-85A9-D294C15CC54A}" type="presOf" srcId="{635135E7-5E86-4877-8176-8C09E40DE66C}" destId="{059D588D-D45B-4B62-94C6-3CC4593C3833}" srcOrd="0" destOrd="0" presId="urn:microsoft.com/office/officeart/2005/8/layout/list1"/>
    <dgm:cxn modelId="{6DF123AE-F7FD-4724-AE8F-93D507282388}" type="presOf" srcId="{AAD76143-6106-40D6-8192-1A989EAD9AD0}" destId="{E44D1990-70A4-429A-A93D-93C9733267CA}" srcOrd="0" destOrd="0" presId="urn:microsoft.com/office/officeart/2005/8/layout/list1"/>
    <dgm:cxn modelId="{F29A18B9-7419-4659-BB4C-926000F96084}" srcId="{635135E7-5E86-4877-8176-8C09E40DE66C}" destId="{4C846526-5BD7-4C5E-B3ED-027A383914F8}" srcOrd="3" destOrd="0" parTransId="{4582C91A-9CEA-4410-8B11-C4A9F47FA39F}" sibTransId="{D3A34ED2-F6DA-4DE6-B556-F8C2348770B0}"/>
    <dgm:cxn modelId="{9129D8C4-CE5B-4FD0-95A8-C6397D4CAEF1}" srcId="{635135E7-5E86-4877-8176-8C09E40DE66C}" destId="{AC53F36D-1EBA-410B-BD74-347F209C8652}" srcOrd="1" destOrd="0" parTransId="{5D474C6A-034A-40C1-A8FC-9C8828FC3ED2}" sibTransId="{59531D50-08CB-4B19-A802-0D705AB30146}"/>
    <dgm:cxn modelId="{71F811D4-7124-4527-B24D-AAEF8B3572AE}" type="presOf" srcId="{AAD76143-6106-40D6-8192-1A989EAD9AD0}" destId="{206DCB2D-76C4-4C07-BE1A-BF46EDC9C55E}" srcOrd="1" destOrd="0" presId="urn:microsoft.com/office/officeart/2005/8/layout/list1"/>
    <dgm:cxn modelId="{61476E56-DDD5-46A2-B8F2-0BB217C75050}" type="presParOf" srcId="{059D588D-D45B-4B62-94C6-3CC4593C3833}" destId="{2A1E9B1E-B4E3-4EFC-89FD-1CECA8A1ED10}" srcOrd="0" destOrd="0" presId="urn:microsoft.com/office/officeart/2005/8/layout/list1"/>
    <dgm:cxn modelId="{1F8FF379-29D7-47E8-A4D2-B053A52F82D1}" type="presParOf" srcId="{2A1E9B1E-B4E3-4EFC-89FD-1CECA8A1ED10}" destId="{E44D1990-70A4-429A-A93D-93C9733267CA}" srcOrd="0" destOrd="0" presId="urn:microsoft.com/office/officeart/2005/8/layout/list1"/>
    <dgm:cxn modelId="{CCC84040-8BA2-4664-97A9-1F21F38B7838}" type="presParOf" srcId="{2A1E9B1E-B4E3-4EFC-89FD-1CECA8A1ED10}" destId="{206DCB2D-76C4-4C07-BE1A-BF46EDC9C55E}" srcOrd="1" destOrd="0" presId="urn:microsoft.com/office/officeart/2005/8/layout/list1"/>
    <dgm:cxn modelId="{F84CFE36-5937-4DD9-BDD7-8AB06AA8DF92}" type="presParOf" srcId="{059D588D-D45B-4B62-94C6-3CC4593C3833}" destId="{C6003102-CFED-4262-AE37-0F507BB45F27}" srcOrd="1" destOrd="0" presId="urn:microsoft.com/office/officeart/2005/8/layout/list1"/>
    <dgm:cxn modelId="{BFA3A489-AA39-46EE-BEF0-2BBF60BD9D41}" type="presParOf" srcId="{059D588D-D45B-4B62-94C6-3CC4593C3833}" destId="{83767593-3D38-4467-8B95-B6173603B44C}" srcOrd="2" destOrd="0" presId="urn:microsoft.com/office/officeart/2005/8/layout/list1"/>
    <dgm:cxn modelId="{6369ABA1-8E71-48CA-B220-9B94488F2403}" type="presParOf" srcId="{059D588D-D45B-4B62-94C6-3CC4593C3833}" destId="{2B9542DC-11EF-4F25-A0F6-1D8443993EEA}" srcOrd="3" destOrd="0" presId="urn:microsoft.com/office/officeart/2005/8/layout/list1"/>
    <dgm:cxn modelId="{375ADF8C-45A9-4564-88BF-AD9AB1FC5631}" type="presParOf" srcId="{059D588D-D45B-4B62-94C6-3CC4593C3833}" destId="{D51795BB-6BD5-4323-9540-1B49F9FCD9E6}" srcOrd="4" destOrd="0" presId="urn:microsoft.com/office/officeart/2005/8/layout/list1"/>
    <dgm:cxn modelId="{2C0A42A9-220C-4CEB-ACC4-D69AE6798F25}" type="presParOf" srcId="{D51795BB-6BD5-4323-9540-1B49F9FCD9E6}" destId="{E04E05E2-D734-468D-B207-202684A33137}" srcOrd="0" destOrd="0" presId="urn:microsoft.com/office/officeart/2005/8/layout/list1"/>
    <dgm:cxn modelId="{28048601-6D47-4B7B-A065-3001C02F3044}" type="presParOf" srcId="{D51795BB-6BD5-4323-9540-1B49F9FCD9E6}" destId="{AFD5EF3E-0940-4645-87EF-865C94A12922}" srcOrd="1" destOrd="0" presId="urn:microsoft.com/office/officeart/2005/8/layout/list1"/>
    <dgm:cxn modelId="{7908A764-3758-491C-BC1B-9D2A221CD803}" type="presParOf" srcId="{059D588D-D45B-4B62-94C6-3CC4593C3833}" destId="{B4DFEC97-8F0B-4AB2-AC29-9D9BF99BFC0A}" srcOrd="5" destOrd="0" presId="urn:microsoft.com/office/officeart/2005/8/layout/list1"/>
    <dgm:cxn modelId="{4D9FD246-2EA3-4A87-89CD-7DBE4473ACFB}" type="presParOf" srcId="{059D588D-D45B-4B62-94C6-3CC4593C3833}" destId="{DFFF029F-E9AF-4067-8107-6BD52FFD479B}" srcOrd="6" destOrd="0" presId="urn:microsoft.com/office/officeart/2005/8/layout/list1"/>
    <dgm:cxn modelId="{608E7D4D-2D4D-4535-A3D1-F985A4DB623F}" type="presParOf" srcId="{059D588D-D45B-4B62-94C6-3CC4593C3833}" destId="{21AA2C15-B805-44E4-AFFA-D98902F97C5B}" srcOrd="7" destOrd="0" presId="urn:microsoft.com/office/officeart/2005/8/layout/list1"/>
    <dgm:cxn modelId="{2442C58A-BFF2-45A2-A7E8-08D04C90643E}" type="presParOf" srcId="{059D588D-D45B-4B62-94C6-3CC4593C3833}" destId="{41676EFF-1203-40C4-A2CF-7A8AD8C26013}" srcOrd="8" destOrd="0" presId="urn:microsoft.com/office/officeart/2005/8/layout/list1"/>
    <dgm:cxn modelId="{B173B91A-68A2-461A-860A-BBE3D266D03D}" type="presParOf" srcId="{41676EFF-1203-40C4-A2CF-7A8AD8C26013}" destId="{0F2119A0-9066-4D9C-8BA8-AE3A4A5F4574}" srcOrd="0" destOrd="0" presId="urn:microsoft.com/office/officeart/2005/8/layout/list1"/>
    <dgm:cxn modelId="{47438AE7-517D-4A3D-A17F-722EBE3F131A}" type="presParOf" srcId="{41676EFF-1203-40C4-A2CF-7A8AD8C26013}" destId="{FF9B194E-EF8B-4FE1-941E-C238D2EB796B}" srcOrd="1" destOrd="0" presId="urn:microsoft.com/office/officeart/2005/8/layout/list1"/>
    <dgm:cxn modelId="{35B82319-D8AF-40FD-B0DC-FB2C0E33E4B0}" type="presParOf" srcId="{059D588D-D45B-4B62-94C6-3CC4593C3833}" destId="{DDE2E213-1B48-4713-803D-5E76A32C6045}" srcOrd="9" destOrd="0" presId="urn:microsoft.com/office/officeart/2005/8/layout/list1"/>
    <dgm:cxn modelId="{74EB7A30-D791-4A5B-9F76-1A3D3E4793B8}" type="presParOf" srcId="{059D588D-D45B-4B62-94C6-3CC4593C3833}" destId="{27E93A3B-D033-45D4-96F4-4D8824B189C8}" srcOrd="10" destOrd="0" presId="urn:microsoft.com/office/officeart/2005/8/layout/list1"/>
    <dgm:cxn modelId="{C05F1F70-CB1E-4A6F-AA8C-60AE61A3F9CC}" type="presParOf" srcId="{059D588D-D45B-4B62-94C6-3CC4593C3833}" destId="{C932BB97-19D2-431E-862B-8D5C43068E8E}" srcOrd="11" destOrd="0" presId="urn:microsoft.com/office/officeart/2005/8/layout/list1"/>
    <dgm:cxn modelId="{FD28B5B6-07BE-42E8-AF5E-ED87115EA544}" type="presParOf" srcId="{059D588D-D45B-4B62-94C6-3CC4593C3833}" destId="{F9873D13-2893-453B-8BBB-4831CA679B5A}" srcOrd="12" destOrd="0" presId="urn:microsoft.com/office/officeart/2005/8/layout/list1"/>
    <dgm:cxn modelId="{24768790-0DCF-45E7-AEFB-32DFE1FFD2EA}" type="presParOf" srcId="{F9873D13-2893-453B-8BBB-4831CA679B5A}" destId="{FCC36133-5E23-4D12-A4EF-D77042612989}" srcOrd="0" destOrd="0" presId="urn:microsoft.com/office/officeart/2005/8/layout/list1"/>
    <dgm:cxn modelId="{11F2ADC0-A352-43D7-9022-D78220BD20E3}" type="presParOf" srcId="{F9873D13-2893-453B-8BBB-4831CA679B5A}" destId="{D8CB6503-0C72-48D0-87CF-8BC5310434A4}" srcOrd="1" destOrd="0" presId="urn:microsoft.com/office/officeart/2005/8/layout/list1"/>
    <dgm:cxn modelId="{933AC13F-3125-4435-BD7E-CB8DF8BB62A4}" type="presParOf" srcId="{059D588D-D45B-4B62-94C6-3CC4593C3833}" destId="{271CC201-1FED-4E54-8D84-E91786CC631D}" srcOrd="13" destOrd="0" presId="urn:microsoft.com/office/officeart/2005/8/layout/list1"/>
    <dgm:cxn modelId="{4770BDE1-CEC3-4F59-976B-A0854B1E2E5B}" type="presParOf" srcId="{059D588D-D45B-4B62-94C6-3CC4593C3833}" destId="{77E62EB7-A54A-4609-B9D1-000D89DB8317}" srcOrd="14" destOrd="0" presId="urn:microsoft.com/office/officeart/2005/8/layout/list1"/>
    <dgm:cxn modelId="{2E341E2E-DBF4-4B6D-9B29-AA8A2F0178AF}" type="presParOf" srcId="{059D588D-D45B-4B62-94C6-3CC4593C3833}" destId="{BE2520F5-0CE2-4D3D-8B5D-5F5AB3CDDFDF}" srcOrd="15" destOrd="0" presId="urn:microsoft.com/office/officeart/2005/8/layout/list1"/>
    <dgm:cxn modelId="{A6DBD14E-0CD9-44D2-9C5D-5EAB1C19DF1F}" type="presParOf" srcId="{059D588D-D45B-4B62-94C6-3CC4593C3833}" destId="{40BFCD8F-6C96-462E-9D6C-34AC9F54549C}" srcOrd="16" destOrd="0" presId="urn:microsoft.com/office/officeart/2005/8/layout/list1"/>
    <dgm:cxn modelId="{A9566C4A-A5D3-4C64-A256-0FC72E3A8452}" type="presParOf" srcId="{40BFCD8F-6C96-462E-9D6C-34AC9F54549C}" destId="{F6CE7E84-B0AE-4D3C-8752-BF7A6E25B708}" srcOrd="0" destOrd="0" presId="urn:microsoft.com/office/officeart/2005/8/layout/list1"/>
    <dgm:cxn modelId="{9B88B2C0-C32A-41F6-AACB-02927706EA8E}" type="presParOf" srcId="{40BFCD8F-6C96-462E-9D6C-34AC9F54549C}" destId="{C4441C0F-DD1E-4F34-A7C9-F38D2AF18FB3}" srcOrd="1" destOrd="0" presId="urn:microsoft.com/office/officeart/2005/8/layout/list1"/>
    <dgm:cxn modelId="{519C8061-FB31-44D6-B84F-3F9F6EEE6512}" type="presParOf" srcId="{059D588D-D45B-4B62-94C6-3CC4593C3833}" destId="{EB5389E5-9091-412D-89EE-6049B42401BF}" srcOrd="17" destOrd="0" presId="urn:microsoft.com/office/officeart/2005/8/layout/list1"/>
    <dgm:cxn modelId="{FD34014F-70FE-4300-A7DE-E341E87FC956}" type="presParOf" srcId="{059D588D-D45B-4B62-94C6-3CC4593C3833}" destId="{C64CCFD0-27C6-40D4-BAFA-816FE1E33FA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5135E7-5E86-4877-8176-8C09E40DE66C}" type="doc">
      <dgm:prSet loTypeId="urn:microsoft.com/office/officeart/2008/layout/PictureAccentList" loCatId="list" qsTypeId="urn:microsoft.com/office/officeart/2005/8/quickstyle/3d2" qsCatId="3D" csTypeId="urn:microsoft.com/office/officeart/2005/8/colors/accent5_3" csCatId="accent5" phldr="1"/>
      <dgm:spPr/>
      <dgm:t>
        <a:bodyPr/>
        <a:lstStyle/>
        <a:p>
          <a:endParaRPr lang="es-EC"/>
        </a:p>
      </dgm:t>
    </dgm:pt>
    <dgm:pt modelId="{AAD76143-6106-40D6-8192-1A989EAD9AD0}">
      <dgm:prSet phldrT="[Texto]" custT="1"/>
      <dgm:spPr/>
      <dgm:t>
        <a:bodyPr/>
        <a:lstStyle/>
        <a:p>
          <a:r>
            <a:rPr lang="es-ES" sz="1200" dirty="0">
              <a:solidFill>
                <a:schemeClr val="tx1"/>
              </a:solidFill>
            </a:rPr>
            <a:t>Se recomienda tomar en cuenta el análisis de cada una de las dimensiones de la calidad del servicio, ya que inciden positivamente en la decisión de compra del consumidor, considerando que existe un alto número de ofertantes que brindan el mismo servicio.</a:t>
          </a:r>
          <a:endParaRPr lang="es-EC" sz="1200" b="0" dirty="0">
            <a:solidFill>
              <a:schemeClr val="tx1"/>
            </a:solidFill>
            <a:latin typeface="+mn-lt"/>
            <a:cs typeface="Times New Roman" panose="02020603050405020304" pitchFamily="18" charset="0"/>
          </a:endParaRPr>
        </a:p>
      </dgm:t>
    </dgm:pt>
    <dgm:pt modelId="{27D2BADD-B0A4-41C5-928C-1F3C1FB63C09}" type="parTrans" cxnId="{CAA01E06-94F0-4917-87A3-F885B4939C36}">
      <dgm:prSet/>
      <dgm:spPr/>
      <dgm:t>
        <a:bodyPr/>
        <a:lstStyle/>
        <a:p>
          <a:endParaRPr lang="es-EC" sz="1200">
            <a:solidFill>
              <a:schemeClr val="tx1"/>
            </a:solidFill>
            <a:latin typeface="+mn-lt"/>
          </a:endParaRPr>
        </a:p>
      </dgm:t>
    </dgm:pt>
    <dgm:pt modelId="{2C11C664-4072-4221-9500-1AE6985A822A}" type="sibTrans" cxnId="{CAA01E06-94F0-4917-87A3-F885B4939C36}">
      <dgm:prSet/>
      <dgm:spPr/>
      <dgm:t>
        <a:bodyPr/>
        <a:lstStyle/>
        <a:p>
          <a:endParaRPr lang="es-EC" sz="1200">
            <a:solidFill>
              <a:schemeClr val="tx1"/>
            </a:solidFill>
            <a:latin typeface="+mn-lt"/>
          </a:endParaRPr>
        </a:p>
      </dgm:t>
    </dgm:pt>
    <dgm:pt modelId="{AC53F36D-1EBA-410B-BD74-347F209C8652}">
      <dgm:prSet phldrT="[Texto]" custT="1"/>
      <dgm:spPr/>
      <dgm:t>
        <a:bodyPr/>
        <a:lstStyle/>
        <a:p>
          <a:r>
            <a:rPr lang="es-ES" sz="1200" dirty="0">
              <a:solidFill>
                <a:schemeClr val="tx1"/>
              </a:solidFill>
            </a:rPr>
            <a:t>A pesar de la existencia de un buen nivel de calificación en la calidad de los talleres automotrices independientes, se recomienda la mejora continua en los procesos.</a:t>
          </a:r>
          <a:endParaRPr lang="es-EC" sz="1200" dirty="0">
            <a:solidFill>
              <a:schemeClr val="tx1"/>
            </a:solidFill>
            <a:latin typeface="+mn-lt"/>
          </a:endParaRPr>
        </a:p>
      </dgm:t>
    </dgm:pt>
    <dgm:pt modelId="{5D474C6A-034A-40C1-A8FC-9C8828FC3ED2}" type="parTrans" cxnId="{9129D8C4-CE5B-4FD0-95A8-C6397D4CAEF1}">
      <dgm:prSet/>
      <dgm:spPr/>
      <dgm:t>
        <a:bodyPr/>
        <a:lstStyle/>
        <a:p>
          <a:endParaRPr lang="es-EC" sz="1200">
            <a:solidFill>
              <a:schemeClr val="tx1"/>
            </a:solidFill>
            <a:latin typeface="+mn-lt"/>
          </a:endParaRPr>
        </a:p>
      </dgm:t>
    </dgm:pt>
    <dgm:pt modelId="{59531D50-08CB-4B19-A802-0D705AB30146}" type="sibTrans" cxnId="{9129D8C4-CE5B-4FD0-95A8-C6397D4CAEF1}">
      <dgm:prSet/>
      <dgm:spPr/>
      <dgm:t>
        <a:bodyPr/>
        <a:lstStyle/>
        <a:p>
          <a:endParaRPr lang="es-EC" sz="1200">
            <a:solidFill>
              <a:schemeClr val="tx1"/>
            </a:solidFill>
            <a:latin typeface="+mn-lt"/>
          </a:endParaRPr>
        </a:p>
      </dgm:t>
    </dgm:pt>
    <dgm:pt modelId="{EB7FBC06-EA55-4DFE-AE1D-EFF8F325F0D7}">
      <dgm:prSet phldrT="[Texto]" custT="1"/>
      <dgm:spPr/>
      <dgm:t>
        <a:bodyPr/>
        <a:lstStyle/>
        <a:p>
          <a:r>
            <a:rPr lang="es-ES" sz="1200" dirty="0">
              <a:solidFill>
                <a:schemeClr val="tx1"/>
              </a:solidFill>
            </a:rPr>
            <a:t>Los talleres automotrices independientes atienden a la mayoría de los usuarios que disponen vehículos en el DMQ, por lo que se recomienda aplicar estrategias enfocadas en la satisfacción del cliente, considerando prioritarias las dimensiones de calidad que consideren deficientes en cada uno de los talleres automotrices.</a:t>
          </a:r>
          <a:endParaRPr lang="es-EC" sz="1200" dirty="0">
            <a:solidFill>
              <a:schemeClr val="tx1"/>
            </a:solidFill>
            <a:latin typeface="+mn-lt"/>
          </a:endParaRPr>
        </a:p>
      </dgm:t>
    </dgm:pt>
    <dgm:pt modelId="{0629FC26-793A-415A-9F9E-F11785D80336}" type="parTrans" cxnId="{58C6079D-511C-4476-AD27-DCE3A9CC1E5D}">
      <dgm:prSet/>
      <dgm:spPr/>
      <dgm:t>
        <a:bodyPr/>
        <a:lstStyle/>
        <a:p>
          <a:endParaRPr lang="es-EC" sz="1200">
            <a:solidFill>
              <a:schemeClr val="tx1"/>
            </a:solidFill>
            <a:latin typeface="+mn-lt"/>
          </a:endParaRPr>
        </a:p>
      </dgm:t>
    </dgm:pt>
    <dgm:pt modelId="{91096B6D-BFE6-4646-9249-57179C8F7C81}" type="sibTrans" cxnId="{58C6079D-511C-4476-AD27-DCE3A9CC1E5D}">
      <dgm:prSet/>
      <dgm:spPr/>
      <dgm:t>
        <a:bodyPr/>
        <a:lstStyle/>
        <a:p>
          <a:endParaRPr lang="es-EC" sz="1200">
            <a:solidFill>
              <a:schemeClr val="tx1"/>
            </a:solidFill>
            <a:latin typeface="+mn-lt"/>
          </a:endParaRPr>
        </a:p>
      </dgm:t>
    </dgm:pt>
    <dgm:pt modelId="{4C846526-5BD7-4C5E-B3ED-027A383914F8}">
      <dgm:prSet phldrT="[Texto]" custT="1"/>
      <dgm:spPr/>
      <dgm:t>
        <a:bodyPr/>
        <a:lstStyle/>
        <a:p>
          <a:pPr algn="ctr"/>
          <a:r>
            <a:rPr lang="es-EC" sz="1200" dirty="0">
              <a:solidFill>
                <a:schemeClr val="tx1"/>
              </a:solidFill>
              <a:latin typeface="+mn-lt"/>
            </a:rPr>
            <a:t>Se recomienda utilizar diferentes estrategias de comunicación para mantener informados a los usuarios sobre los problemas y mantenimientos automotrices que pueden solucionar y/o realizar cada uno de los talleres automotrices. </a:t>
          </a:r>
        </a:p>
      </dgm:t>
    </dgm:pt>
    <dgm:pt modelId="{4582C91A-9CEA-4410-8B11-C4A9F47FA39F}" type="parTrans" cxnId="{F29A18B9-7419-4659-BB4C-926000F96084}">
      <dgm:prSet/>
      <dgm:spPr/>
      <dgm:t>
        <a:bodyPr/>
        <a:lstStyle/>
        <a:p>
          <a:endParaRPr lang="es-EC" sz="1200">
            <a:solidFill>
              <a:schemeClr val="tx1"/>
            </a:solidFill>
            <a:latin typeface="+mn-lt"/>
          </a:endParaRPr>
        </a:p>
      </dgm:t>
    </dgm:pt>
    <dgm:pt modelId="{D3A34ED2-F6DA-4DE6-B556-F8C2348770B0}" type="sibTrans" cxnId="{F29A18B9-7419-4659-BB4C-926000F96084}">
      <dgm:prSet/>
      <dgm:spPr/>
      <dgm:t>
        <a:bodyPr/>
        <a:lstStyle/>
        <a:p>
          <a:endParaRPr lang="es-EC" sz="1200">
            <a:solidFill>
              <a:schemeClr val="tx1"/>
            </a:solidFill>
            <a:latin typeface="+mn-lt"/>
          </a:endParaRPr>
        </a:p>
      </dgm:t>
    </dgm:pt>
    <dgm:pt modelId="{ADDF78A2-1810-47FB-BB91-BE7A2159CCA4}" type="pres">
      <dgm:prSet presAssocID="{635135E7-5E86-4877-8176-8C09E40DE66C}" presName="layout" presStyleCnt="0">
        <dgm:presLayoutVars>
          <dgm:chMax/>
          <dgm:chPref/>
          <dgm:dir/>
          <dgm:animOne val="branch"/>
          <dgm:animLvl val="lvl"/>
          <dgm:resizeHandles/>
        </dgm:presLayoutVars>
      </dgm:prSet>
      <dgm:spPr/>
    </dgm:pt>
    <dgm:pt modelId="{344821E5-6C27-4C7E-BC5D-C53A4D704665}" type="pres">
      <dgm:prSet presAssocID="{AAD76143-6106-40D6-8192-1A989EAD9AD0}" presName="root" presStyleCnt="0">
        <dgm:presLayoutVars>
          <dgm:chMax/>
          <dgm:chPref val="4"/>
        </dgm:presLayoutVars>
      </dgm:prSet>
      <dgm:spPr/>
    </dgm:pt>
    <dgm:pt modelId="{D7F01F8F-CE7C-4D20-9A3F-16B868003FCA}" type="pres">
      <dgm:prSet presAssocID="{AAD76143-6106-40D6-8192-1A989EAD9AD0}" presName="rootComposite" presStyleCnt="0">
        <dgm:presLayoutVars/>
      </dgm:prSet>
      <dgm:spPr/>
    </dgm:pt>
    <dgm:pt modelId="{FB28C5AF-4A40-4788-93D9-39126341FBBC}" type="pres">
      <dgm:prSet presAssocID="{AAD76143-6106-40D6-8192-1A989EAD9AD0}" presName="rootText" presStyleLbl="node0" presStyleIdx="0" presStyleCnt="4" custScaleY="901194">
        <dgm:presLayoutVars>
          <dgm:chMax/>
          <dgm:chPref val="4"/>
        </dgm:presLayoutVars>
      </dgm:prSet>
      <dgm:spPr/>
    </dgm:pt>
    <dgm:pt modelId="{BA04E99D-D8B3-418A-AD1C-A5C406D3FDC0}" type="pres">
      <dgm:prSet presAssocID="{AAD76143-6106-40D6-8192-1A989EAD9AD0}" presName="childShape" presStyleCnt="0">
        <dgm:presLayoutVars>
          <dgm:chMax val="0"/>
          <dgm:chPref val="0"/>
        </dgm:presLayoutVars>
      </dgm:prSet>
      <dgm:spPr/>
    </dgm:pt>
    <dgm:pt modelId="{E88B0469-58F5-4038-BDF2-968CC6212C0B}" type="pres">
      <dgm:prSet presAssocID="{AC53F36D-1EBA-410B-BD74-347F209C8652}" presName="root" presStyleCnt="0">
        <dgm:presLayoutVars>
          <dgm:chMax/>
          <dgm:chPref val="4"/>
        </dgm:presLayoutVars>
      </dgm:prSet>
      <dgm:spPr/>
    </dgm:pt>
    <dgm:pt modelId="{02D5081A-C035-43B8-BA2B-6630C372C0B4}" type="pres">
      <dgm:prSet presAssocID="{AC53F36D-1EBA-410B-BD74-347F209C8652}" presName="rootComposite" presStyleCnt="0">
        <dgm:presLayoutVars/>
      </dgm:prSet>
      <dgm:spPr/>
    </dgm:pt>
    <dgm:pt modelId="{718920A1-CE44-46A4-B6BA-B5526D641850}" type="pres">
      <dgm:prSet presAssocID="{AC53F36D-1EBA-410B-BD74-347F209C8652}" presName="rootText" presStyleLbl="node0" presStyleIdx="1" presStyleCnt="4" custScaleY="913251">
        <dgm:presLayoutVars>
          <dgm:chMax/>
          <dgm:chPref val="4"/>
        </dgm:presLayoutVars>
      </dgm:prSet>
      <dgm:spPr/>
    </dgm:pt>
    <dgm:pt modelId="{FBAA18F1-791C-4F86-B5B9-F11F4CE45279}" type="pres">
      <dgm:prSet presAssocID="{AC53F36D-1EBA-410B-BD74-347F209C8652}" presName="childShape" presStyleCnt="0">
        <dgm:presLayoutVars>
          <dgm:chMax val="0"/>
          <dgm:chPref val="0"/>
        </dgm:presLayoutVars>
      </dgm:prSet>
      <dgm:spPr/>
    </dgm:pt>
    <dgm:pt modelId="{6099D180-9FC8-42C0-B248-71DF6F1A83A6}" type="pres">
      <dgm:prSet presAssocID="{EB7FBC06-EA55-4DFE-AE1D-EFF8F325F0D7}" presName="root" presStyleCnt="0">
        <dgm:presLayoutVars>
          <dgm:chMax/>
          <dgm:chPref val="4"/>
        </dgm:presLayoutVars>
      </dgm:prSet>
      <dgm:spPr/>
    </dgm:pt>
    <dgm:pt modelId="{175908D0-494C-4CFB-9F9A-300375382F7D}" type="pres">
      <dgm:prSet presAssocID="{EB7FBC06-EA55-4DFE-AE1D-EFF8F325F0D7}" presName="rootComposite" presStyleCnt="0">
        <dgm:presLayoutVars/>
      </dgm:prSet>
      <dgm:spPr/>
    </dgm:pt>
    <dgm:pt modelId="{078F9645-F932-42FA-859D-FE9EE55492E8}" type="pres">
      <dgm:prSet presAssocID="{EB7FBC06-EA55-4DFE-AE1D-EFF8F325F0D7}" presName="rootText" presStyleLbl="node0" presStyleIdx="2" presStyleCnt="4" custScaleY="919815">
        <dgm:presLayoutVars>
          <dgm:chMax/>
          <dgm:chPref val="4"/>
        </dgm:presLayoutVars>
      </dgm:prSet>
      <dgm:spPr/>
    </dgm:pt>
    <dgm:pt modelId="{23A934BE-AA92-4FC8-A3DA-D938DF51A96A}" type="pres">
      <dgm:prSet presAssocID="{EB7FBC06-EA55-4DFE-AE1D-EFF8F325F0D7}" presName="childShape" presStyleCnt="0">
        <dgm:presLayoutVars>
          <dgm:chMax val="0"/>
          <dgm:chPref val="0"/>
        </dgm:presLayoutVars>
      </dgm:prSet>
      <dgm:spPr/>
    </dgm:pt>
    <dgm:pt modelId="{6B6E61F4-2C1B-4A3D-BF29-69346EC8CB32}" type="pres">
      <dgm:prSet presAssocID="{4C846526-5BD7-4C5E-B3ED-027A383914F8}" presName="root" presStyleCnt="0">
        <dgm:presLayoutVars>
          <dgm:chMax/>
          <dgm:chPref val="4"/>
        </dgm:presLayoutVars>
      </dgm:prSet>
      <dgm:spPr/>
    </dgm:pt>
    <dgm:pt modelId="{94D57914-C150-4608-A9B8-967C7BB2DCFB}" type="pres">
      <dgm:prSet presAssocID="{4C846526-5BD7-4C5E-B3ED-027A383914F8}" presName="rootComposite" presStyleCnt="0">
        <dgm:presLayoutVars/>
      </dgm:prSet>
      <dgm:spPr/>
    </dgm:pt>
    <dgm:pt modelId="{A4C45A25-98CE-4BA4-9B5D-455BEF5A44D5}" type="pres">
      <dgm:prSet presAssocID="{4C846526-5BD7-4C5E-B3ED-027A383914F8}" presName="rootText" presStyleLbl="node0" presStyleIdx="3" presStyleCnt="4" custScaleY="931872">
        <dgm:presLayoutVars>
          <dgm:chMax/>
          <dgm:chPref val="4"/>
        </dgm:presLayoutVars>
      </dgm:prSet>
      <dgm:spPr/>
    </dgm:pt>
    <dgm:pt modelId="{69DD94D3-181F-480B-A73F-95FE93BD7EBD}" type="pres">
      <dgm:prSet presAssocID="{4C846526-5BD7-4C5E-B3ED-027A383914F8}" presName="childShape" presStyleCnt="0">
        <dgm:presLayoutVars>
          <dgm:chMax val="0"/>
          <dgm:chPref val="0"/>
        </dgm:presLayoutVars>
      </dgm:prSet>
      <dgm:spPr/>
    </dgm:pt>
  </dgm:ptLst>
  <dgm:cxnLst>
    <dgm:cxn modelId="{CAA01E06-94F0-4917-87A3-F885B4939C36}" srcId="{635135E7-5E86-4877-8176-8C09E40DE66C}" destId="{AAD76143-6106-40D6-8192-1A989EAD9AD0}" srcOrd="0" destOrd="0" parTransId="{27D2BADD-B0A4-41C5-928C-1F3C1FB63C09}" sibTransId="{2C11C664-4072-4221-9500-1AE6985A822A}"/>
    <dgm:cxn modelId="{094AA60C-F50A-4119-818C-8C99806F8E41}" type="presOf" srcId="{635135E7-5E86-4877-8176-8C09E40DE66C}" destId="{ADDF78A2-1810-47FB-BB91-BE7A2159CCA4}" srcOrd="0" destOrd="0" presId="urn:microsoft.com/office/officeart/2008/layout/PictureAccentList"/>
    <dgm:cxn modelId="{D328C91E-756A-44D9-8D95-3E2C5FAB5262}" type="presOf" srcId="{AAD76143-6106-40D6-8192-1A989EAD9AD0}" destId="{FB28C5AF-4A40-4788-93D9-39126341FBBC}" srcOrd="0" destOrd="0" presId="urn:microsoft.com/office/officeart/2008/layout/PictureAccentList"/>
    <dgm:cxn modelId="{F546EC49-A60F-4926-92FF-7D454D2E075F}" type="presOf" srcId="{AC53F36D-1EBA-410B-BD74-347F209C8652}" destId="{718920A1-CE44-46A4-B6BA-B5526D641850}" srcOrd="0" destOrd="0" presId="urn:microsoft.com/office/officeart/2008/layout/PictureAccentList"/>
    <dgm:cxn modelId="{7800026D-FD35-4B10-B036-486FF19A086E}" type="presOf" srcId="{EB7FBC06-EA55-4DFE-AE1D-EFF8F325F0D7}" destId="{078F9645-F932-42FA-859D-FE9EE55492E8}" srcOrd="0" destOrd="0" presId="urn:microsoft.com/office/officeart/2008/layout/PictureAccentList"/>
    <dgm:cxn modelId="{58C6079D-511C-4476-AD27-DCE3A9CC1E5D}" srcId="{635135E7-5E86-4877-8176-8C09E40DE66C}" destId="{EB7FBC06-EA55-4DFE-AE1D-EFF8F325F0D7}" srcOrd="2" destOrd="0" parTransId="{0629FC26-793A-415A-9F9E-F11785D80336}" sibTransId="{91096B6D-BFE6-4646-9249-57179C8F7C81}"/>
    <dgm:cxn modelId="{F29A18B9-7419-4659-BB4C-926000F96084}" srcId="{635135E7-5E86-4877-8176-8C09E40DE66C}" destId="{4C846526-5BD7-4C5E-B3ED-027A383914F8}" srcOrd="3" destOrd="0" parTransId="{4582C91A-9CEA-4410-8B11-C4A9F47FA39F}" sibTransId="{D3A34ED2-F6DA-4DE6-B556-F8C2348770B0}"/>
    <dgm:cxn modelId="{9129D8C4-CE5B-4FD0-95A8-C6397D4CAEF1}" srcId="{635135E7-5E86-4877-8176-8C09E40DE66C}" destId="{AC53F36D-1EBA-410B-BD74-347F209C8652}" srcOrd="1" destOrd="0" parTransId="{5D474C6A-034A-40C1-A8FC-9C8828FC3ED2}" sibTransId="{59531D50-08CB-4B19-A802-0D705AB30146}"/>
    <dgm:cxn modelId="{F63CF0F5-6DAA-432D-85E2-9045FA1AAF4B}" type="presOf" srcId="{4C846526-5BD7-4C5E-B3ED-027A383914F8}" destId="{A4C45A25-98CE-4BA4-9B5D-455BEF5A44D5}" srcOrd="0" destOrd="0" presId="urn:microsoft.com/office/officeart/2008/layout/PictureAccentList"/>
    <dgm:cxn modelId="{C63598D6-DBA9-4B0E-B988-B0CD8AF96D7A}" type="presParOf" srcId="{ADDF78A2-1810-47FB-BB91-BE7A2159CCA4}" destId="{344821E5-6C27-4C7E-BC5D-C53A4D704665}" srcOrd="0" destOrd="0" presId="urn:microsoft.com/office/officeart/2008/layout/PictureAccentList"/>
    <dgm:cxn modelId="{5C03A34C-CE66-461F-BF45-7B9E3BD98926}" type="presParOf" srcId="{344821E5-6C27-4C7E-BC5D-C53A4D704665}" destId="{D7F01F8F-CE7C-4D20-9A3F-16B868003FCA}" srcOrd="0" destOrd="0" presId="urn:microsoft.com/office/officeart/2008/layout/PictureAccentList"/>
    <dgm:cxn modelId="{45CDEA4A-8CA9-4F17-9FA2-4A67160C38C3}" type="presParOf" srcId="{D7F01F8F-CE7C-4D20-9A3F-16B868003FCA}" destId="{FB28C5AF-4A40-4788-93D9-39126341FBBC}" srcOrd="0" destOrd="0" presId="urn:microsoft.com/office/officeart/2008/layout/PictureAccentList"/>
    <dgm:cxn modelId="{615A7B8C-1E81-475A-B13A-7E6DFFDA89CC}" type="presParOf" srcId="{344821E5-6C27-4C7E-BC5D-C53A4D704665}" destId="{BA04E99D-D8B3-418A-AD1C-A5C406D3FDC0}" srcOrd="1" destOrd="0" presId="urn:microsoft.com/office/officeart/2008/layout/PictureAccentList"/>
    <dgm:cxn modelId="{B349E737-ABBF-494C-8862-955B00079D00}" type="presParOf" srcId="{ADDF78A2-1810-47FB-BB91-BE7A2159CCA4}" destId="{E88B0469-58F5-4038-BDF2-968CC6212C0B}" srcOrd="1" destOrd="0" presId="urn:microsoft.com/office/officeart/2008/layout/PictureAccentList"/>
    <dgm:cxn modelId="{6E84B248-EADE-4CC4-85B3-B93E691209A9}" type="presParOf" srcId="{E88B0469-58F5-4038-BDF2-968CC6212C0B}" destId="{02D5081A-C035-43B8-BA2B-6630C372C0B4}" srcOrd="0" destOrd="0" presId="urn:microsoft.com/office/officeart/2008/layout/PictureAccentList"/>
    <dgm:cxn modelId="{898EA596-31E9-41C7-9B13-BED81A556CA8}" type="presParOf" srcId="{02D5081A-C035-43B8-BA2B-6630C372C0B4}" destId="{718920A1-CE44-46A4-B6BA-B5526D641850}" srcOrd="0" destOrd="0" presId="urn:microsoft.com/office/officeart/2008/layout/PictureAccentList"/>
    <dgm:cxn modelId="{85B6270E-365C-4310-B295-CDB10E792B15}" type="presParOf" srcId="{E88B0469-58F5-4038-BDF2-968CC6212C0B}" destId="{FBAA18F1-791C-4F86-B5B9-F11F4CE45279}" srcOrd="1" destOrd="0" presId="urn:microsoft.com/office/officeart/2008/layout/PictureAccentList"/>
    <dgm:cxn modelId="{1BC2CFBF-3048-4223-A259-32B1309581F5}" type="presParOf" srcId="{ADDF78A2-1810-47FB-BB91-BE7A2159CCA4}" destId="{6099D180-9FC8-42C0-B248-71DF6F1A83A6}" srcOrd="2" destOrd="0" presId="urn:microsoft.com/office/officeart/2008/layout/PictureAccentList"/>
    <dgm:cxn modelId="{A1C41D49-EFD2-4B85-9C8A-810FB2831B50}" type="presParOf" srcId="{6099D180-9FC8-42C0-B248-71DF6F1A83A6}" destId="{175908D0-494C-4CFB-9F9A-300375382F7D}" srcOrd="0" destOrd="0" presId="urn:microsoft.com/office/officeart/2008/layout/PictureAccentList"/>
    <dgm:cxn modelId="{E2B9484F-5E9F-42C6-89DF-49283D8289B9}" type="presParOf" srcId="{175908D0-494C-4CFB-9F9A-300375382F7D}" destId="{078F9645-F932-42FA-859D-FE9EE55492E8}" srcOrd="0" destOrd="0" presId="urn:microsoft.com/office/officeart/2008/layout/PictureAccentList"/>
    <dgm:cxn modelId="{EEEC9264-14FF-43E6-B502-1B1BC56DD65B}" type="presParOf" srcId="{6099D180-9FC8-42C0-B248-71DF6F1A83A6}" destId="{23A934BE-AA92-4FC8-A3DA-D938DF51A96A}" srcOrd="1" destOrd="0" presId="urn:microsoft.com/office/officeart/2008/layout/PictureAccentList"/>
    <dgm:cxn modelId="{8EA297D5-1A00-4C08-8DB7-102FB2B751E6}" type="presParOf" srcId="{ADDF78A2-1810-47FB-BB91-BE7A2159CCA4}" destId="{6B6E61F4-2C1B-4A3D-BF29-69346EC8CB32}" srcOrd="3" destOrd="0" presId="urn:microsoft.com/office/officeart/2008/layout/PictureAccentList"/>
    <dgm:cxn modelId="{C92BAAB6-59FF-428F-A1CE-F037DA445C05}" type="presParOf" srcId="{6B6E61F4-2C1B-4A3D-BF29-69346EC8CB32}" destId="{94D57914-C150-4608-A9B8-967C7BB2DCFB}" srcOrd="0" destOrd="0" presId="urn:microsoft.com/office/officeart/2008/layout/PictureAccentList"/>
    <dgm:cxn modelId="{4309D5AD-FA08-4F17-95D5-43EC28C92860}" type="presParOf" srcId="{94D57914-C150-4608-A9B8-967C7BB2DCFB}" destId="{A4C45A25-98CE-4BA4-9B5D-455BEF5A44D5}" srcOrd="0" destOrd="0" presId="urn:microsoft.com/office/officeart/2008/layout/PictureAccentList"/>
    <dgm:cxn modelId="{973D89A6-91AA-4600-B2E7-48D42195D61A}" type="presParOf" srcId="{6B6E61F4-2C1B-4A3D-BF29-69346EC8CB32}" destId="{69DD94D3-181F-480B-A73F-95FE93BD7EB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A62F98-3C8A-4073-96CE-DA552AC31D8C}" type="doc">
      <dgm:prSet loTypeId="urn:microsoft.com/office/officeart/2005/8/layout/chevron2" loCatId="list" qsTypeId="urn:microsoft.com/office/officeart/2005/8/quickstyle/3d1" qsCatId="3D" csTypeId="urn:microsoft.com/office/officeart/2005/8/colors/accent5_4" csCatId="accent5" phldr="1"/>
      <dgm:spPr/>
      <dgm:t>
        <a:bodyPr/>
        <a:lstStyle/>
        <a:p>
          <a:endParaRPr lang="es-EC"/>
        </a:p>
      </dgm:t>
    </dgm:pt>
    <dgm:pt modelId="{4348DACF-CA4C-4749-A840-E9557B34A680}">
      <dgm:prSet phldrT="[Texto]"/>
      <dgm:spPr/>
      <dgm:t>
        <a:bodyPr/>
        <a:lstStyle/>
        <a:p>
          <a:endParaRPr lang="es-EC" dirty="0"/>
        </a:p>
      </dgm:t>
    </dgm:pt>
    <dgm:pt modelId="{58D656F1-E805-4847-B872-1D58AAE1DC13}" type="parTrans" cxnId="{EDB80B59-8001-4EE6-844F-9A2E6CE4B6CC}">
      <dgm:prSet/>
      <dgm:spPr/>
      <dgm:t>
        <a:bodyPr/>
        <a:lstStyle/>
        <a:p>
          <a:endParaRPr lang="es-EC"/>
        </a:p>
      </dgm:t>
    </dgm:pt>
    <dgm:pt modelId="{079AA1F0-9339-4B3B-982B-7FCCABB13FF1}" type="sibTrans" cxnId="{EDB80B59-8001-4EE6-844F-9A2E6CE4B6CC}">
      <dgm:prSet/>
      <dgm:spPr/>
      <dgm:t>
        <a:bodyPr/>
        <a:lstStyle/>
        <a:p>
          <a:endParaRPr lang="es-EC"/>
        </a:p>
      </dgm:t>
    </dgm:pt>
    <dgm:pt modelId="{1ED3BD9A-81AA-4E18-B800-9A5895C4BB53}">
      <dgm:prSet phldrT="[Texto]"/>
      <dgm:spPr/>
      <dgm:t>
        <a:bodyPr/>
        <a:lstStyle/>
        <a:p>
          <a:r>
            <a:rPr lang="es-ES" dirty="0"/>
            <a:t>En futuros estudios se recomienda recolectar información actualizada de las fuentes secundarias, debido a la tecnología implementada en los automotores con una tendencia medioambiental. </a:t>
          </a:r>
          <a:endParaRPr lang="es-EC" dirty="0"/>
        </a:p>
      </dgm:t>
    </dgm:pt>
    <dgm:pt modelId="{A31DF21F-0187-4862-A5E3-7CA825FE9B73}" type="parTrans" cxnId="{67733446-7187-4BB5-92E1-8859480C66E1}">
      <dgm:prSet/>
      <dgm:spPr/>
      <dgm:t>
        <a:bodyPr/>
        <a:lstStyle/>
        <a:p>
          <a:endParaRPr lang="es-EC"/>
        </a:p>
      </dgm:t>
    </dgm:pt>
    <dgm:pt modelId="{FDD44ED1-A402-41DD-B258-504602957A4E}" type="sibTrans" cxnId="{67733446-7187-4BB5-92E1-8859480C66E1}">
      <dgm:prSet/>
      <dgm:spPr/>
      <dgm:t>
        <a:bodyPr/>
        <a:lstStyle/>
        <a:p>
          <a:endParaRPr lang="es-EC"/>
        </a:p>
      </dgm:t>
    </dgm:pt>
    <dgm:pt modelId="{1D42F835-CEFF-49C3-A4A0-DA1398C9B2F1}">
      <dgm:prSet phldrT="[Texto]"/>
      <dgm:spPr/>
      <dgm:t>
        <a:bodyPr/>
        <a:lstStyle/>
        <a:p>
          <a:endParaRPr lang="es-EC" dirty="0"/>
        </a:p>
      </dgm:t>
    </dgm:pt>
    <dgm:pt modelId="{47FAF446-DF94-4C0C-A8B6-F6D8633ABBBA}" type="parTrans" cxnId="{81EE10E5-4528-4697-BC90-5A2BFA76D65A}">
      <dgm:prSet/>
      <dgm:spPr/>
      <dgm:t>
        <a:bodyPr/>
        <a:lstStyle/>
        <a:p>
          <a:endParaRPr lang="es-EC"/>
        </a:p>
      </dgm:t>
    </dgm:pt>
    <dgm:pt modelId="{2512638B-9550-4F91-A80E-C5EE6C802D9A}" type="sibTrans" cxnId="{81EE10E5-4528-4697-BC90-5A2BFA76D65A}">
      <dgm:prSet/>
      <dgm:spPr/>
      <dgm:t>
        <a:bodyPr/>
        <a:lstStyle/>
        <a:p>
          <a:endParaRPr lang="es-EC"/>
        </a:p>
      </dgm:t>
    </dgm:pt>
    <dgm:pt modelId="{5CE68863-E77D-48B0-B202-60E3968A408A}">
      <dgm:prSet phldrT="[Texto]"/>
      <dgm:spPr/>
      <dgm:t>
        <a:bodyPr/>
        <a:lstStyle/>
        <a:p>
          <a:r>
            <a:rPr lang="es-EC" dirty="0"/>
            <a:t>Se aconseja que en futuras indagaciones se incluyan la percepción de la calidad en los diferentes talleres automotrices, donde los usuarios recibieron una mala experiencia de compra y realizar un contraste con el número de talleres en el DMQ.</a:t>
          </a:r>
        </a:p>
      </dgm:t>
    </dgm:pt>
    <dgm:pt modelId="{9479BBB7-1294-4F54-91E4-E42E10E7CCF3}" type="parTrans" cxnId="{618C55CF-CF35-4A0D-8F1C-80589B9274C0}">
      <dgm:prSet/>
      <dgm:spPr/>
      <dgm:t>
        <a:bodyPr/>
        <a:lstStyle/>
        <a:p>
          <a:endParaRPr lang="es-EC"/>
        </a:p>
      </dgm:t>
    </dgm:pt>
    <dgm:pt modelId="{5202A522-2210-4732-B5AC-33F515BFE37D}" type="sibTrans" cxnId="{618C55CF-CF35-4A0D-8F1C-80589B9274C0}">
      <dgm:prSet/>
      <dgm:spPr/>
      <dgm:t>
        <a:bodyPr/>
        <a:lstStyle/>
        <a:p>
          <a:endParaRPr lang="es-EC"/>
        </a:p>
      </dgm:t>
    </dgm:pt>
    <dgm:pt modelId="{6C309ABA-EA6C-41F5-97FA-7B912DA4B997}">
      <dgm:prSet phldrT="[Texto]"/>
      <dgm:spPr/>
      <dgm:t>
        <a:bodyPr/>
        <a:lstStyle/>
        <a:p>
          <a:endParaRPr lang="es-EC" dirty="0"/>
        </a:p>
      </dgm:t>
    </dgm:pt>
    <dgm:pt modelId="{AEE602B7-E41C-413E-8668-388418704E05}" type="sibTrans" cxnId="{C9C072FE-A7AE-4BAB-A61C-DB237FB3CF8A}">
      <dgm:prSet/>
      <dgm:spPr/>
      <dgm:t>
        <a:bodyPr/>
        <a:lstStyle/>
        <a:p>
          <a:endParaRPr lang="es-EC"/>
        </a:p>
      </dgm:t>
    </dgm:pt>
    <dgm:pt modelId="{E927361E-6622-4F48-9764-1EF174A3602F}" type="parTrans" cxnId="{C9C072FE-A7AE-4BAB-A61C-DB237FB3CF8A}">
      <dgm:prSet/>
      <dgm:spPr/>
      <dgm:t>
        <a:bodyPr/>
        <a:lstStyle/>
        <a:p>
          <a:endParaRPr lang="es-EC"/>
        </a:p>
      </dgm:t>
    </dgm:pt>
    <dgm:pt modelId="{FDE5C419-7F3F-47D5-8123-527A5C92467F}">
      <dgm:prSet/>
      <dgm:spPr/>
      <dgm:t>
        <a:bodyPr/>
        <a:lstStyle/>
        <a:p>
          <a:endParaRPr lang="es-EC"/>
        </a:p>
      </dgm:t>
    </dgm:pt>
    <dgm:pt modelId="{05448AE7-6723-4DB2-8442-7832BAEE72DD}" type="parTrans" cxnId="{761B33A3-009F-40E7-A076-6AEFD38A046C}">
      <dgm:prSet/>
      <dgm:spPr/>
      <dgm:t>
        <a:bodyPr/>
        <a:lstStyle/>
        <a:p>
          <a:endParaRPr lang="es-EC"/>
        </a:p>
      </dgm:t>
    </dgm:pt>
    <dgm:pt modelId="{2DE16A30-9434-4CE0-80AB-52BAD63A6D1A}" type="sibTrans" cxnId="{761B33A3-009F-40E7-A076-6AEFD38A046C}">
      <dgm:prSet/>
      <dgm:spPr/>
      <dgm:t>
        <a:bodyPr/>
        <a:lstStyle/>
        <a:p>
          <a:endParaRPr lang="es-EC"/>
        </a:p>
      </dgm:t>
    </dgm:pt>
    <dgm:pt modelId="{FE8C521C-9921-49D5-962E-155199371021}">
      <dgm:prSet/>
      <dgm:spPr/>
      <dgm:t>
        <a:bodyPr/>
        <a:lstStyle/>
        <a:p>
          <a:r>
            <a:rPr lang="es-ES" dirty="0"/>
            <a:t>Para próximas investigaciones se recomienda indagar sobre los momentos de verdad del servicio automotriz sería interesante puesto que el presente estudio, solo tiene el contraste de la percepción de la calidad.</a:t>
          </a:r>
          <a:endParaRPr lang="es-EC" dirty="0"/>
        </a:p>
      </dgm:t>
    </dgm:pt>
    <dgm:pt modelId="{68A949AD-2739-440C-9A0B-8A52995D68F7}" type="parTrans" cxnId="{BC7427AB-78A8-4431-975E-AE371A0CB073}">
      <dgm:prSet/>
      <dgm:spPr/>
      <dgm:t>
        <a:bodyPr/>
        <a:lstStyle/>
        <a:p>
          <a:endParaRPr lang="es-EC"/>
        </a:p>
      </dgm:t>
    </dgm:pt>
    <dgm:pt modelId="{C9CA5F1A-2F03-40F6-88BD-E2DDB657EFD0}" type="sibTrans" cxnId="{BC7427AB-78A8-4431-975E-AE371A0CB073}">
      <dgm:prSet/>
      <dgm:spPr/>
      <dgm:t>
        <a:bodyPr/>
        <a:lstStyle/>
        <a:p>
          <a:endParaRPr lang="es-EC"/>
        </a:p>
      </dgm:t>
    </dgm:pt>
    <dgm:pt modelId="{A8EE8F71-2B40-4143-AD9E-2C2972E8EA0D}" type="pres">
      <dgm:prSet presAssocID="{89A62F98-3C8A-4073-96CE-DA552AC31D8C}" presName="linearFlow" presStyleCnt="0">
        <dgm:presLayoutVars>
          <dgm:dir/>
          <dgm:animLvl val="lvl"/>
          <dgm:resizeHandles val="exact"/>
        </dgm:presLayoutVars>
      </dgm:prSet>
      <dgm:spPr/>
    </dgm:pt>
    <dgm:pt modelId="{BFAE5BC1-A1CE-4F21-B9BC-EC0AA5ADC19D}" type="pres">
      <dgm:prSet presAssocID="{4348DACF-CA4C-4749-A840-E9557B34A680}" presName="composite" presStyleCnt="0"/>
      <dgm:spPr/>
    </dgm:pt>
    <dgm:pt modelId="{D14B0632-844F-4182-BE18-AA7DC307AB96}" type="pres">
      <dgm:prSet presAssocID="{4348DACF-CA4C-4749-A840-E9557B34A680}" presName="parentText" presStyleLbl="alignNode1" presStyleIdx="0" presStyleCnt="3">
        <dgm:presLayoutVars>
          <dgm:chMax val="1"/>
          <dgm:bulletEnabled val="1"/>
        </dgm:presLayoutVars>
      </dgm:prSet>
      <dgm:spPr/>
    </dgm:pt>
    <dgm:pt modelId="{FB43B898-28B7-49E9-ABC5-C7ACDA43C3C6}" type="pres">
      <dgm:prSet presAssocID="{4348DACF-CA4C-4749-A840-E9557B34A680}" presName="descendantText" presStyleLbl="alignAcc1" presStyleIdx="0" presStyleCnt="3">
        <dgm:presLayoutVars>
          <dgm:bulletEnabled val="1"/>
        </dgm:presLayoutVars>
      </dgm:prSet>
      <dgm:spPr/>
    </dgm:pt>
    <dgm:pt modelId="{4D925459-3859-48AD-A6F2-3AFC17E2B19D}" type="pres">
      <dgm:prSet presAssocID="{079AA1F0-9339-4B3B-982B-7FCCABB13FF1}" presName="sp" presStyleCnt="0"/>
      <dgm:spPr/>
    </dgm:pt>
    <dgm:pt modelId="{109EF8E4-9605-46AF-85C6-9274D41BD25C}" type="pres">
      <dgm:prSet presAssocID="{1D42F835-CEFF-49C3-A4A0-DA1398C9B2F1}" presName="composite" presStyleCnt="0"/>
      <dgm:spPr/>
    </dgm:pt>
    <dgm:pt modelId="{68278924-EBE0-459C-B2FF-BE2130EFD7A2}" type="pres">
      <dgm:prSet presAssocID="{1D42F835-CEFF-49C3-A4A0-DA1398C9B2F1}" presName="parentText" presStyleLbl="alignNode1" presStyleIdx="1" presStyleCnt="3">
        <dgm:presLayoutVars>
          <dgm:chMax val="1"/>
          <dgm:bulletEnabled val="1"/>
        </dgm:presLayoutVars>
      </dgm:prSet>
      <dgm:spPr/>
    </dgm:pt>
    <dgm:pt modelId="{1EAB0A60-C6BF-4B17-815C-68A5F60E76A8}" type="pres">
      <dgm:prSet presAssocID="{1D42F835-CEFF-49C3-A4A0-DA1398C9B2F1}" presName="descendantText" presStyleLbl="alignAcc1" presStyleIdx="1" presStyleCnt="3">
        <dgm:presLayoutVars>
          <dgm:bulletEnabled val="1"/>
        </dgm:presLayoutVars>
      </dgm:prSet>
      <dgm:spPr/>
    </dgm:pt>
    <dgm:pt modelId="{45993BD2-A8A3-4CDD-A91E-0779EB601AA3}" type="pres">
      <dgm:prSet presAssocID="{2512638B-9550-4F91-A80E-C5EE6C802D9A}" presName="sp" presStyleCnt="0"/>
      <dgm:spPr/>
    </dgm:pt>
    <dgm:pt modelId="{9297A9A7-D9D5-4464-B043-C5F14A08FD96}" type="pres">
      <dgm:prSet presAssocID="{6C309ABA-EA6C-41F5-97FA-7B912DA4B997}" presName="composite" presStyleCnt="0"/>
      <dgm:spPr/>
    </dgm:pt>
    <dgm:pt modelId="{2D5C9956-55BA-42C1-BBBD-99956480F1DE}" type="pres">
      <dgm:prSet presAssocID="{6C309ABA-EA6C-41F5-97FA-7B912DA4B997}" presName="parentText" presStyleLbl="alignNode1" presStyleIdx="2" presStyleCnt="3">
        <dgm:presLayoutVars>
          <dgm:chMax val="1"/>
          <dgm:bulletEnabled val="1"/>
        </dgm:presLayoutVars>
      </dgm:prSet>
      <dgm:spPr/>
    </dgm:pt>
    <dgm:pt modelId="{D3A068F1-DE7B-467D-A37C-DB7EFD1BB8A9}" type="pres">
      <dgm:prSet presAssocID="{6C309ABA-EA6C-41F5-97FA-7B912DA4B997}" presName="descendantText" presStyleLbl="alignAcc1" presStyleIdx="2" presStyleCnt="3">
        <dgm:presLayoutVars>
          <dgm:bulletEnabled val="1"/>
        </dgm:presLayoutVars>
      </dgm:prSet>
      <dgm:spPr/>
    </dgm:pt>
  </dgm:ptLst>
  <dgm:cxnLst>
    <dgm:cxn modelId="{D5D6C730-08A9-4BB9-874C-CD25153DD5B3}" type="presOf" srcId="{FE8C521C-9921-49D5-962E-155199371021}" destId="{D3A068F1-DE7B-467D-A37C-DB7EFD1BB8A9}" srcOrd="0" destOrd="0" presId="urn:microsoft.com/office/officeart/2005/8/layout/chevron2"/>
    <dgm:cxn modelId="{B4CFB75D-C3F9-46E2-8E65-9B5AEAA5F563}" type="presOf" srcId="{4348DACF-CA4C-4749-A840-E9557B34A680}" destId="{D14B0632-844F-4182-BE18-AA7DC307AB96}" srcOrd="0" destOrd="0" presId="urn:microsoft.com/office/officeart/2005/8/layout/chevron2"/>
    <dgm:cxn modelId="{33B86464-B308-4651-8378-4CFFECDD195E}" type="presOf" srcId="{89A62F98-3C8A-4073-96CE-DA552AC31D8C}" destId="{A8EE8F71-2B40-4143-AD9E-2C2972E8EA0D}" srcOrd="0" destOrd="0" presId="urn:microsoft.com/office/officeart/2005/8/layout/chevron2"/>
    <dgm:cxn modelId="{67733446-7187-4BB5-92E1-8859480C66E1}" srcId="{4348DACF-CA4C-4749-A840-E9557B34A680}" destId="{1ED3BD9A-81AA-4E18-B800-9A5895C4BB53}" srcOrd="0" destOrd="0" parTransId="{A31DF21F-0187-4862-A5E3-7CA825FE9B73}" sibTransId="{FDD44ED1-A402-41DD-B258-504602957A4E}"/>
    <dgm:cxn modelId="{B26FC469-7980-4E44-B9E3-3C5E270C5AFC}" type="presOf" srcId="{1D42F835-CEFF-49C3-A4A0-DA1398C9B2F1}" destId="{68278924-EBE0-459C-B2FF-BE2130EFD7A2}" srcOrd="0" destOrd="0" presId="urn:microsoft.com/office/officeart/2005/8/layout/chevron2"/>
    <dgm:cxn modelId="{EDB80B59-8001-4EE6-844F-9A2E6CE4B6CC}" srcId="{89A62F98-3C8A-4073-96CE-DA552AC31D8C}" destId="{4348DACF-CA4C-4749-A840-E9557B34A680}" srcOrd="0" destOrd="0" parTransId="{58D656F1-E805-4847-B872-1D58AAE1DC13}" sibTransId="{079AA1F0-9339-4B3B-982B-7FCCABB13FF1}"/>
    <dgm:cxn modelId="{761B33A3-009F-40E7-A076-6AEFD38A046C}" srcId="{1D42F835-CEFF-49C3-A4A0-DA1398C9B2F1}" destId="{FDE5C419-7F3F-47D5-8123-527A5C92467F}" srcOrd="1" destOrd="0" parTransId="{05448AE7-6723-4DB2-8442-7832BAEE72DD}" sibTransId="{2DE16A30-9434-4CE0-80AB-52BAD63A6D1A}"/>
    <dgm:cxn modelId="{BC7427AB-78A8-4431-975E-AE371A0CB073}" srcId="{6C309ABA-EA6C-41F5-97FA-7B912DA4B997}" destId="{FE8C521C-9921-49D5-962E-155199371021}" srcOrd="0" destOrd="0" parTransId="{68A949AD-2739-440C-9A0B-8A52995D68F7}" sibTransId="{C9CA5F1A-2F03-40F6-88BD-E2DDB657EFD0}"/>
    <dgm:cxn modelId="{CA5F73B2-EF6D-4809-8F9D-67E59B29959A}" type="presOf" srcId="{FDE5C419-7F3F-47D5-8123-527A5C92467F}" destId="{1EAB0A60-C6BF-4B17-815C-68A5F60E76A8}" srcOrd="0" destOrd="1" presId="urn:microsoft.com/office/officeart/2005/8/layout/chevron2"/>
    <dgm:cxn modelId="{FA9982B4-4851-4FDA-9850-50DBEBC20F0B}" type="presOf" srcId="{1ED3BD9A-81AA-4E18-B800-9A5895C4BB53}" destId="{FB43B898-28B7-49E9-ABC5-C7ACDA43C3C6}" srcOrd="0" destOrd="0" presId="urn:microsoft.com/office/officeart/2005/8/layout/chevron2"/>
    <dgm:cxn modelId="{9604F9BC-4545-4096-B568-743B3632974D}" type="presOf" srcId="{6C309ABA-EA6C-41F5-97FA-7B912DA4B997}" destId="{2D5C9956-55BA-42C1-BBBD-99956480F1DE}" srcOrd="0" destOrd="0" presId="urn:microsoft.com/office/officeart/2005/8/layout/chevron2"/>
    <dgm:cxn modelId="{618C55CF-CF35-4A0D-8F1C-80589B9274C0}" srcId="{1D42F835-CEFF-49C3-A4A0-DA1398C9B2F1}" destId="{5CE68863-E77D-48B0-B202-60E3968A408A}" srcOrd="0" destOrd="0" parTransId="{9479BBB7-1294-4F54-91E4-E42E10E7CCF3}" sibTransId="{5202A522-2210-4732-B5AC-33F515BFE37D}"/>
    <dgm:cxn modelId="{81EE10E5-4528-4697-BC90-5A2BFA76D65A}" srcId="{89A62F98-3C8A-4073-96CE-DA552AC31D8C}" destId="{1D42F835-CEFF-49C3-A4A0-DA1398C9B2F1}" srcOrd="1" destOrd="0" parTransId="{47FAF446-DF94-4C0C-A8B6-F6D8633ABBBA}" sibTransId="{2512638B-9550-4F91-A80E-C5EE6C802D9A}"/>
    <dgm:cxn modelId="{08BFBAF0-CB23-493B-B2DC-C3156B405640}" type="presOf" srcId="{5CE68863-E77D-48B0-B202-60E3968A408A}" destId="{1EAB0A60-C6BF-4B17-815C-68A5F60E76A8}" srcOrd="0" destOrd="0" presId="urn:microsoft.com/office/officeart/2005/8/layout/chevron2"/>
    <dgm:cxn modelId="{C9C072FE-A7AE-4BAB-A61C-DB237FB3CF8A}" srcId="{89A62F98-3C8A-4073-96CE-DA552AC31D8C}" destId="{6C309ABA-EA6C-41F5-97FA-7B912DA4B997}" srcOrd="2" destOrd="0" parTransId="{E927361E-6622-4F48-9764-1EF174A3602F}" sibTransId="{AEE602B7-E41C-413E-8668-388418704E05}"/>
    <dgm:cxn modelId="{CEF9DB68-E61A-42B8-AB0B-3D28076AFDEC}" type="presParOf" srcId="{A8EE8F71-2B40-4143-AD9E-2C2972E8EA0D}" destId="{BFAE5BC1-A1CE-4F21-B9BC-EC0AA5ADC19D}" srcOrd="0" destOrd="0" presId="urn:microsoft.com/office/officeart/2005/8/layout/chevron2"/>
    <dgm:cxn modelId="{8A3F9CBC-4BEF-4729-9CD7-2DB0538D1C71}" type="presParOf" srcId="{BFAE5BC1-A1CE-4F21-B9BC-EC0AA5ADC19D}" destId="{D14B0632-844F-4182-BE18-AA7DC307AB96}" srcOrd="0" destOrd="0" presId="urn:microsoft.com/office/officeart/2005/8/layout/chevron2"/>
    <dgm:cxn modelId="{E055D66C-00B4-4601-865B-CBA044924923}" type="presParOf" srcId="{BFAE5BC1-A1CE-4F21-B9BC-EC0AA5ADC19D}" destId="{FB43B898-28B7-49E9-ABC5-C7ACDA43C3C6}" srcOrd="1" destOrd="0" presId="urn:microsoft.com/office/officeart/2005/8/layout/chevron2"/>
    <dgm:cxn modelId="{A37E3EFB-EFD4-46C8-B31A-FE658FFFD8A7}" type="presParOf" srcId="{A8EE8F71-2B40-4143-AD9E-2C2972E8EA0D}" destId="{4D925459-3859-48AD-A6F2-3AFC17E2B19D}" srcOrd="1" destOrd="0" presId="urn:microsoft.com/office/officeart/2005/8/layout/chevron2"/>
    <dgm:cxn modelId="{84A8D498-D203-4ECB-8C5D-CE2B86CBFD0F}" type="presParOf" srcId="{A8EE8F71-2B40-4143-AD9E-2C2972E8EA0D}" destId="{109EF8E4-9605-46AF-85C6-9274D41BD25C}" srcOrd="2" destOrd="0" presId="urn:microsoft.com/office/officeart/2005/8/layout/chevron2"/>
    <dgm:cxn modelId="{0C4E2BB4-5CC7-4F7A-A435-B6805D1CA1E2}" type="presParOf" srcId="{109EF8E4-9605-46AF-85C6-9274D41BD25C}" destId="{68278924-EBE0-459C-B2FF-BE2130EFD7A2}" srcOrd="0" destOrd="0" presId="urn:microsoft.com/office/officeart/2005/8/layout/chevron2"/>
    <dgm:cxn modelId="{40CA6286-4E37-40D9-A894-CA9262EEB9F1}" type="presParOf" srcId="{109EF8E4-9605-46AF-85C6-9274D41BD25C}" destId="{1EAB0A60-C6BF-4B17-815C-68A5F60E76A8}" srcOrd="1" destOrd="0" presId="urn:microsoft.com/office/officeart/2005/8/layout/chevron2"/>
    <dgm:cxn modelId="{1D44EE4C-7FCA-4AAC-BFC2-5F39961F3AF7}" type="presParOf" srcId="{A8EE8F71-2B40-4143-AD9E-2C2972E8EA0D}" destId="{45993BD2-A8A3-4CDD-A91E-0779EB601AA3}" srcOrd="3" destOrd="0" presId="urn:microsoft.com/office/officeart/2005/8/layout/chevron2"/>
    <dgm:cxn modelId="{B5288FCC-C94C-434C-97F0-DC24938247A5}" type="presParOf" srcId="{A8EE8F71-2B40-4143-AD9E-2C2972E8EA0D}" destId="{9297A9A7-D9D5-4464-B043-C5F14A08FD96}" srcOrd="4" destOrd="0" presId="urn:microsoft.com/office/officeart/2005/8/layout/chevron2"/>
    <dgm:cxn modelId="{9083A7A0-38C3-462D-BD77-38EDBD76D2F6}" type="presParOf" srcId="{9297A9A7-D9D5-4464-B043-C5F14A08FD96}" destId="{2D5C9956-55BA-42C1-BBBD-99956480F1DE}" srcOrd="0" destOrd="0" presId="urn:microsoft.com/office/officeart/2005/8/layout/chevron2"/>
    <dgm:cxn modelId="{F40AB520-73F2-489D-B48A-667A3B96B31F}" type="presParOf" srcId="{9297A9A7-D9D5-4464-B043-C5F14A08FD96}" destId="{D3A068F1-DE7B-467D-A37C-DB7EFD1BB8A9}"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C0DD4-7495-47FE-9C37-F3E54BE09A4F}">
      <dsp:nvSpPr>
        <dsp:cNvPr id="0" name=""/>
        <dsp:cNvSpPr/>
      </dsp:nvSpPr>
      <dsp:spPr>
        <a:xfrm>
          <a:off x="1297286" y="-4039"/>
          <a:ext cx="4176020" cy="4176020"/>
        </a:xfrm>
        <a:prstGeom prst="circularArrow">
          <a:avLst>
            <a:gd name="adj1" fmla="val 5274"/>
            <a:gd name="adj2" fmla="val 312630"/>
            <a:gd name="adj3" fmla="val 14249247"/>
            <a:gd name="adj4" fmla="val 17114673"/>
            <a:gd name="adj5" fmla="val 547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D018EB2-B8EB-4382-B001-D6D42104C496}">
      <dsp:nvSpPr>
        <dsp:cNvPr id="0" name=""/>
        <dsp:cNvSpPr/>
      </dsp:nvSpPr>
      <dsp:spPr>
        <a:xfrm>
          <a:off x="2600959" y="1360"/>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INTRODUCTORIO </a:t>
          </a:r>
        </a:p>
        <a:p>
          <a:pPr marL="0" lvl="0" indent="0" algn="ctr" defTabSz="444500">
            <a:lnSpc>
              <a:spcPct val="90000"/>
            </a:lnSpc>
            <a:spcBef>
              <a:spcPct val="0"/>
            </a:spcBef>
            <a:spcAft>
              <a:spcPct val="35000"/>
            </a:spcAft>
            <a:buNone/>
          </a:pPr>
          <a:r>
            <a:rPr lang="es-EC" sz="1000" kern="1200" dirty="0"/>
            <a:t>Aspectos Generales</a:t>
          </a:r>
        </a:p>
      </dsp:txBody>
      <dsp:txXfrm>
        <a:off x="2639247" y="39648"/>
        <a:ext cx="1492099" cy="707761"/>
      </dsp:txXfrm>
    </dsp:sp>
    <dsp:sp modelId="{2739E5FB-5D16-44D3-9915-C349FB2AAFDC}">
      <dsp:nvSpPr>
        <dsp:cNvPr id="0" name=""/>
        <dsp:cNvSpPr/>
      </dsp:nvSpPr>
      <dsp:spPr>
        <a:xfrm>
          <a:off x="4068115" y="848423"/>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1</a:t>
          </a:r>
        </a:p>
        <a:p>
          <a:pPr marL="0" lvl="0" indent="0" algn="ctr" defTabSz="444500">
            <a:lnSpc>
              <a:spcPct val="90000"/>
            </a:lnSpc>
            <a:spcBef>
              <a:spcPct val="0"/>
            </a:spcBef>
            <a:spcAft>
              <a:spcPct val="35000"/>
            </a:spcAft>
            <a:buNone/>
          </a:pPr>
          <a:r>
            <a:rPr lang="es-EC" sz="1000" kern="1200" dirty="0"/>
            <a:t>Marco Teórico</a:t>
          </a:r>
        </a:p>
      </dsp:txBody>
      <dsp:txXfrm>
        <a:off x="4106403" y="886711"/>
        <a:ext cx="1492099" cy="707761"/>
      </dsp:txXfrm>
    </dsp:sp>
    <dsp:sp modelId="{750EC845-4990-4304-BFF2-736477ADABC2}">
      <dsp:nvSpPr>
        <dsp:cNvPr id="0" name=""/>
        <dsp:cNvSpPr/>
      </dsp:nvSpPr>
      <dsp:spPr>
        <a:xfrm>
          <a:off x="4068115" y="2542549"/>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2</a:t>
          </a:r>
        </a:p>
        <a:p>
          <a:pPr marL="0" lvl="0" indent="0" algn="ctr" defTabSz="444500">
            <a:lnSpc>
              <a:spcPct val="90000"/>
            </a:lnSpc>
            <a:spcBef>
              <a:spcPct val="0"/>
            </a:spcBef>
            <a:spcAft>
              <a:spcPct val="35000"/>
            </a:spcAft>
            <a:buNone/>
          </a:pPr>
          <a:r>
            <a:rPr lang="es-EC" sz="1000" kern="1200" dirty="0"/>
            <a:t>Marco Metodológico</a:t>
          </a:r>
        </a:p>
      </dsp:txBody>
      <dsp:txXfrm>
        <a:off x="4106403" y="2580837"/>
        <a:ext cx="1492099" cy="707761"/>
      </dsp:txXfrm>
    </dsp:sp>
    <dsp:sp modelId="{EB8B8012-4287-4CFA-8C26-6C89009C36A2}">
      <dsp:nvSpPr>
        <dsp:cNvPr id="0" name=""/>
        <dsp:cNvSpPr/>
      </dsp:nvSpPr>
      <dsp:spPr>
        <a:xfrm>
          <a:off x="2600959" y="3389612"/>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3</a:t>
          </a:r>
        </a:p>
        <a:p>
          <a:pPr marL="0" lvl="0" indent="0" algn="ctr" defTabSz="444500">
            <a:lnSpc>
              <a:spcPct val="90000"/>
            </a:lnSpc>
            <a:spcBef>
              <a:spcPct val="0"/>
            </a:spcBef>
            <a:spcAft>
              <a:spcPct val="35000"/>
            </a:spcAft>
            <a:buNone/>
          </a:pPr>
          <a:r>
            <a:rPr lang="es-EC" sz="1000" kern="1200" dirty="0"/>
            <a:t>Análisis e interpretación de resultados</a:t>
          </a:r>
        </a:p>
      </dsp:txBody>
      <dsp:txXfrm>
        <a:off x="2639247" y="3427900"/>
        <a:ext cx="1492099" cy="707761"/>
      </dsp:txXfrm>
    </dsp:sp>
    <dsp:sp modelId="{30A9AE81-2513-471E-99C9-953EAA3AAFCD}">
      <dsp:nvSpPr>
        <dsp:cNvPr id="0" name=""/>
        <dsp:cNvSpPr/>
      </dsp:nvSpPr>
      <dsp:spPr>
        <a:xfrm>
          <a:off x="1133803" y="2542549"/>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4</a:t>
          </a:r>
        </a:p>
        <a:p>
          <a:pPr marL="0" lvl="0" indent="0" algn="ctr" defTabSz="444500">
            <a:lnSpc>
              <a:spcPct val="90000"/>
            </a:lnSpc>
            <a:spcBef>
              <a:spcPct val="0"/>
            </a:spcBef>
            <a:spcAft>
              <a:spcPct val="35000"/>
            </a:spcAft>
            <a:buNone/>
          </a:pPr>
          <a:r>
            <a:rPr lang="es-EC" sz="1000" kern="1200" dirty="0"/>
            <a:t>Propuesta</a:t>
          </a:r>
        </a:p>
      </dsp:txBody>
      <dsp:txXfrm>
        <a:off x="1172091" y="2580837"/>
        <a:ext cx="1492099" cy="707761"/>
      </dsp:txXfrm>
    </dsp:sp>
    <dsp:sp modelId="{B54D594C-2D12-44D3-9AEE-1FCD910EF2BE}">
      <dsp:nvSpPr>
        <dsp:cNvPr id="0" name=""/>
        <dsp:cNvSpPr/>
      </dsp:nvSpPr>
      <dsp:spPr>
        <a:xfrm>
          <a:off x="1133803" y="848423"/>
          <a:ext cx="1568675" cy="78433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b="1" kern="1200" dirty="0"/>
            <a:t>CAPÍTULO 5</a:t>
          </a:r>
        </a:p>
        <a:p>
          <a:pPr marL="0" lvl="0" indent="0" algn="ctr" defTabSz="444500">
            <a:lnSpc>
              <a:spcPct val="90000"/>
            </a:lnSpc>
            <a:spcBef>
              <a:spcPct val="0"/>
            </a:spcBef>
            <a:spcAft>
              <a:spcPct val="35000"/>
            </a:spcAft>
            <a:buNone/>
          </a:pPr>
          <a:r>
            <a:rPr lang="es-EC" sz="1000" kern="1200" dirty="0"/>
            <a:t>Conclusiones y recomendaciones</a:t>
          </a:r>
        </a:p>
      </dsp:txBody>
      <dsp:txXfrm>
        <a:off x="1172091" y="886711"/>
        <a:ext cx="1492099" cy="707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77D6-151E-43B1-AE2E-243D3C2CAB6E}">
      <dsp:nvSpPr>
        <dsp:cNvPr id="0" name=""/>
        <dsp:cNvSpPr/>
      </dsp:nvSpPr>
      <dsp:spPr>
        <a:xfrm rot="5400000">
          <a:off x="663985" y="888273"/>
          <a:ext cx="780097" cy="888113"/>
        </a:xfrm>
        <a:prstGeom prst="bentUpArrow">
          <a:avLst>
            <a:gd name="adj1" fmla="val 32840"/>
            <a:gd name="adj2" fmla="val 25000"/>
            <a:gd name="adj3" fmla="val 3578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823D0B6-CED0-44FE-92BF-5D7448287064}">
      <dsp:nvSpPr>
        <dsp:cNvPr id="0" name=""/>
        <dsp:cNvSpPr/>
      </dsp:nvSpPr>
      <dsp:spPr>
        <a:xfrm>
          <a:off x="87404" y="23520"/>
          <a:ext cx="2053030" cy="919214"/>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Precios excesivos de los talleres de concesionarios </a:t>
          </a:r>
        </a:p>
      </dsp:txBody>
      <dsp:txXfrm>
        <a:off x="132284" y="68400"/>
        <a:ext cx="1963270" cy="829454"/>
      </dsp:txXfrm>
    </dsp:sp>
    <dsp:sp modelId="{EAD4D48D-B049-41FA-AFFA-49778910CF71}">
      <dsp:nvSpPr>
        <dsp:cNvPr id="0" name=""/>
        <dsp:cNvSpPr/>
      </dsp:nvSpPr>
      <dsp:spPr>
        <a:xfrm>
          <a:off x="1770532" y="111188"/>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2E6BF364-1832-4822-9899-EB91CF3ACC2E}">
      <dsp:nvSpPr>
        <dsp:cNvPr id="0" name=""/>
        <dsp:cNvSpPr/>
      </dsp:nvSpPr>
      <dsp:spPr>
        <a:xfrm rot="5400000">
          <a:off x="1971091" y="1920855"/>
          <a:ext cx="780097" cy="888113"/>
        </a:xfrm>
        <a:prstGeom prst="bentUpArrow">
          <a:avLst>
            <a:gd name="adj1" fmla="val 32840"/>
            <a:gd name="adj2" fmla="val 25000"/>
            <a:gd name="adj3" fmla="val 3578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4C83739-5216-403D-BD9D-6996C9391589}">
      <dsp:nvSpPr>
        <dsp:cNvPr id="0" name=""/>
        <dsp:cNvSpPr/>
      </dsp:nvSpPr>
      <dsp:spPr>
        <a:xfrm>
          <a:off x="1353760" y="1056101"/>
          <a:ext cx="2134529" cy="919214"/>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Reactivación económica del sector automotriz</a:t>
          </a:r>
        </a:p>
      </dsp:txBody>
      <dsp:txXfrm>
        <a:off x="1398640" y="1100981"/>
        <a:ext cx="2044769" cy="829454"/>
      </dsp:txXfrm>
    </dsp:sp>
    <dsp:sp modelId="{6B21D9C7-EAE0-4C89-B041-FB8422AA91C9}">
      <dsp:nvSpPr>
        <dsp:cNvPr id="0" name=""/>
        <dsp:cNvSpPr/>
      </dsp:nvSpPr>
      <dsp:spPr>
        <a:xfrm>
          <a:off x="3077637" y="1143769"/>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F4FF5877-3C22-4076-9C08-88C8E8F2D0EB}">
      <dsp:nvSpPr>
        <dsp:cNvPr id="0" name=""/>
        <dsp:cNvSpPr/>
      </dsp:nvSpPr>
      <dsp:spPr>
        <a:xfrm rot="5400000">
          <a:off x="3076492" y="2953437"/>
          <a:ext cx="780097" cy="888113"/>
        </a:xfrm>
        <a:prstGeom prst="bentUpArrow">
          <a:avLst>
            <a:gd name="adj1" fmla="val 32840"/>
            <a:gd name="adj2" fmla="val 25000"/>
            <a:gd name="adj3" fmla="val 3578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DEC5E1-0713-486A-B071-23806A7B4808}">
      <dsp:nvSpPr>
        <dsp:cNvPr id="0" name=""/>
        <dsp:cNvSpPr/>
      </dsp:nvSpPr>
      <dsp:spPr>
        <a:xfrm>
          <a:off x="2620117" y="2088683"/>
          <a:ext cx="1812618" cy="919214"/>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Los usuarios tienden a ser más exigentes en temas de calidad y poseen menos dinero para gastar.</a:t>
          </a:r>
        </a:p>
      </dsp:txBody>
      <dsp:txXfrm>
        <a:off x="2664997" y="2133563"/>
        <a:ext cx="1722858" cy="829454"/>
      </dsp:txXfrm>
    </dsp:sp>
    <dsp:sp modelId="{FB9EEEFA-8D84-4F2A-917F-9F2D31F4B340}">
      <dsp:nvSpPr>
        <dsp:cNvPr id="0" name=""/>
        <dsp:cNvSpPr/>
      </dsp:nvSpPr>
      <dsp:spPr>
        <a:xfrm>
          <a:off x="4183038" y="2176351"/>
          <a:ext cx="955114" cy="742950"/>
        </a:xfrm>
        <a:prstGeom prst="rect">
          <a:avLst/>
        </a:prstGeom>
        <a:noFill/>
        <a:ln>
          <a:noFill/>
        </a:ln>
        <a:effectLst/>
      </dsp:spPr>
      <dsp:style>
        <a:lnRef idx="0">
          <a:scrgbClr r="0" g="0" b="0"/>
        </a:lnRef>
        <a:fillRef idx="0">
          <a:scrgbClr r="0" g="0" b="0"/>
        </a:fillRef>
        <a:effectRef idx="0">
          <a:scrgbClr r="0" g="0" b="0"/>
        </a:effectRef>
        <a:fontRef idx="minor"/>
      </dsp:style>
    </dsp:sp>
    <dsp:sp modelId="{EAB02222-946E-4E26-AB0E-321F7516A3D2}">
      <dsp:nvSpPr>
        <dsp:cNvPr id="0" name=""/>
        <dsp:cNvSpPr/>
      </dsp:nvSpPr>
      <dsp:spPr>
        <a:xfrm>
          <a:off x="3886473" y="3121264"/>
          <a:ext cx="3363733" cy="919214"/>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Los talleres automotrices de vehículos livianos cumplen parcialmente los lineamientos de un sistema de gestión de un sistema de gestión de calidad</a:t>
          </a:r>
        </a:p>
      </dsp:txBody>
      <dsp:txXfrm>
        <a:off x="3931353" y="3166144"/>
        <a:ext cx="3273973" cy="829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40A-BEC3-4024-B0A5-344DEB011850}">
      <dsp:nvSpPr>
        <dsp:cNvPr id="0" name=""/>
        <dsp:cNvSpPr/>
      </dsp:nvSpPr>
      <dsp:spPr>
        <a:xfrm>
          <a:off x="0" y="0"/>
          <a:ext cx="8157883"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72775-D941-46B1-B7E7-B456208ED39C}">
      <dsp:nvSpPr>
        <dsp:cNvPr id="0" name=""/>
        <dsp:cNvSpPr/>
      </dsp:nvSpPr>
      <dsp:spPr>
        <a:xfrm>
          <a:off x="0" y="0"/>
          <a:ext cx="1631576" cy="354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kern="1200" dirty="0"/>
            <a:t>Analizar la incidencia de la calidad en la decisión de compra de servicios en talleres automotrices de vehículos livianos del DMQ</a:t>
          </a:r>
          <a:endParaRPr lang="es-EC" sz="2000" kern="1200" dirty="0"/>
        </a:p>
      </dsp:txBody>
      <dsp:txXfrm>
        <a:off x="0" y="0"/>
        <a:ext cx="1631576" cy="3541431"/>
      </dsp:txXfrm>
    </dsp:sp>
    <dsp:sp modelId="{79259A72-128F-4F7D-83E7-B41784AA5F41}">
      <dsp:nvSpPr>
        <dsp:cNvPr id="0" name=""/>
        <dsp:cNvSpPr/>
      </dsp:nvSpPr>
      <dsp:spPr>
        <a:xfrm>
          <a:off x="1753944" y="41630"/>
          <a:ext cx="6403938" cy="83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O1. </a:t>
          </a:r>
          <a:r>
            <a:rPr lang="es-ES" sz="1600" kern="1200" dirty="0"/>
            <a:t>Construir un marco teórico referencial y conceptual sobre calidad del servicio y la decisión de compra delimitando sus dimensiones correspondientes</a:t>
          </a:r>
          <a:endParaRPr lang="es-EC" sz="1600" kern="1200" dirty="0"/>
        </a:p>
      </dsp:txBody>
      <dsp:txXfrm>
        <a:off x="1753944" y="41630"/>
        <a:ext cx="6403938" cy="832616"/>
      </dsp:txXfrm>
    </dsp:sp>
    <dsp:sp modelId="{A7F056FC-B488-436B-BC4F-D299C124FA75}">
      <dsp:nvSpPr>
        <dsp:cNvPr id="0" name=""/>
        <dsp:cNvSpPr/>
      </dsp:nvSpPr>
      <dsp:spPr>
        <a:xfrm>
          <a:off x="1631576" y="874247"/>
          <a:ext cx="652630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4627B-3277-4CD4-AB13-803A856A9190}">
      <dsp:nvSpPr>
        <dsp:cNvPr id="0" name=""/>
        <dsp:cNvSpPr/>
      </dsp:nvSpPr>
      <dsp:spPr>
        <a:xfrm>
          <a:off x="1753944" y="915878"/>
          <a:ext cx="6403938" cy="83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O2. </a:t>
          </a:r>
          <a:r>
            <a:rPr lang="es-ES" sz="1600" kern="1200" dirty="0"/>
            <a:t>Establecer un marco metodológico que sirva como guía para aprovechar los mecanismos que brinda el Modelo </a:t>
          </a:r>
          <a:r>
            <a:rPr lang="es-ES" sz="1600" kern="1200" dirty="0" err="1"/>
            <a:t>Servqual</a:t>
          </a:r>
          <a:r>
            <a:rPr lang="es-ES" sz="1600" kern="1200" dirty="0"/>
            <a:t>.</a:t>
          </a:r>
          <a:endParaRPr lang="es-EC" sz="1600" kern="1200" dirty="0"/>
        </a:p>
      </dsp:txBody>
      <dsp:txXfrm>
        <a:off x="1753944" y="915878"/>
        <a:ext cx="6403938" cy="832616"/>
      </dsp:txXfrm>
    </dsp:sp>
    <dsp:sp modelId="{A037D219-1BCE-4953-9E25-0265C100B245}">
      <dsp:nvSpPr>
        <dsp:cNvPr id="0" name=""/>
        <dsp:cNvSpPr/>
      </dsp:nvSpPr>
      <dsp:spPr>
        <a:xfrm>
          <a:off x="1631576" y="1748495"/>
          <a:ext cx="652630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3A17F-6AD4-4C8B-9CCC-AD01318DF18E}">
      <dsp:nvSpPr>
        <dsp:cNvPr id="0" name=""/>
        <dsp:cNvSpPr/>
      </dsp:nvSpPr>
      <dsp:spPr>
        <a:xfrm>
          <a:off x="1753944" y="1790125"/>
          <a:ext cx="6403938" cy="83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b="1" kern="1200" dirty="0"/>
            <a:t>O3. </a:t>
          </a:r>
          <a:r>
            <a:rPr lang="es-EC" sz="1600" kern="1200" dirty="0"/>
            <a:t>Medir los resultados estadísticos del análisis de la calidad en la decisión de compra de servicios en talleres automotrices en el DMQ</a:t>
          </a:r>
        </a:p>
      </dsp:txBody>
      <dsp:txXfrm>
        <a:off x="1753944" y="1790125"/>
        <a:ext cx="6403938" cy="832616"/>
      </dsp:txXfrm>
    </dsp:sp>
    <dsp:sp modelId="{3F497CA3-6E69-4A04-881B-C4B0BF9A7C72}">
      <dsp:nvSpPr>
        <dsp:cNvPr id="0" name=""/>
        <dsp:cNvSpPr/>
      </dsp:nvSpPr>
      <dsp:spPr>
        <a:xfrm>
          <a:off x="1631576" y="2622742"/>
          <a:ext cx="652630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1BD4A-EC15-4529-BC5D-1F1A7CE08AF1}">
      <dsp:nvSpPr>
        <dsp:cNvPr id="0" name=""/>
        <dsp:cNvSpPr/>
      </dsp:nvSpPr>
      <dsp:spPr>
        <a:xfrm>
          <a:off x="1753944" y="2664373"/>
          <a:ext cx="6403938" cy="83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O4. </a:t>
          </a:r>
          <a:r>
            <a:rPr lang="es-ES" sz="1600" kern="1200" dirty="0"/>
            <a:t>Desarrollar un plan de mejora del servicio en los talleres automotrices del DMQ para generar mayor aceptación y ventas.</a:t>
          </a:r>
          <a:endParaRPr lang="es-EC" sz="1600" kern="1200" dirty="0"/>
        </a:p>
      </dsp:txBody>
      <dsp:txXfrm>
        <a:off x="1753944" y="2664373"/>
        <a:ext cx="6403938" cy="832616"/>
      </dsp:txXfrm>
    </dsp:sp>
    <dsp:sp modelId="{2EA92723-9EB5-402F-8C26-9849018A6425}">
      <dsp:nvSpPr>
        <dsp:cNvPr id="0" name=""/>
        <dsp:cNvSpPr/>
      </dsp:nvSpPr>
      <dsp:spPr>
        <a:xfrm>
          <a:off x="1631576" y="3496990"/>
          <a:ext cx="652630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6028-0344-4757-8FDF-ACD4302B73C1}">
      <dsp:nvSpPr>
        <dsp:cNvPr id="0" name=""/>
        <dsp:cNvSpPr/>
      </dsp:nvSpPr>
      <dsp:spPr>
        <a:xfrm>
          <a:off x="4407623" y="711487"/>
          <a:ext cx="164376" cy="613592"/>
        </a:xfrm>
        <a:custGeom>
          <a:avLst/>
          <a:gdLst/>
          <a:ahLst/>
          <a:cxnLst/>
          <a:rect l="0" t="0" r="0" b="0"/>
          <a:pathLst>
            <a:path>
              <a:moveTo>
                <a:pt x="164376" y="0"/>
              </a:moveTo>
              <a:lnTo>
                <a:pt x="164376" y="613592"/>
              </a:lnTo>
              <a:lnTo>
                <a:pt x="0" y="61359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50381-5ADB-4AB5-A22F-6192A56DE1D7}">
      <dsp:nvSpPr>
        <dsp:cNvPr id="0" name=""/>
        <dsp:cNvSpPr/>
      </dsp:nvSpPr>
      <dsp:spPr>
        <a:xfrm>
          <a:off x="4572000" y="711487"/>
          <a:ext cx="3788475" cy="1440246"/>
        </a:xfrm>
        <a:custGeom>
          <a:avLst/>
          <a:gdLst/>
          <a:ahLst/>
          <a:cxnLst/>
          <a:rect l="0" t="0" r="0" b="0"/>
          <a:pathLst>
            <a:path>
              <a:moveTo>
                <a:pt x="0" y="0"/>
              </a:moveTo>
              <a:lnTo>
                <a:pt x="0" y="1275870"/>
              </a:lnTo>
              <a:lnTo>
                <a:pt x="3788475" y="1275870"/>
              </a:lnTo>
              <a:lnTo>
                <a:pt x="3788475" y="14402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7B470-DD48-44E0-9CFC-C70B93F5904E}">
      <dsp:nvSpPr>
        <dsp:cNvPr id="0" name=""/>
        <dsp:cNvSpPr/>
      </dsp:nvSpPr>
      <dsp:spPr>
        <a:xfrm>
          <a:off x="4572000" y="711487"/>
          <a:ext cx="1894237" cy="1440246"/>
        </a:xfrm>
        <a:custGeom>
          <a:avLst/>
          <a:gdLst/>
          <a:ahLst/>
          <a:cxnLst/>
          <a:rect l="0" t="0" r="0" b="0"/>
          <a:pathLst>
            <a:path>
              <a:moveTo>
                <a:pt x="0" y="0"/>
              </a:moveTo>
              <a:lnTo>
                <a:pt x="0" y="1275870"/>
              </a:lnTo>
              <a:lnTo>
                <a:pt x="1894237" y="1275870"/>
              </a:lnTo>
              <a:lnTo>
                <a:pt x="1894237" y="14402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A0E6C-D3B7-49AC-A828-90871D27F7D2}">
      <dsp:nvSpPr>
        <dsp:cNvPr id="0" name=""/>
        <dsp:cNvSpPr/>
      </dsp:nvSpPr>
      <dsp:spPr>
        <a:xfrm>
          <a:off x="4526280" y="711487"/>
          <a:ext cx="91440" cy="1440246"/>
        </a:xfrm>
        <a:custGeom>
          <a:avLst/>
          <a:gdLst/>
          <a:ahLst/>
          <a:cxnLst/>
          <a:rect l="0" t="0" r="0" b="0"/>
          <a:pathLst>
            <a:path>
              <a:moveTo>
                <a:pt x="45720" y="0"/>
              </a:moveTo>
              <a:lnTo>
                <a:pt x="45720" y="14402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5C48A-493A-4943-9F20-211C55A2652B}">
      <dsp:nvSpPr>
        <dsp:cNvPr id="0" name=""/>
        <dsp:cNvSpPr/>
      </dsp:nvSpPr>
      <dsp:spPr>
        <a:xfrm>
          <a:off x="2677762" y="711487"/>
          <a:ext cx="1894237" cy="1440246"/>
        </a:xfrm>
        <a:custGeom>
          <a:avLst/>
          <a:gdLst/>
          <a:ahLst/>
          <a:cxnLst/>
          <a:rect l="0" t="0" r="0" b="0"/>
          <a:pathLst>
            <a:path>
              <a:moveTo>
                <a:pt x="1894237" y="0"/>
              </a:moveTo>
              <a:lnTo>
                <a:pt x="1894237" y="1275870"/>
              </a:lnTo>
              <a:lnTo>
                <a:pt x="0" y="1275870"/>
              </a:lnTo>
              <a:lnTo>
                <a:pt x="0" y="14402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BFC72-603F-43BE-9B70-5D2C07CE6205}">
      <dsp:nvSpPr>
        <dsp:cNvPr id="0" name=""/>
        <dsp:cNvSpPr/>
      </dsp:nvSpPr>
      <dsp:spPr>
        <a:xfrm>
          <a:off x="783524" y="711487"/>
          <a:ext cx="3788475" cy="1440246"/>
        </a:xfrm>
        <a:custGeom>
          <a:avLst/>
          <a:gdLst/>
          <a:ahLst/>
          <a:cxnLst/>
          <a:rect l="0" t="0" r="0" b="0"/>
          <a:pathLst>
            <a:path>
              <a:moveTo>
                <a:pt x="3788475" y="0"/>
              </a:moveTo>
              <a:lnTo>
                <a:pt x="3788475" y="1275870"/>
              </a:lnTo>
              <a:lnTo>
                <a:pt x="0" y="1275870"/>
              </a:lnTo>
              <a:lnTo>
                <a:pt x="0" y="144024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9E186-196A-457E-960E-9CB5E5AAED13}">
      <dsp:nvSpPr>
        <dsp:cNvPr id="0" name=""/>
        <dsp:cNvSpPr/>
      </dsp:nvSpPr>
      <dsp:spPr>
        <a:xfrm>
          <a:off x="2366582" y="189178"/>
          <a:ext cx="4410834" cy="522308"/>
        </a:xfrm>
        <a:prstGeom prst="rect">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Calidad del servicio</a:t>
          </a:r>
        </a:p>
      </dsp:txBody>
      <dsp:txXfrm>
        <a:off x="2366582" y="189178"/>
        <a:ext cx="4410834" cy="522308"/>
      </dsp:txXfrm>
    </dsp:sp>
    <dsp:sp modelId="{B3C20216-BB3C-4BDE-B359-2A9F211F4808}">
      <dsp:nvSpPr>
        <dsp:cNvPr id="0" name=""/>
        <dsp:cNvSpPr/>
      </dsp:nvSpPr>
      <dsp:spPr>
        <a:xfrm>
          <a:off x="781" y="2151733"/>
          <a:ext cx="1565485" cy="2015758"/>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Fiabilidad</a:t>
          </a:r>
        </a:p>
        <a:p>
          <a:pPr marL="0" lvl="0" indent="0" algn="ctr" defTabSz="488950">
            <a:lnSpc>
              <a:spcPct val="90000"/>
            </a:lnSpc>
            <a:spcBef>
              <a:spcPct val="0"/>
            </a:spcBef>
            <a:spcAft>
              <a:spcPct val="35000"/>
            </a:spcAft>
            <a:buNone/>
          </a:pPr>
          <a:r>
            <a:rPr lang="es-EC" sz="1100" b="0" kern="1200" dirty="0"/>
            <a:t>Mantener las promesas y hacerlo bien.</a:t>
          </a:r>
        </a:p>
        <a:p>
          <a:pPr marL="0" lvl="0" indent="0" algn="ctr" defTabSz="488950">
            <a:lnSpc>
              <a:spcPct val="90000"/>
            </a:lnSpc>
            <a:spcBef>
              <a:spcPct val="0"/>
            </a:spcBef>
            <a:spcAft>
              <a:spcPct val="35000"/>
            </a:spcAft>
            <a:buNone/>
          </a:pPr>
          <a:r>
            <a:rPr lang="es-EC" sz="1100" b="0" kern="1200" dirty="0"/>
            <a:t>(</a:t>
          </a:r>
          <a:r>
            <a:rPr lang="es-ES" sz="1100" kern="1200" dirty="0" err="1"/>
            <a:t>Ngaliman</a:t>
          </a:r>
          <a:r>
            <a:rPr lang="es-ES" sz="1100" kern="1200" dirty="0"/>
            <a:t> &amp; Suharto, 2019) </a:t>
          </a:r>
          <a:endParaRPr lang="es-EC" sz="1100" b="0" kern="1200" dirty="0"/>
        </a:p>
      </dsp:txBody>
      <dsp:txXfrm>
        <a:off x="781" y="2151733"/>
        <a:ext cx="1565485" cy="2015758"/>
      </dsp:txXfrm>
    </dsp:sp>
    <dsp:sp modelId="{0FD1AEA5-6EF6-49E4-B5FC-BA7F754BE30C}">
      <dsp:nvSpPr>
        <dsp:cNvPr id="0" name=""/>
        <dsp:cNvSpPr/>
      </dsp:nvSpPr>
      <dsp:spPr>
        <a:xfrm>
          <a:off x="1895019" y="2151733"/>
          <a:ext cx="1565485" cy="2015758"/>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Capacidad de respuesta</a:t>
          </a:r>
        </a:p>
        <a:p>
          <a:pPr marL="0" lvl="0" indent="0" algn="ctr" defTabSz="488950">
            <a:lnSpc>
              <a:spcPct val="90000"/>
            </a:lnSpc>
            <a:spcBef>
              <a:spcPct val="0"/>
            </a:spcBef>
            <a:spcAft>
              <a:spcPct val="35000"/>
            </a:spcAft>
            <a:buNone/>
          </a:pPr>
          <a:r>
            <a:rPr lang="es-EC" sz="1100" b="0" kern="1200" dirty="0"/>
            <a:t>Brindar un servicio ágil.</a:t>
          </a:r>
        </a:p>
        <a:p>
          <a:pPr marL="0" lvl="0" indent="0" algn="ctr" defTabSz="488950">
            <a:lnSpc>
              <a:spcPct val="90000"/>
            </a:lnSpc>
            <a:spcBef>
              <a:spcPct val="0"/>
            </a:spcBef>
            <a:spcAft>
              <a:spcPct val="35000"/>
            </a:spcAft>
            <a:buNone/>
          </a:pPr>
          <a:r>
            <a:rPr lang="es-EC" sz="1100" kern="1200" dirty="0"/>
            <a:t>(Henao, 2019)</a:t>
          </a:r>
          <a:endParaRPr lang="es-EC" sz="1100" b="0" kern="1200" dirty="0"/>
        </a:p>
      </dsp:txBody>
      <dsp:txXfrm>
        <a:off x="1895019" y="2151733"/>
        <a:ext cx="1565485" cy="2015758"/>
      </dsp:txXfrm>
    </dsp:sp>
    <dsp:sp modelId="{E9E84FED-232F-4D3B-94A8-B5FFF48729EE}">
      <dsp:nvSpPr>
        <dsp:cNvPr id="0" name=""/>
        <dsp:cNvSpPr/>
      </dsp:nvSpPr>
      <dsp:spPr>
        <a:xfrm>
          <a:off x="3789257" y="2151733"/>
          <a:ext cx="1565485" cy="2015758"/>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Seguridad</a:t>
          </a:r>
          <a:br>
            <a:rPr lang="es-EC" sz="1100" kern="1200" dirty="0"/>
          </a:br>
          <a:r>
            <a:rPr lang="es-ES" sz="1100" kern="1200" dirty="0"/>
            <a:t>Comprende el conocimiento, preparación, cortesía y habilidad que demuestran los colaboradores durante la prestación del servicio.</a:t>
          </a:r>
        </a:p>
        <a:p>
          <a:pPr marL="0" lvl="0" indent="0" algn="ctr" defTabSz="488950">
            <a:lnSpc>
              <a:spcPct val="90000"/>
            </a:lnSpc>
            <a:spcBef>
              <a:spcPct val="0"/>
            </a:spcBef>
            <a:spcAft>
              <a:spcPct val="35000"/>
            </a:spcAft>
            <a:buNone/>
          </a:pPr>
          <a:r>
            <a:rPr lang="es-ES" sz="1100" kern="1200" dirty="0"/>
            <a:t>(</a:t>
          </a:r>
          <a:r>
            <a:rPr lang="es-ES" sz="1100" kern="1200" dirty="0" err="1"/>
            <a:t>Ngaliman</a:t>
          </a:r>
          <a:r>
            <a:rPr lang="es-ES" sz="1100" kern="1200" dirty="0"/>
            <a:t> y Suharto, 2019) </a:t>
          </a:r>
          <a:endParaRPr lang="es-EC" sz="1100" b="0" kern="1200" dirty="0"/>
        </a:p>
      </dsp:txBody>
      <dsp:txXfrm>
        <a:off x="3789257" y="2151733"/>
        <a:ext cx="1565485" cy="2015758"/>
      </dsp:txXfrm>
    </dsp:sp>
    <dsp:sp modelId="{AC12D80F-66C7-46F6-AE35-73D54A14148E}">
      <dsp:nvSpPr>
        <dsp:cNvPr id="0" name=""/>
        <dsp:cNvSpPr/>
      </dsp:nvSpPr>
      <dsp:spPr>
        <a:xfrm>
          <a:off x="5683494" y="2151733"/>
          <a:ext cx="1565485" cy="2015758"/>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Empatía</a:t>
          </a:r>
        </a:p>
        <a:p>
          <a:pPr marL="0" lvl="0" indent="0" algn="ctr" defTabSz="488950">
            <a:lnSpc>
              <a:spcPct val="90000"/>
            </a:lnSpc>
            <a:spcBef>
              <a:spcPct val="0"/>
            </a:spcBef>
            <a:spcAft>
              <a:spcPct val="35000"/>
            </a:spcAft>
            <a:buNone/>
          </a:pPr>
          <a:r>
            <a:rPr lang="es-ES" sz="1100" kern="1200" dirty="0"/>
            <a:t>Grado de cuidado y atención personalizada.</a:t>
          </a:r>
        </a:p>
        <a:p>
          <a:pPr marL="0" lvl="0" indent="0" algn="ctr" defTabSz="488950">
            <a:lnSpc>
              <a:spcPct val="90000"/>
            </a:lnSpc>
            <a:spcBef>
              <a:spcPct val="0"/>
            </a:spcBef>
            <a:spcAft>
              <a:spcPct val="35000"/>
            </a:spcAft>
            <a:buNone/>
          </a:pPr>
          <a:r>
            <a:rPr lang="es-ES" sz="1100" b="0" kern="1200" dirty="0"/>
            <a:t>(Parasuraman, Zeithaml, &amp; Berry, 2010) </a:t>
          </a:r>
        </a:p>
        <a:p>
          <a:pPr marL="0" lvl="0" indent="0" algn="ctr" defTabSz="488950">
            <a:lnSpc>
              <a:spcPct val="90000"/>
            </a:lnSpc>
            <a:spcBef>
              <a:spcPct val="0"/>
            </a:spcBef>
            <a:spcAft>
              <a:spcPct val="35000"/>
            </a:spcAft>
            <a:buNone/>
          </a:pPr>
          <a:endParaRPr lang="es-EC" sz="1100" b="0" kern="1200" dirty="0"/>
        </a:p>
      </dsp:txBody>
      <dsp:txXfrm>
        <a:off x="5683494" y="2151733"/>
        <a:ext cx="1565485" cy="2015758"/>
      </dsp:txXfrm>
    </dsp:sp>
    <dsp:sp modelId="{AAD80536-C7CA-40B6-BB81-930130A53777}">
      <dsp:nvSpPr>
        <dsp:cNvPr id="0" name=""/>
        <dsp:cNvSpPr/>
      </dsp:nvSpPr>
      <dsp:spPr>
        <a:xfrm>
          <a:off x="7577732" y="2151733"/>
          <a:ext cx="1565485" cy="2015758"/>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Elementos tangibles</a:t>
          </a:r>
        </a:p>
        <a:p>
          <a:pPr marL="0" lvl="0" indent="0" algn="ctr" defTabSz="488950">
            <a:lnSpc>
              <a:spcPct val="90000"/>
            </a:lnSpc>
            <a:spcBef>
              <a:spcPct val="0"/>
            </a:spcBef>
            <a:spcAft>
              <a:spcPct val="35000"/>
            </a:spcAft>
            <a:buNone/>
          </a:pPr>
          <a:r>
            <a:rPr lang="es-ES" sz="1100" kern="1200" dirty="0"/>
            <a:t>Apariencia de instalaciones, equipos, maquinarias, personal y recursos utilizados</a:t>
          </a:r>
        </a:p>
        <a:p>
          <a:pPr marL="0" lvl="0" indent="0" algn="ctr" defTabSz="488950">
            <a:lnSpc>
              <a:spcPct val="90000"/>
            </a:lnSpc>
            <a:spcBef>
              <a:spcPct val="0"/>
            </a:spcBef>
            <a:spcAft>
              <a:spcPct val="35000"/>
            </a:spcAft>
            <a:buNone/>
          </a:pPr>
          <a:r>
            <a:rPr lang="es-EC" sz="1100" kern="1200" dirty="0"/>
            <a:t>(Roy, et al., 2021)</a:t>
          </a:r>
          <a:r>
            <a:rPr lang="es-ES" sz="1100" kern="1200" dirty="0"/>
            <a:t> </a:t>
          </a:r>
          <a:endParaRPr lang="es-EC" sz="1100" b="1" kern="1200" dirty="0"/>
        </a:p>
      </dsp:txBody>
      <dsp:txXfrm>
        <a:off x="7577732" y="2151733"/>
        <a:ext cx="1565485" cy="2015758"/>
      </dsp:txXfrm>
    </dsp:sp>
    <dsp:sp modelId="{C58E8FAB-25EE-446C-99A6-6494BA87F260}">
      <dsp:nvSpPr>
        <dsp:cNvPr id="0" name=""/>
        <dsp:cNvSpPr/>
      </dsp:nvSpPr>
      <dsp:spPr>
        <a:xfrm>
          <a:off x="162809" y="1027640"/>
          <a:ext cx="4244814" cy="594876"/>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Conjunto de propiedad inherentes del servicio que permiten juzgar su valor. </a:t>
          </a:r>
          <a:r>
            <a:rPr lang="es-EC" sz="1100" b="1" kern="1200" dirty="0"/>
            <a:t>(Duque, 2005)</a:t>
          </a:r>
        </a:p>
      </dsp:txBody>
      <dsp:txXfrm>
        <a:off x="162809" y="1027640"/>
        <a:ext cx="4244814" cy="594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F2843-77A1-42C0-A46B-BCF776DD5A29}">
      <dsp:nvSpPr>
        <dsp:cNvPr id="0" name=""/>
        <dsp:cNvSpPr/>
      </dsp:nvSpPr>
      <dsp:spPr>
        <a:xfrm rot="5400000">
          <a:off x="393031" y="777735"/>
          <a:ext cx="751700" cy="85578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8B0CE34-0517-48FE-A72C-4FF73C12810B}">
      <dsp:nvSpPr>
        <dsp:cNvPr id="0" name=""/>
        <dsp:cNvSpPr/>
      </dsp:nvSpPr>
      <dsp:spPr>
        <a:xfrm>
          <a:off x="193876" y="116712"/>
          <a:ext cx="1265421" cy="541248"/>
        </a:xfrm>
        <a:prstGeom prst="roundRect">
          <a:avLst>
            <a:gd name="adj" fmla="val 166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Representatividad</a:t>
          </a:r>
        </a:p>
      </dsp:txBody>
      <dsp:txXfrm>
        <a:off x="220302" y="143138"/>
        <a:ext cx="1212569" cy="488396"/>
      </dsp:txXfrm>
    </dsp:sp>
    <dsp:sp modelId="{C8FA86C5-C552-4191-BFE0-8EC1F1EAA39E}">
      <dsp:nvSpPr>
        <dsp:cNvPr id="0" name=""/>
        <dsp:cNvSpPr/>
      </dsp:nvSpPr>
      <dsp:spPr>
        <a:xfrm>
          <a:off x="1459297" y="28937"/>
          <a:ext cx="920347" cy="715905"/>
        </a:xfrm>
        <a:prstGeom prst="rect">
          <a:avLst/>
        </a:prstGeom>
        <a:noFill/>
        <a:ln>
          <a:noFill/>
        </a:ln>
        <a:effectLst/>
      </dsp:spPr>
      <dsp:style>
        <a:lnRef idx="0">
          <a:scrgbClr r="0" g="0" b="0"/>
        </a:lnRef>
        <a:fillRef idx="0">
          <a:scrgbClr r="0" g="0" b="0"/>
        </a:fillRef>
        <a:effectRef idx="0">
          <a:scrgbClr r="0" g="0" b="0"/>
        </a:effectRef>
        <a:fontRef idx="minor"/>
      </dsp:style>
    </dsp:sp>
    <dsp:sp modelId="{16892450-901A-41E2-A619-80124D3C581D}">
      <dsp:nvSpPr>
        <dsp:cNvPr id="0" name=""/>
        <dsp:cNvSpPr/>
      </dsp:nvSpPr>
      <dsp:spPr>
        <a:xfrm rot="5400000">
          <a:off x="1442200" y="1688253"/>
          <a:ext cx="751700" cy="855784"/>
        </a:xfrm>
        <a:prstGeom prst="bentUpArrow">
          <a:avLst>
            <a:gd name="adj1" fmla="val 32840"/>
            <a:gd name="adj2" fmla="val 25000"/>
            <a:gd name="adj3" fmla="val 35780"/>
          </a:avLst>
        </a:prstGeom>
        <a:solidFill>
          <a:schemeClr val="accent5">
            <a:tint val="50000"/>
            <a:hueOff val="2357796"/>
            <a:satOff val="-17870"/>
            <a:lumOff val="72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14D21D8-63AF-4443-999A-6D86014A8C10}">
      <dsp:nvSpPr>
        <dsp:cNvPr id="0" name=""/>
        <dsp:cNvSpPr/>
      </dsp:nvSpPr>
      <dsp:spPr>
        <a:xfrm>
          <a:off x="1243045" y="993553"/>
          <a:ext cx="1265421" cy="541248"/>
        </a:xfrm>
        <a:prstGeom prst="roundRect">
          <a:avLst>
            <a:gd name="adj" fmla="val 16670"/>
          </a:avLst>
        </a:prstGeom>
        <a:gradFill rotWithShape="0">
          <a:gsLst>
            <a:gs pos="0">
              <a:schemeClr val="accent5">
                <a:hueOff val="1129059"/>
                <a:satOff val="-6891"/>
                <a:lumOff val="-6765"/>
                <a:alphaOff val="0"/>
                <a:tint val="100000"/>
                <a:shade val="100000"/>
                <a:satMod val="130000"/>
              </a:schemeClr>
            </a:gs>
            <a:gs pos="100000">
              <a:schemeClr val="accent5">
                <a:hueOff val="1129059"/>
                <a:satOff val="-6891"/>
                <a:lumOff val="-6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Comprensión</a:t>
          </a:r>
        </a:p>
      </dsp:txBody>
      <dsp:txXfrm>
        <a:off x="1269471" y="1019979"/>
        <a:ext cx="1212569" cy="488396"/>
      </dsp:txXfrm>
    </dsp:sp>
    <dsp:sp modelId="{35AF0E24-3D8C-4CC4-97E2-8005781D09BE}">
      <dsp:nvSpPr>
        <dsp:cNvPr id="0" name=""/>
        <dsp:cNvSpPr/>
      </dsp:nvSpPr>
      <dsp:spPr>
        <a:xfrm>
          <a:off x="2508466" y="939454"/>
          <a:ext cx="920347" cy="715905"/>
        </a:xfrm>
        <a:prstGeom prst="rect">
          <a:avLst/>
        </a:prstGeom>
        <a:noFill/>
        <a:ln>
          <a:noFill/>
        </a:ln>
        <a:effectLst/>
      </dsp:spPr>
      <dsp:style>
        <a:lnRef idx="0">
          <a:scrgbClr r="0" g="0" b="0"/>
        </a:lnRef>
        <a:fillRef idx="0">
          <a:scrgbClr r="0" g="0" b="0"/>
        </a:fillRef>
        <a:effectRef idx="0">
          <a:scrgbClr r="0" g="0" b="0"/>
        </a:effectRef>
        <a:fontRef idx="minor"/>
      </dsp:style>
    </dsp:sp>
    <dsp:sp modelId="{A2B67111-E5FA-4B65-9189-F443BF60C2CD}">
      <dsp:nvSpPr>
        <dsp:cNvPr id="0" name=""/>
        <dsp:cNvSpPr/>
      </dsp:nvSpPr>
      <dsp:spPr>
        <a:xfrm>
          <a:off x="2292214" y="1816295"/>
          <a:ext cx="1265421" cy="541248"/>
        </a:xfrm>
        <a:prstGeom prst="roundRect">
          <a:avLst>
            <a:gd name="adj" fmla="val 16670"/>
          </a:avLst>
        </a:prstGeom>
        <a:gradFill rotWithShape="0">
          <a:gsLst>
            <a:gs pos="0">
              <a:schemeClr val="accent5">
                <a:hueOff val="2258118"/>
                <a:satOff val="-13782"/>
                <a:lumOff val="-13529"/>
                <a:alphaOff val="0"/>
                <a:tint val="100000"/>
                <a:shade val="100000"/>
                <a:satMod val="130000"/>
              </a:schemeClr>
            </a:gs>
            <a:gs pos="100000">
              <a:schemeClr val="accent5">
                <a:hueOff val="2258118"/>
                <a:satOff val="-13782"/>
                <a:lumOff val="-135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Claridad</a:t>
          </a:r>
        </a:p>
      </dsp:txBody>
      <dsp:txXfrm>
        <a:off x="2318640" y="1842721"/>
        <a:ext cx="1212569" cy="488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F2843-77A1-42C0-A46B-BCF776DD5A29}">
      <dsp:nvSpPr>
        <dsp:cNvPr id="0" name=""/>
        <dsp:cNvSpPr/>
      </dsp:nvSpPr>
      <dsp:spPr>
        <a:xfrm rot="5400000">
          <a:off x="393031" y="777735"/>
          <a:ext cx="751700" cy="85578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8B0CE34-0517-48FE-A72C-4FF73C12810B}">
      <dsp:nvSpPr>
        <dsp:cNvPr id="0" name=""/>
        <dsp:cNvSpPr/>
      </dsp:nvSpPr>
      <dsp:spPr>
        <a:xfrm>
          <a:off x="193876" y="116712"/>
          <a:ext cx="1265421" cy="541248"/>
        </a:xfrm>
        <a:prstGeom prst="roundRect">
          <a:avLst>
            <a:gd name="adj" fmla="val 166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Población objetivo</a:t>
          </a:r>
        </a:p>
      </dsp:txBody>
      <dsp:txXfrm>
        <a:off x="220302" y="143138"/>
        <a:ext cx="1212569" cy="488396"/>
      </dsp:txXfrm>
    </dsp:sp>
    <dsp:sp modelId="{C8FA86C5-C552-4191-BFE0-8EC1F1EAA39E}">
      <dsp:nvSpPr>
        <dsp:cNvPr id="0" name=""/>
        <dsp:cNvSpPr/>
      </dsp:nvSpPr>
      <dsp:spPr>
        <a:xfrm>
          <a:off x="1202741" y="0"/>
          <a:ext cx="920347" cy="715905"/>
        </a:xfrm>
        <a:prstGeom prst="rect">
          <a:avLst/>
        </a:prstGeom>
        <a:noFill/>
        <a:ln>
          <a:noFill/>
        </a:ln>
        <a:effectLst/>
      </dsp:spPr>
      <dsp:style>
        <a:lnRef idx="0">
          <a:scrgbClr r="0" g="0" b="0"/>
        </a:lnRef>
        <a:fillRef idx="0">
          <a:scrgbClr r="0" g="0" b="0"/>
        </a:fillRef>
        <a:effectRef idx="0">
          <a:scrgbClr r="0" g="0" b="0"/>
        </a:effectRef>
        <a:fontRef idx="minor"/>
      </dsp:style>
    </dsp:sp>
    <dsp:sp modelId="{16892450-901A-41E2-A619-80124D3C581D}">
      <dsp:nvSpPr>
        <dsp:cNvPr id="0" name=""/>
        <dsp:cNvSpPr/>
      </dsp:nvSpPr>
      <dsp:spPr>
        <a:xfrm rot="5400000">
          <a:off x="1442200" y="1688253"/>
          <a:ext cx="751700" cy="855784"/>
        </a:xfrm>
        <a:prstGeom prst="bentUpArrow">
          <a:avLst>
            <a:gd name="adj1" fmla="val 32840"/>
            <a:gd name="adj2" fmla="val 25000"/>
            <a:gd name="adj3" fmla="val 35780"/>
          </a:avLst>
        </a:prstGeom>
        <a:solidFill>
          <a:schemeClr val="accent5">
            <a:tint val="50000"/>
            <a:hueOff val="2357796"/>
            <a:satOff val="-17870"/>
            <a:lumOff val="72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14D21D8-63AF-4443-999A-6D86014A8C10}">
      <dsp:nvSpPr>
        <dsp:cNvPr id="0" name=""/>
        <dsp:cNvSpPr/>
      </dsp:nvSpPr>
      <dsp:spPr>
        <a:xfrm>
          <a:off x="1243045" y="993553"/>
          <a:ext cx="1265421" cy="541248"/>
        </a:xfrm>
        <a:prstGeom prst="roundRect">
          <a:avLst>
            <a:gd name="adj" fmla="val 16670"/>
          </a:avLst>
        </a:prstGeom>
        <a:gradFill rotWithShape="0">
          <a:gsLst>
            <a:gs pos="0">
              <a:schemeClr val="accent5">
                <a:hueOff val="1129059"/>
                <a:satOff val="-6891"/>
                <a:lumOff val="-6765"/>
                <a:alphaOff val="0"/>
                <a:tint val="100000"/>
                <a:shade val="100000"/>
                <a:satMod val="130000"/>
              </a:schemeClr>
            </a:gs>
            <a:gs pos="100000">
              <a:schemeClr val="accent5">
                <a:hueOff val="1129059"/>
                <a:satOff val="-6891"/>
                <a:lumOff val="-6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PEA</a:t>
          </a:r>
        </a:p>
      </dsp:txBody>
      <dsp:txXfrm>
        <a:off x="1269471" y="1019979"/>
        <a:ext cx="1212569" cy="488396"/>
      </dsp:txXfrm>
    </dsp:sp>
    <dsp:sp modelId="{35AF0E24-3D8C-4CC4-97E2-8005781D09BE}">
      <dsp:nvSpPr>
        <dsp:cNvPr id="0" name=""/>
        <dsp:cNvSpPr/>
      </dsp:nvSpPr>
      <dsp:spPr>
        <a:xfrm>
          <a:off x="2508466" y="939454"/>
          <a:ext cx="920347" cy="715905"/>
        </a:xfrm>
        <a:prstGeom prst="rect">
          <a:avLst/>
        </a:prstGeom>
        <a:noFill/>
        <a:ln>
          <a:noFill/>
        </a:ln>
        <a:effectLst/>
      </dsp:spPr>
      <dsp:style>
        <a:lnRef idx="0">
          <a:scrgbClr r="0" g="0" b="0"/>
        </a:lnRef>
        <a:fillRef idx="0">
          <a:scrgbClr r="0" g="0" b="0"/>
        </a:fillRef>
        <a:effectRef idx="0">
          <a:scrgbClr r="0" g="0" b="0"/>
        </a:effectRef>
        <a:fontRef idx="minor"/>
      </dsp:style>
    </dsp:sp>
    <dsp:sp modelId="{A2B67111-E5FA-4B65-9189-F443BF60C2CD}">
      <dsp:nvSpPr>
        <dsp:cNvPr id="0" name=""/>
        <dsp:cNvSpPr/>
      </dsp:nvSpPr>
      <dsp:spPr>
        <a:xfrm>
          <a:off x="2292214" y="1816295"/>
          <a:ext cx="1265421" cy="541248"/>
        </a:xfrm>
        <a:prstGeom prst="roundRect">
          <a:avLst>
            <a:gd name="adj" fmla="val 16670"/>
          </a:avLst>
        </a:prstGeom>
        <a:gradFill rotWithShape="0">
          <a:gsLst>
            <a:gs pos="0">
              <a:schemeClr val="accent5">
                <a:hueOff val="2258118"/>
                <a:satOff val="-13782"/>
                <a:lumOff val="-13529"/>
                <a:alphaOff val="0"/>
                <a:tint val="100000"/>
                <a:shade val="100000"/>
                <a:satMod val="130000"/>
              </a:schemeClr>
            </a:gs>
            <a:gs pos="100000">
              <a:schemeClr val="accent5">
                <a:hueOff val="2258118"/>
                <a:satOff val="-13782"/>
                <a:lumOff val="-135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Entre 18-60 años</a:t>
          </a:r>
        </a:p>
      </dsp:txBody>
      <dsp:txXfrm>
        <a:off x="2318640" y="1842721"/>
        <a:ext cx="1212569" cy="488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7593-3D38-4467-8B95-B6173603B44C}">
      <dsp:nvSpPr>
        <dsp:cNvPr id="0" name=""/>
        <dsp:cNvSpPr/>
      </dsp:nvSpPr>
      <dsp:spPr>
        <a:xfrm>
          <a:off x="0" y="352650"/>
          <a:ext cx="873252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6DCB2D-76C4-4C07-BE1A-BF46EDC9C55E}">
      <dsp:nvSpPr>
        <dsp:cNvPr id="0" name=""/>
        <dsp:cNvSpPr/>
      </dsp:nvSpPr>
      <dsp:spPr>
        <a:xfrm>
          <a:off x="436626" y="72210"/>
          <a:ext cx="8132054"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048" tIns="0" rIns="231048" bIns="0" numCol="1" spcCol="1270" anchor="ctr" anchorCtr="0">
          <a:noAutofit/>
        </a:bodyPr>
        <a:lstStyle/>
        <a:p>
          <a:pPr marL="0" lvl="0" indent="0" algn="l" defTabSz="533400">
            <a:lnSpc>
              <a:spcPct val="90000"/>
            </a:lnSpc>
            <a:spcBef>
              <a:spcPct val="0"/>
            </a:spcBef>
            <a:spcAft>
              <a:spcPct val="35000"/>
            </a:spcAft>
            <a:buNone/>
          </a:pPr>
          <a:r>
            <a:rPr lang="es-EC" sz="1200" kern="1200" dirty="0">
              <a:effectLst/>
              <a:latin typeface="+mn-lt"/>
              <a:ea typeface="Arial" panose="020B0604020202020204" pitchFamily="34" charset="0"/>
            </a:rPr>
            <a:t>En el presente estudio se comprobó que cada una de las dimensiones de la calidad del servicio, </a:t>
          </a:r>
          <a:r>
            <a:rPr lang="es-EC" sz="1200" kern="1200" dirty="0">
              <a:effectLst/>
              <a:latin typeface="+mn-lt"/>
              <a:ea typeface="Times New Roman" panose="02020603050405020304" pitchFamily="18" charset="0"/>
            </a:rPr>
            <a:t>incide de manera </a:t>
          </a:r>
          <a:r>
            <a:rPr lang="es-EC" sz="1200" b="0" kern="1200" dirty="0">
              <a:effectLst/>
              <a:latin typeface="+mn-lt"/>
              <a:ea typeface="Times New Roman" panose="02020603050405020304" pitchFamily="18" charset="0"/>
              <a:cs typeface="Times New Roman" panose="02020603050405020304" pitchFamily="18" charset="0"/>
            </a:rPr>
            <a:t>positiva en la decisión de compra </a:t>
          </a:r>
          <a:r>
            <a:rPr lang="es-ES" sz="1200" b="0" kern="1200" dirty="0">
              <a:latin typeface="+mn-lt"/>
              <a:cs typeface="Times New Roman" panose="02020603050405020304" pitchFamily="18" charset="0"/>
            </a:rPr>
            <a:t>en talleres automotrices de vehículos livianos en el Distrito Metropolitano de Quito</a:t>
          </a:r>
          <a:endParaRPr lang="es-EC" sz="1200" b="0" kern="1200" dirty="0">
            <a:latin typeface="+mn-lt"/>
            <a:cs typeface="Times New Roman" panose="02020603050405020304" pitchFamily="18" charset="0"/>
          </a:endParaRPr>
        </a:p>
      </dsp:txBody>
      <dsp:txXfrm>
        <a:off x="464006" y="99590"/>
        <a:ext cx="8077294" cy="506120"/>
      </dsp:txXfrm>
    </dsp:sp>
    <dsp:sp modelId="{DFFF029F-E9AF-4067-8107-6BD52FFD479B}">
      <dsp:nvSpPr>
        <dsp:cNvPr id="0" name=""/>
        <dsp:cNvSpPr/>
      </dsp:nvSpPr>
      <dsp:spPr>
        <a:xfrm>
          <a:off x="0" y="1214490"/>
          <a:ext cx="873252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D5EF3E-0940-4645-87EF-865C94A12922}">
      <dsp:nvSpPr>
        <dsp:cNvPr id="0" name=""/>
        <dsp:cNvSpPr/>
      </dsp:nvSpPr>
      <dsp:spPr>
        <a:xfrm>
          <a:off x="436626" y="934050"/>
          <a:ext cx="8132054"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048" tIns="0" rIns="231048" bIns="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mn-lt"/>
            </a:rPr>
            <a:t>Los usuarios de los talleres automotrices independientes consideran que deben existir mayor control para que puedan brindar sus servicios bajo estándares de calidad.  </a:t>
          </a:r>
        </a:p>
      </dsp:txBody>
      <dsp:txXfrm>
        <a:off x="464006" y="961430"/>
        <a:ext cx="8077294" cy="506120"/>
      </dsp:txXfrm>
    </dsp:sp>
    <dsp:sp modelId="{27E93A3B-D033-45D4-96F4-4D8824B189C8}">
      <dsp:nvSpPr>
        <dsp:cNvPr id="0" name=""/>
        <dsp:cNvSpPr/>
      </dsp:nvSpPr>
      <dsp:spPr>
        <a:xfrm>
          <a:off x="0" y="2076330"/>
          <a:ext cx="873252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9B194E-EF8B-4FE1-941E-C238D2EB796B}">
      <dsp:nvSpPr>
        <dsp:cNvPr id="0" name=""/>
        <dsp:cNvSpPr/>
      </dsp:nvSpPr>
      <dsp:spPr>
        <a:xfrm>
          <a:off x="436626" y="1795890"/>
          <a:ext cx="8132054"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048" tIns="0" rIns="231048" bIns="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mn-lt"/>
            </a:rPr>
            <a:t>Los usuarios consideran que la mayoría de los talleres automotrices cumplen en un nivel alto las 5 dimensiones de calidad del servicio, siendo la razón principal por la que acuden a estos talleres.</a:t>
          </a:r>
        </a:p>
      </dsp:txBody>
      <dsp:txXfrm>
        <a:off x="464006" y="1823270"/>
        <a:ext cx="8077294" cy="506120"/>
      </dsp:txXfrm>
    </dsp:sp>
    <dsp:sp modelId="{77E62EB7-A54A-4609-B9D1-000D89DB8317}">
      <dsp:nvSpPr>
        <dsp:cNvPr id="0" name=""/>
        <dsp:cNvSpPr/>
      </dsp:nvSpPr>
      <dsp:spPr>
        <a:xfrm>
          <a:off x="0" y="2938170"/>
          <a:ext cx="873252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CB6503-0C72-48D0-87CF-8BC5310434A4}">
      <dsp:nvSpPr>
        <dsp:cNvPr id="0" name=""/>
        <dsp:cNvSpPr/>
      </dsp:nvSpPr>
      <dsp:spPr>
        <a:xfrm>
          <a:off x="436626" y="2657730"/>
          <a:ext cx="8132054"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048" tIns="0" rIns="231048" bIns="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mn-lt"/>
            </a:rPr>
            <a:t>Los usuarios consideran que el lugar de residencia juega un papel importante en su intención de compra de mantenimientos automotrices. </a:t>
          </a:r>
        </a:p>
      </dsp:txBody>
      <dsp:txXfrm>
        <a:off x="464006" y="2685110"/>
        <a:ext cx="8077294" cy="506120"/>
      </dsp:txXfrm>
    </dsp:sp>
    <dsp:sp modelId="{C64CCFD0-27C6-40D4-BAFA-816FE1E33FA4}">
      <dsp:nvSpPr>
        <dsp:cNvPr id="0" name=""/>
        <dsp:cNvSpPr/>
      </dsp:nvSpPr>
      <dsp:spPr>
        <a:xfrm>
          <a:off x="0" y="3800010"/>
          <a:ext cx="873252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441C0F-DD1E-4F34-A7C9-F38D2AF18FB3}">
      <dsp:nvSpPr>
        <dsp:cNvPr id="0" name=""/>
        <dsp:cNvSpPr/>
      </dsp:nvSpPr>
      <dsp:spPr>
        <a:xfrm>
          <a:off x="436626" y="3519570"/>
          <a:ext cx="8132054"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048" tIns="0" rIns="231048" bIns="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mn-lt"/>
            </a:rPr>
            <a:t>Los consumidores consideran que las estrategias comunicaciones son relevantes para tener mayor información de los servicios automotrices, puesto que ayuda a identificar de mejor manera la especialidad del taller automotriz.</a:t>
          </a:r>
        </a:p>
      </dsp:txBody>
      <dsp:txXfrm>
        <a:off x="464006" y="3546950"/>
        <a:ext cx="8077294"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8C5AF-4A40-4788-93D9-39126341FBBC}">
      <dsp:nvSpPr>
        <dsp:cNvPr id="0" name=""/>
        <dsp:cNvSpPr/>
      </dsp:nvSpPr>
      <dsp:spPr>
        <a:xfrm>
          <a:off x="2558" y="997539"/>
          <a:ext cx="2029628" cy="2278381"/>
        </a:xfrm>
        <a:prstGeom prst="roundRect">
          <a:avLst>
            <a:gd name="adj" fmla="val 10000"/>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Se recomienda tomar en cuenta el análisis de cada una de las dimensiones de la calidad del servicio, ya que inciden positivamente en la decisión de compra del consumidor, considerando que existe un alto número de ofertantes que brindan el mismo servicio.</a:t>
          </a:r>
          <a:endParaRPr lang="es-EC" sz="1200" b="0" kern="1200" dirty="0">
            <a:solidFill>
              <a:schemeClr val="tx1"/>
            </a:solidFill>
            <a:latin typeface="+mn-lt"/>
            <a:cs typeface="Times New Roman" panose="02020603050405020304" pitchFamily="18" charset="0"/>
          </a:endParaRPr>
        </a:p>
      </dsp:txBody>
      <dsp:txXfrm>
        <a:off x="62004" y="1056985"/>
        <a:ext cx="1910736" cy="2159489"/>
      </dsp:txXfrm>
    </dsp:sp>
    <dsp:sp modelId="{718920A1-CE44-46A4-B6BA-B5526D641850}">
      <dsp:nvSpPr>
        <dsp:cNvPr id="0" name=""/>
        <dsp:cNvSpPr/>
      </dsp:nvSpPr>
      <dsp:spPr>
        <a:xfrm>
          <a:off x="2235149" y="997539"/>
          <a:ext cx="2029628" cy="2308863"/>
        </a:xfrm>
        <a:prstGeom prst="roundRect">
          <a:avLst>
            <a:gd name="adj" fmla="val 10000"/>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 pesar de la existencia de un buen nivel de calificación en la calidad de los talleres automotrices independientes, se recomienda la mejora continua en los procesos.</a:t>
          </a:r>
          <a:endParaRPr lang="es-EC" sz="1200" kern="1200" dirty="0">
            <a:solidFill>
              <a:schemeClr val="tx1"/>
            </a:solidFill>
            <a:latin typeface="+mn-lt"/>
          </a:endParaRPr>
        </a:p>
      </dsp:txBody>
      <dsp:txXfrm>
        <a:off x="2294595" y="1056985"/>
        <a:ext cx="1910736" cy="2189971"/>
      </dsp:txXfrm>
    </dsp:sp>
    <dsp:sp modelId="{078F9645-F932-42FA-859D-FE9EE55492E8}">
      <dsp:nvSpPr>
        <dsp:cNvPr id="0" name=""/>
        <dsp:cNvSpPr/>
      </dsp:nvSpPr>
      <dsp:spPr>
        <a:xfrm>
          <a:off x="4467741" y="997539"/>
          <a:ext cx="2029628" cy="2325458"/>
        </a:xfrm>
        <a:prstGeom prst="roundRect">
          <a:avLst>
            <a:gd name="adj" fmla="val 10000"/>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Los talleres automotrices independientes atienden a la mayoría de los usuarios que disponen vehículos en el DMQ, por lo que se recomienda aplicar estrategias enfocadas en la satisfacción del cliente, considerando prioritarias las dimensiones de calidad que consideren deficientes en cada uno de los talleres automotrices.</a:t>
          </a:r>
          <a:endParaRPr lang="es-EC" sz="1200" kern="1200" dirty="0">
            <a:solidFill>
              <a:schemeClr val="tx1"/>
            </a:solidFill>
            <a:latin typeface="+mn-lt"/>
          </a:endParaRPr>
        </a:p>
      </dsp:txBody>
      <dsp:txXfrm>
        <a:off x="4527187" y="1056985"/>
        <a:ext cx="1910736" cy="2206566"/>
      </dsp:txXfrm>
    </dsp:sp>
    <dsp:sp modelId="{A4C45A25-98CE-4BA4-9B5D-455BEF5A44D5}">
      <dsp:nvSpPr>
        <dsp:cNvPr id="0" name=""/>
        <dsp:cNvSpPr/>
      </dsp:nvSpPr>
      <dsp:spPr>
        <a:xfrm>
          <a:off x="6700332" y="997539"/>
          <a:ext cx="2029628" cy="2355940"/>
        </a:xfrm>
        <a:prstGeom prst="roundRect">
          <a:avLst>
            <a:gd name="adj" fmla="val 10000"/>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latin typeface="+mn-lt"/>
            </a:rPr>
            <a:t>Se recomienda utilizar diferentes estrategias de comunicación para mantener informados a los usuarios sobre los problemas y mantenimientos automotrices que pueden solucionar y/o realizar cada uno de los talleres automotrices. </a:t>
          </a:r>
        </a:p>
      </dsp:txBody>
      <dsp:txXfrm>
        <a:off x="6759778" y="1056985"/>
        <a:ext cx="1910736" cy="2237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0632-844F-4182-BE18-AA7DC307AB96}">
      <dsp:nvSpPr>
        <dsp:cNvPr id="0" name=""/>
        <dsp:cNvSpPr/>
      </dsp:nvSpPr>
      <dsp:spPr>
        <a:xfrm rot="5400000">
          <a:off x="-222646" y="223826"/>
          <a:ext cx="1484312" cy="1039018"/>
        </a:xfrm>
        <a:prstGeom prst="chevron">
          <a:avLst/>
        </a:prstGeom>
        <a:gradFill rotWithShape="0">
          <a:gsLst>
            <a:gs pos="0">
              <a:schemeClr val="accent5">
                <a:shade val="50000"/>
                <a:hueOff val="0"/>
                <a:satOff val="0"/>
                <a:lumOff val="0"/>
                <a:alphaOff val="0"/>
                <a:tint val="100000"/>
                <a:shade val="100000"/>
                <a:satMod val="130000"/>
              </a:schemeClr>
            </a:gs>
            <a:gs pos="100000">
              <a:schemeClr val="accent5">
                <a:shade val="50000"/>
                <a:hueOff val="0"/>
                <a:satOff val="0"/>
                <a:lumOff val="0"/>
                <a:alphaOff val="0"/>
                <a:tint val="50000"/>
                <a:shade val="100000"/>
                <a:satMod val="350000"/>
              </a:schemeClr>
            </a:gs>
          </a:gsLst>
          <a:lin ang="16200000" scaled="0"/>
        </a:gra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s-EC" sz="3000" kern="1200" dirty="0"/>
        </a:p>
      </dsp:txBody>
      <dsp:txXfrm rot="-5400000">
        <a:off x="1" y="520688"/>
        <a:ext cx="1039018" cy="445294"/>
      </dsp:txXfrm>
    </dsp:sp>
    <dsp:sp modelId="{FB43B898-28B7-49E9-ABC5-C7ACDA43C3C6}">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En futuros estudios se recomienda recolectar información actualizada de las fuentes secundarias, debido a la tecnología implementada en los automotores con una tendencia medioambiental. </a:t>
          </a:r>
          <a:endParaRPr lang="es-EC" sz="1200" kern="1200" dirty="0"/>
        </a:p>
      </dsp:txBody>
      <dsp:txXfrm rot="-5400000">
        <a:off x="1039018" y="48278"/>
        <a:ext cx="5009883" cy="870607"/>
      </dsp:txXfrm>
    </dsp:sp>
    <dsp:sp modelId="{68278924-EBE0-459C-B2FF-BE2130EFD7A2}">
      <dsp:nvSpPr>
        <dsp:cNvPr id="0" name=""/>
        <dsp:cNvSpPr/>
      </dsp:nvSpPr>
      <dsp:spPr>
        <a:xfrm rot="5400000">
          <a:off x="-222646" y="1512490"/>
          <a:ext cx="1484312" cy="1039018"/>
        </a:xfrm>
        <a:prstGeom prst="chevron">
          <a:avLst/>
        </a:prstGeom>
        <a:gradFill rotWithShape="0">
          <a:gsLst>
            <a:gs pos="0">
              <a:schemeClr val="accent5">
                <a:shade val="50000"/>
                <a:hueOff val="9254"/>
                <a:satOff val="30443"/>
                <a:lumOff val="19100"/>
                <a:alphaOff val="0"/>
                <a:tint val="100000"/>
                <a:shade val="100000"/>
                <a:satMod val="130000"/>
              </a:schemeClr>
            </a:gs>
            <a:gs pos="100000">
              <a:schemeClr val="accent5">
                <a:shade val="50000"/>
                <a:hueOff val="9254"/>
                <a:satOff val="30443"/>
                <a:lumOff val="19100"/>
                <a:alphaOff val="0"/>
                <a:tint val="50000"/>
                <a:shade val="100000"/>
                <a:satMod val="350000"/>
              </a:schemeClr>
            </a:gs>
          </a:gsLst>
          <a:lin ang="16200000" scaled="0"/>
        </a:gradFill>
        <a:ln w="9525" cap="flat" cmpd="sng" algn="ctr">
          <a:solidFill>
            <a:schemeClr val="accent5">
              <a:shade val="50000"/>
              <a:hueOff val="9254"/>
              <a:satOff val="30443"/>
              <a:lumOff val="191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s-EC" sz="3000" kern="1200" dirty="0"/>
        </a:p>
      </dsp:txBody>
      <dsp:txXfrm rot="-5400000">
        <a:off x="1" y="1809352"/>
        <a:ext cx="1039018" cy="445294"/>
      </dsp:txXfrm>
    </dsp:sp>
    <dsp:sp modelId="{1EAB0A60-C6BF-4B17-815C-68A5F60E76A8}">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9525" cap="flat" cmpd="sng" algn="ctr">
          <a:solidFill>
            <a:schemeClr val="accent5">
              <a:shade val="50000"/>
              <a:hueOff val="9254"/>
              <a:satOff val="30443"/>
              <a:lumOff val="191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Se aconseja que en futuras indagaciones se incluyan la percepción de la calidad en los diferentes talleres automotrices, donde los usuarios recibieron una mala experiencia de compra y realizar un contraste con el número de talleres en el DMQ.</a:t>
          </a:r>
        </a:p>
        <a:p>
          <a:pPr marL="114300" lvl="1" indent="-114300" algn="l" defTabSz="533400">
            <a:lnSpc>
              <a:spcPct val="90000"/>
            </a:lnSpc>
            <a:spcBef>
              <a:spcPct val="0"/>
            </a:spcBef>
            <a:spcAft>
              <a:spcPct val="15000"/>
            </a:spcAft>
            <a:buChar char="•"/>
          </a:pPr>
          <a:endParaRPr lang="es-EC" sz="1200" kern="1200"/>
        </a:p>
      </dsp:txBody>
      <dsp:txXfrm rot="-5400000">
        <a:off x="1039018" y="1336942"/>
        <a:ext cx="5009883" cy="870607"/>
      </dsp:txXfrm>
    </dsp:sp>
    <dsp:sp modelId="{2D5C9956-55BA-42C1-BBBD-99956480F1DE}">
      <dsp:nvSpPr>
        <dsp:cNvPr id="0" name=""/>
        <dsp:cNvSpPr/>
      </dsp:nvSpPr>
      <dsp:spPr>
        <a:xfrm rot="5400000">
          <a:off x="-222646" y="2801154"/>
          <a:ext cx="1484312" cy="1039018"/>
        </a:xfrm>
        <a:prstGeom prst="chevron">
          <a:avLst/>
        </a:prstGeom>
        <a:gradFill rotWithShape="0">
          <a:gsLst>
            <a:gs pos="0">
              <a:schemeClr val="accent5">
                <a:shade val="50000"/>
                <a:hueOff val="9254"/>
                <a:satOff val="30443"/>
                <a:lumOff val="19100"/>
                <a:alphaOff val="0"/>
                <a:tint val="100000"/>
                <a:shade val="100000"/>
                <a:satMod val="130000"/>
              </a:schemeClr>
            </a:gs>
            <a:gs pos="100000">
              <a:schemeClr val="accent5">
                <a:shade val="50000"/>
                <a:hueOff val="9254"/>
                <a:satOff val="30443"/>
                <a:lumOff val="19100"/>
                <a:alphaOff val="0"/>
                <a:tint val="50000"/>
                <a:shade val="100000"/>
                <a:satMod val="350000"/>
              </a:schemeClr>
            </a:gs>
          </a:gsLst>
          <a:lin ang="16200000" scaled="0"/>
        </a:gradFill>
        <a:ln w="9525" cap="flat" cmpd="sng" algn="ctr">
          <a:solidFill>
            <a:schemeClr val="accent5">
              <a:shade val="50000"/>
              <a:hueOff val="9254"/>
              <a:satOff val="30443"/>
              <a:lumOff val="191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s-EC" sz="3000" kern="1200" dirty="0"/>
        </a:p>
      </dsp:txBody>
      <dsp:txXfrm rot="-5400000">
        <a:off x="1" y="3098016"/>
        <a:ext cx="1039018" cy="445294"/>
      </dsp:txXfrm>
    </dsp:sp>
    <dsp:sp modelId="{D3A068F1-DE7B-467D-A37C-DB7EFD1BB8A9}">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9525" cap="flat" cmpd="sng" algn="ctr">
          <a:solidFill>
            <a:schemeClr val="accent5">
              <a:shade val="50000"/>
              <a:hueOff val="9254"/>
              <a:satOff val="30443"/>
              <a:lumOff val="191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Para próximas investigaciones se recomienda indagar sobre los momentos de verdad del servicio automotriz sería interesante puesto que el presente estudio, solo tiene el contraste de la percepción de la calidad.</a:t>
          </a:r>
          <a:endParaRPr lang="es-EC" sz="1200"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65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b6f2aee0ff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b6f2aee0ff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e1e9512be3_0_1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e1e9512be3_0_1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e1e9512be3_0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e1e9512be3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b6f2aee0ff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b6f2aee0ff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e1fe646d9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e1fe646d9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b6f2aee0ff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b6f2aee0ff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b6f2aee0ff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b6f2aee0ff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b6f2aee0ff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b6f2aee0ff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3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645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47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67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33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113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e1e9512b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e1e9512b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b6f2aee0f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b6f2aee0f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1e9512be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1e9512b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1e9512be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1e9512b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03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1e9512be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1e9512b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506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1e9512be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1e9512b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72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87556" y="1045019"/>
            <a:ext cx="3494100" cy="259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87556" y="3621044"/>
            <a:ext cx="3494100" cy="475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2202073" y="1568397"/>
            <a:ext cx="208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5" name="Google Shape;115;p13"/>
          <p:cNvSpPr txBox="1">
            <a:spLocks noGrp="1"/>
          </p:cNvSpPr>
          <p:nvPr>
            <p:ph type="subTitle" idx="1"/>
          </p:nvPr>
        </p:nvSpPr>
        <p:spPr>
          <a:xfrm>
            <a:off x="2202073" y="2096098"/>
            <a:ext cx="208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 name="Google Shape;116;p13"/>
          <p:cNvSpPr txBox="1">
            <a:spLocks noGrp="1"/>
          </p:cNvSpPr>
          <p:nvPr>
            <p:ph type="title" idx="2"/>
          </p:nvPr>
        </p:nvSpPr>
        <p:spPr>
          <a:xfrm>
            <a:off x="6055425" y="1568397"/>
            <a:ext cx="208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3"/>
          <p:cNvSpPr txBox="1">
            <a:spLocks noGrp="1"/>
          </p:cNvSpPr>
          <p:nvPr>
            <p:ph type="subTitle" idx="3"/>
          </p:nvPr>
        </p:nvSpPr>
        <p:spPr>
          <a:xfrm>
            <a:off x="6055426" y="2096098"/>
            <a:ext cx="208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 name="Google Shape;118;p13"/>
          <p:cNvSpPr txBox="1">
            <a:spLocks noGrp="1"/>
          </p:cNvSpPr>
          <p:nvPr>
            <p:ph type="title" idx="4"/>
          </p:nvPr>
        </p:nvSpPr>
        <p:spPr>
          <a:xfrm>
            <a:off x="2202073" y="3044963"/>
            <a:ext cx="208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 name="Google Shape;119;p13"/>
          <p:cNvSpPr txBox="1">
            <a:spLocks noGrp="1"/>
          </p:cNvSpPr>
          <p:nvPr>
            <p:ph type="subTitle" idx="5"/>
          </p:nvPr>
        </p:nvSpPr>
        <p:spPr>
          <a:xfrm>
            <a:off x="2202073" y="3572675"/>
            <a:ext cx="208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 name="Google Shape;120;p13"/>
          <p:cNvSpPr txBox="1">
            <a:spLocks noGrp="1"/>
          </p:cNvSpPr>
          <p:nvPr>
            <p:ph type="title" idx="6"/>
          </p:nvPr>
        </p:nvSpPr>
        <p:spPr>
          <a:xfrm>
            <a:off x="6055425" y="3044963"/>
            <a:ext cx="208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 name="Google Shape;121;p13"/>
          <p:cNvSpPr txBox="1">
            <a:spLocks noGrp="1"/>
          </p:cNvSpPr>
          <p:nvPr>
            <p:ph type="subTitle" idx="7"/>
          </p:nvPr>
        </p:nvSpPr>
        <p:spPr>
          <a:xfrm>
            <a:off x="6055426" y="3572675"/>
            <a:ext cx="208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3"/>
          <p:cNvSpPr txBox="1">
            <a:spLocks noGrp="1"/>
          </p:cNvSpPr>
          <p:nvPr>
            <p:ph type="title" idx="8" hasCustomPrompt="1"/>
          </p:nvPr>
        </p:nvSpPr>
        <p:spPr>
          <a:xfrm>
            <a:off x="1006574" y="1580794"/>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13"/>
          <p:cNvSpPr txBox="1">
            <a:spLocks noGrp="1"/>
          </p:cNvSpPr>
          <p:nvPr>
            <p:ph type="title" idx="9" hasCustomPrompt="1"/>
          </p:nvPr>
        </p:nvSpPr>
        <p:spPr>
          <a:xfrm>
            <a:off x="1006574" y="3060294"/>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13"/>
          <p:cNvSpPr txBox="1">
            <a:spLocks noGrp="1"/>
          </p:cNvSpPr>
          <p:nvPr>
            <p:ph type="title" idx="13" hasCustomPrompt="1"/>
          </p:nvPr>
        </p:nvSpPr>
        <p:spPr>
          <a:xfrm>
            <a:off x="4856749" y="1580794"/>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13"/>
          <p:cNvSpPr txBox="1">
            <a:spLocks noGrp="1"/>
          </p:cNvSpPr>
          <p:nvPr>
            <p:ph type="title" idx="14" hasCustomPrompt="1"/>
          </p:nvPr>
        </p:nvSpPr>
        <p:spPr>
          <a:xfrm>
            <a:off x="4856749" y="3060294"/>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7" name="Google Shape;127;p13"/>
          <p:cNvSpPr/>
          <p:nvPr/>
        </p:nvSpPr>
        <p:spPr>
          <a:xfrm>
            <a:off x="0" y="-7550"/>
            <a:ext cx="1416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745000" y="4539800"/>
            <a:ext cx="3176700" cy="3176700"/>
          </a:xfrm>
          <a:prstGeom prst="blockArc">
            <a:avLst>
              <a:gd name="adj1" fmla="val 10799724"/>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0800000">
            <a:off x="6634250" y="-1914925"/>
            <a:ext cx="3176700" cy="3176700"/>
          </a:xfrm>
          <a:prstGeom prst="blockArc">
            <a:avLst>
              <a:gd name="adj1" fmla="val 10799724"/>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719999" y="3981600"/>
            <a:ext cx="39501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6" name="Google Shape;136;p15"/>
          <p:cNvSpPr txBox="1">
            <a:spLocks noGrp="1"/>
          </p:cNvSpPr>
          <p:nvPr>
            <p:ph type="subTitle" idx="1"/>
          </p:nvPr>
        </p:nvSpPr>
        <p:spPr>
          <a:xfrm>
            <a:off x="719999" y="2661019"/>
            <a:ext cx="4738800" cy="127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15"/>
          <p:cNvSpPr/>
          <p:nvPr/>
        </p:nvSpPr>
        <p:spPr>
          <a:xfrm>
            <a:off x="7620000" y="125"/>
            <a:ext cx="152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CUSTOM_8">
    <p:spTree>
      <p:nvGrpSpPr>
        <p:cNvPr id="1" name="Shape 138"/>
        <p:cNvGrpSpPr/>
        <p:nvPr/>
      </p:nvGrpSpPr>
      <p:grpSpPr>
        <a:xfrm>
          <a:off x="0" y="0"/>
          <a:ext cx="0" cy="0"/>
          <a:chOff x="0" y="0"/>
          <a:chExt cx="0" cy="0"/>
        </a:xfrm>
      </p:grpSpPr>
      <p:sp>
        <p:nvSpPr>
          <p:cNvPr id="139" name="Google Shape;139;p16"/>
          <p:cNvSpPr txBox="1">
            <a:spLocks noGrp="1"/>
          </p:cNvSpPr>
          <p:nvPr>
            <p:ph type="subTitle" idx="1"/>
          </p:nvPr>
        </p:nvSpPr>
        <p:spPr>
          <a:xfrm>
            <a:off x="755175" y="3026925"/>
            <a:ext cx="38256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16"/>
          <p:cNvSpPr txBox="1">
            <a:spLocks noGrp="1"/>
          </p:cNvSpPr>
          <p:nvPr>
            <p:ph type="title"/>
          </p:nvPr>
        </p:nvSpPr>
        <p:spPr>
          <a:xfrm>
            <a:off x="755225" y="2264350"/>
            <a:ext cx="382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1" name="Google Shape;141;p16"/>
          <p:cNvSpPr/>
          <p:nvPr/>
        </p:nvSpPr>
        <p:spPr>
          <a:xfrm>
            <a:off x="5399925" y="-7550"/>
            <a:ext cx="3744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16"/>
          <p:cNvGrpSpPr/>
          <p:nvPr/>
        </p:nvGrpSpPr>
        <p:grpSpPr>
          <a:xfrm>
            <a:off x="4578388" y="2166861"/>
            <a:ext cx="2187867" cy="2182473"/>
            <a:chOff x="238125" y="2234600"/>
            <a:chExt cx="1248925" cy="1245775"/>
          </a:xfrm>
        </p:grpSpPr>
        <p:sp>
          <p:nvSpPr>
            <p:cNvPr id="143" name="Google Shape;143;p16"/>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6"/>
          <p:cNvSpPr/>
          <p:nvPr/>
        </p:nvSpPr>
        <p:spPr>
          <a:xfrm rot="10800000">
            <a:off x="4733175" y="-19149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7340550" y="38254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6"/>
          <p:cNvGrpSpPr/>
          <p:nvPr/>
        </p:nvGrpSpPr>
        <p:grpSpPr>
          <a:xfrm>
            <a:off x="7449588" y="844536"/>
            <a:ext cx="2187867" cy="2182392"/>
            <a:chOff x="4222125" y="2272050"/>
            <a:chExt cx="1248925" cy="1245800"/>
          </a:xfrm>
        </p:grpSpPr>
        <p:sp>
          <p:nvSpPr>
            <p:cNvPr id="156" name="Google Shape;156;p16"/>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92" name="Google Shape;192;p18"/>
          <p:cNvSpPr txBox="1">
            <a:spLocks noGrp="1"/>
          </p:cNvSpPr>
          <p:nvPr>
            <p:ph type="title" idx="2"/>
          </p:nvPr>
        </p:nvSpPr>
        <p:spPr>
          <a:xfrm>
            <a:off x="2424850" y="1618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3" name="Google Shape;193;p18"/>
          <p:cNvSpPr txBox="1">
            <a:spLocks noGrp="1"/>
          </p:cNvSpPr>
          <p:nvPr>
            <p:ph type="subTitle" idx="1"/>
          </p:nvPr>
        </p:nvSpPr>
        <p:spPr>
          <a:xfrm>
            <a:off x="2314663" y="2154325"/>
            <a:ext cx="1880700" cy="76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4" name="Google Shape;194;p18"/>
          <p:cNvSpPr txBox="1">
            <a:spLocks noGrp="1"/>
          </p:cNvSpPr>
          <p:nvPr>
            <p:ph type="title" idx="3"/>
          </p:nvPr>
        </p:nvSpPr>
        <p:spPr>
          <a:xfrm>
            <a:off x="4740958" y="161825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 name="Google Shape;195;p18"/>
          <p:cNvSpPr txBox="1">
            <a:spLocks noGrp="1"/>
          </p:cNvSpPr>
          <p:nvPr>
            <p:ph type="subTitle" idx="4"/>
          </p:nvPr>
        </p:nvSpPr>
        <p:spPr>
          <a:xfrm>
            <a:off x="4948638" y="2154325"/>
            <a:ext cx="1880700" cy="76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18"/>
          <p:cNvSpPr txBox="1">
            <a:spLocks noGrp="1"/>
          </p:cNvSpPr>
          <p:nvPr>
            <p:ph type="title" idx="5"/>
          </p:nvPr>
        </p:nvSpPr>
        <p:spPr>
          <a:xfrm>
            <a:off x="2424850" y="3051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7" name="Google Shape;197;p18"/>
          <p:cNvSpPr txBox="1">
            <a:spLocks noGrp="1"/>
          </p:cNvSpPr>
          <p:nvPr>
            <p:ph type="subTitle" idx="6"/>
          </p:nvPr>
        </p:nvSpPr>
        <p:spPr>
          <a:xfrm>
            <a:off x="2314663" y="3590451"/>
            <a:ext cx="1880700" cy="76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 name="Google Shape;198;p18"/>
          <p:cNvSpPr txBox="1">
            <a:spLocks noGrp="1"/>
          </p:cNvSpPr>
          <p:nvPr>
            <p:ph type="title" idx="7"/>
          </p:nvPr>
        </p:nvSpPr>
        <p:spPr>
          <a:xfrm>
            <a:off x="4740958" y="305165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18"/>
          <p:cNvSpPr txBox="1">
            <a:spLocks noGrp="1"/>
          </p:cNvSpPr>
          <p:nvPr>
            <p:ph type="subTitle" idx="8"/>
          </p:nvPr>
        </p:nvSpPr>
        <p:spPr>
          <a:xfrm>
            <a:off x="4948638" y="3590451"/>
            <a:ext cx="1880700" cy="76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0" name="Google Shape;200;p18"/>
          <p:cNvSpPr/>
          <p:nvPr/>
        </p:nvSpPr>
        <p:spPr>
          <a:xfrm>
            <a:off x="0" y="2145950"/>
            <a:ext cx="520500" cy="21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8623500" y="2145950"/>
            <a:ext cx="520500" cy="21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_1">
    <p:bg>
      <p:bgPr>
        <a:solidFill>
          <a:schemeClr val="lt1"/>
        </a:solidFill>
        <a:effectLst/>
      </p:bgPr>
    </p:bg>
    <p:spTree>
      <p:nvGrpSpPr>
        <p:cNvPr id="1" name="Shape 231"/>
        <p:cNvGrpSpPr/>
        <p:nvPr/>
      </p:nvGrpSpPr>
      <p:grpSpPr>
        <a:xfrm>
          <a:off x="0" y="0"/>
          <a:ext cx="0" cy="0"/>
          <a:chOff x="0" y="0"/>
          <a:chExt cx="0" cy="0"/>
        </a:xfrm>
      </p:grpSpPr>
      <p:sp>
        <p:nvSpPr>
          <p:cNvPr id="232" name="Google Shape;232;p21"/>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45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3" name="Google Shape;233;p21"/>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PT Sans"/>
              <a:buNone/>
              <a:defRPr>
                <a:solidFill>
                  <a:schemeClr val="dk2"/>
                </a:solidFill>
              </a:defRPr>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4pPr>
            <a:lvl5pPr lvl="4"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5pPr>
            <a:lvl6pPr lvl="5"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6pPr>
            <a:lvl7pPr lvl="6"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7pPr>
            <a:lvl8pPr lvl="7"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8pPr>
            <a:lvl9pPr lvl="8"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9pPr>
          </a:lstStyle>
          <a:p>
            <a:endParaRPr/>
          </a:p>
        </p:txBody>
      </p:sp>
      <p:sp>
        <p:nvSpPr>
          <p:cNvPr id="234" name="Google Shape;234;p21"/>
          <p:cNvSpPr txBox="1">
            <a:spLocks noGrp="1"/>
          </p:cNvSpPr>
          <p:nvPr>
            <p:ph type="title" idx="2" hasCustomPrompt="1"/>
          </p:nvPr>
        </p:nvSpPr>
        <p:spPr>
          <a:xfrm>
            <a:off x="2223600" y="204413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45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5" name="Google Shape;235;p21"/>
          <p:cNvSpPr txBox="1">
            <a:spLocks noGrp="1"/>
          </p:cNvSpPr>
          <p:nvPr>
            <p:ph type="subTitle" idx="3"/>
          </p:nvPr>
        </p:nvSpPr>
        <p:spPr>
          <a:xfrm>
            <a:off x="2223600" y="26402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PT Sans"/>
              <a:buNone/>
              <a:defRPr>
                <a:solidFill>
                  <a:schemeClr val="dk2"/>
                </a:solidFill>
              </a:defRPr>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4pPr>
            <a:lvl5pPr lvl="4"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5pPr>
            <a:lvl6pPr lvl="5"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6pPr>
            <a:lvl7pPr lvl="6"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7pPr>
            <a:lvl8pPr lvl="7"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8pPr>
            <a:lvl9pPr lvl="8"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9pPr>
          </a:lstStyle>
          <a:p>
            <a:endParaRPr/>
          </a:p>
        </p:txBody>
      </p:sp>
      <p:sp>
        <p:nvSpPr>
          <p:cNvPr id="236" name="Google Shape;236;p21"/>
          <p:cNvSpPr txBox="1">
            <a:spLocks noGrp="1"/>
          </p:cNvSpPr>
          <p:nvPr>
            <p:ph type="title" idx="4" hasCustomPrompt="1"/>
          </p:nvPr>
        </p:nvSpPr>
        <p:spPr>
          <a:xfrm>
            <a:off x="2223600" y="33418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45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7" name="Google Shape;237;p21"/>
          <p:cNvSpPr txBox="1">
            <a:spLocks noGrp="1"/>
          </p:cNvSpPr>
          <p:nvPr>
            <p:ph type="subTitle" idx="5"/>
          </p:nvPr>
        </p:nvSpPr>
        <p:spPr>
          <a:xfrm>
            <a:off x="2223600" y="39506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PT Sans"/>
              <a:buNone/>
              <a:defRPr>
                <a:solidFill>
                  <a:schemeClr val="dk2"/>
                </a:solidFill>
              </a:defRPr>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4pPr>
            <a:lvl5pPr lvl="4"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5pPr>
            <a:lvl6pPr lvl="5"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6pPr>
            <a:lvl7pPr lvl="6"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7pPr>
            <a:lvl8pPr lvl="7"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8pPr>
            <a:lvl9pPr lvl="8" algn="ctr" rtl="0">
              <a:lnSpc>
                <a:spcPct val="100000"/>
              </a:lnSpc>
              <a:spcBef>
                <a:spcPts val="0"/>
              </a:spcBef>
              <a:spcAft>
                <a:spcPts val="0"/>
              </a:spcAft>
              <a:buClr>
                <a:schemeClr val="dk2"/>
              </a:buClr>
              <a:buSzPts val="2100"/>
              <a:buFont typeface="PT Sans"/>
              <a:buNone/>
              <a:defRPr sz="2100">
                <a:solidFill>
                  <a:schemeClr val="dk2"/>
                </a:solidFill>
                <a:latin typeface="PT Sans"/>
                <a:ea typeface="PT Sans"/>
                <a:cs typeface="PT Sans"/>
                <a:sym typeface="PT Sans"/>
              </a:defRPr>
            </a:lvl9pPr>
          </a:lstStyle>
          <a:p>
            <a:endParaRPr/>
          </a:p>
        </p:txBody>
      </p:sp>
      <p:sp>
        <p:nvSpPr>
          <p:cNvPr id="238" name="Google Shape;238;p21"/>
          <p:cNvSpPr/>
          <p:nvPr/>
        </p:nvSpPr>
        <p:spPr>
          <a:xfrm>
            <a:off x="6970350" y="27382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1"/>
          <p:cNvGrpSpPr/>
          <p:nvPr/>
        </p:nvGrpSpPr>
        <p:grpSpPr>
          <a:xfrm rot="5400000">
            <a:off x="7445429" y="-257771"/>
            <a:ext cx="2618424" cy="1542781"/>
            <a:chOff x="5757925" y="3437150"/>
            <a:chExt cx="421375" cy="248275"/>
          </a:xfrm>
        </p:grpSpPr>
        <p:sp>
          <p:nvSpPr>
            <p:cNvPr id="240" name="Google Shape;240;p21"/>
            <p:cNvSpPr/>
            <p:nvPr/>
          </p:nvSpPr>
          <p:spPr>
            <a:xfrm>
              <a:off x="5757925" y="3437150"/>
              <a:ext cx="421375" cy="248275"/>
            </a:xfrm>
            <a:custGeom>
              <a:avLst/>
              <a:gdLst/>
              <a:ahLst/>
              <a:cxnLst/>
              <a:rect l="l" t="t" r="r" b="b"/>
              <a:pathLst>
                <a:path w="16855" h="9931" extrusionOk="0">
                  <a:moveTo>
                    <a:pt x="5376" y="3006"/>
                  </a:moveTo>
                  <a:lnTo>
                    <a:pt x="5740" y="3143"/>
                  </a:lnTo>
                  <a:lnTo>
                    <a:pt x="6059" y="3325"/>
                  </a:lnTo>
                  <a:lnTo>
                    <a:pt x="6378" y="3553"/>
                  </a:lnTo>
                  <a:lnTo>
                    <a:pt x="6605" y="3872"/>
                  </a:lnTo>
                  <a:lnTo>
                    <a:pt x="6788" y="4191"/>
                  </a:lnTo>
                  <a:lnTo>
                    <a:pt x="6924" y="4555"/>
                  </a:lnTo>
                  <a:lnTo>
                    <a:pt x="6924" y="4965"/>
                  </a:lnTo>
                  <a:lnTo>
                    <a:pt x="6924" y="5375"/>
                  </a:lnTo>
                  <a:lnTo>
                    <a:pt x="6788" y="5740"/>
                  </a:lnTo>
                  <a:lnTo>
                    <a:pt x="6605" y="6058"/>
                  </a:lnTo>
                  <a:lnTo>
                    <a:pt x="6378" y="6377"/>
                  </a:lnTo>
                  <a:lnTo>
                    <a:pt x="6059" y="6605"/>
                  </a:lnTo>
                  <a:lnTo>
                    <a:pt x="5740" y="6787"/>
                  </a:lnTo>
                  <a:lnTo>
                    <a:pt x="5376" y="6924"/>
                  </a:lnTo>
                  <a:lnTo>
                    <a:pt x="4966" y="6924"/>
                  </a:lnTo>
                  <a:lnTo>
                    <a:pt x="4510" y="6878"/>
                  </a:lnTo>
                  <a:lnTo>
                    <a:pt x="4100" y="6742"/>
                  </a:lnTo>
                  <a:lnTo>
                    <a:pt x="3781" y="6560"/>
                  </a:lnTo>
                  <a:lnTo>
                    <a:pt x="3508" y="6286"/>
                  </a:lnTo>
                  <a:lnTo>
                    <a:pt x="3280" y="6013"/>
                  </a:lnTo>
                  <a:lnTo>
                    <a:pt x="3098" y="5694"/>
                  </a:lnTo>
                  <a:lnTo>
                    <a:pt x="3007" y="5330"/>
                  </a:lnTo>
                  <a:lnTo>
                    <a:pt x="3007" y="4965"/>
                  </a:lnTo>
                  <a:lnTo>
                    <a:pt x="3007" y="4601"/>
                  </a:lnTo>
                  <a:lnTo>
                    <a:pt x="3098" y="4236"/>
                  </a:lnTo>
                  <a:lnTo>
                    <a:pt x="3280" y="3917"/>
                  </a:lnTo>
                  <a:lnTo>
                    <a:pt x="3508" y="3644"/>
                  </a:lnTo>
                  <a:lnTo>
                    <a:pt x="3781" y="3371"/>
                  </a:lnTo>
                  <a:lnTo>
                    <a:pt x="4100" y="3189"/>
                  </a:lnTo>
                  <a:lnTo>
                    <a:pt x="4510" y="3052"/>
                  </a:lnTo>
                  <a:lnTo>
                    <a:pt x="4966" y="3006"/>
                  </a:lnTo>
                  <a:close/>
                  <a:moveTo>
                    <a:pt x="11889" y="3006"/>
                  </a:moveTo>
                  <a:lnTo>
                    <a:pt x="12345" y="3052"/>
                  </a:lnTo>
                  <a:lnTo>
                    <a:pt x="12755" y="3189"/>
                  </a:lnTo>
                  <a:lnTo>
                    <a:pt x="13074" y="3371"/>
                  </a:lnTo>
                  <a:lnTo>
                    <a:pt x="13393" y="3644"/>
                  </a:lnTo>
                  <a:lnTo>
                    <a:pt x="13575" y="3917"/>
                  </a:lnTo>
                  <a:lnTo>
                    <a:pt x="13757" y="4236"/>
                  </a:lnTo>
                  <a:lnTo>
                    <a:pt x="13848" y="4601"/>
                  </a:lnTo>
                  <a:lnTo>
                    <a:pt x="13848" y="4965"/>
                  </a:lnTo>
                  <a:lnTo>
                    <a:pt x="13848" y="5330"/>
                  </a:lnTo>
                  <a:lnTo>
                    <a:pt x="13757" y="5694"/>
                  </a:lnTo>
                  <a:lnTo>
                    <a:pt x="13575" y="6013"/>
                  </a:lnTo>
                  <a:lnTo>
                    <a:pt x="13393" y="6286"/>
                  </a:lnTo>
                  <a:lnTo>
                    <a:pt x="13074" y="6560"/>
                  </a:lnTo>
                  <a:lnTo>
                    <a:pt x="12755" y="6742"/>
                  </a:lnTo>
                  <a:lnTo>
                    <a:pt x="12345" y="6878"/>
                  </a:lnTo>
                  <a:lnTo>
                    <a:pt x="11889" y="6924"/>
                  </a:lnTo>
                  <a:lnTo>
                    <a:pt x="11480" y="6924"/>
                  </a:lnTo>
                  <a:lnTo>
                    <a:pt x="11115" y="6787"/>
                  </a:lnTo>
                  <a:lnTo>
                    <a:pt x="10796" y="6605"/>
                  </a:lnTo>
                  <a:lnTo>
                    <a:pt x="10477" y="6377"/>
                  </a:lnTo>
                  <a:lnTo>
                    <a:pt x="10250" y="6058"/>
                  </a:lnTo>
                  <a:lnTo>
                    <a:pt x="10067" y="5740"/>
                  </a:lnTo>
                  <a:lnTo>
                    <a:pt x="9976" y="5375"/>
                  </a:lnTo>
                  <a:lnTo>
                    <a:pt x="9931" y="4965"/>
                  </a:lnTo>
                  <a:lnTo>
                    <a:pt x="9976" y="4555"/>
                  </a:lnTo>
                  <a:lnTo>
                    <a:pt x="10067" y="4191"/>
                  </a:lnTo>
                  <a:lnTo>
                    <a:pt x="10250" y="3872"/>
                  </a:lnTo>
                  <a:lnTo>
                    <a:pt x="10477" y="3553"/>
                  </a:lnTo>
                  <a:lnTo>
                    <a:pt x="10796" y="3325"/>
                  </a:lnTo>
                  <a:lnTo>
                    <a:pt x="11115" y="3143"/>
                  </a:lnTo>
                  <a:lnTo>
                    <a:pt x="11480" y="3006"/>
                  </a:lnTo>
                  <a:close/>
                  <a:moveTo>
                    <a:pt x="11707" y="1002"/>
                  </a:moveTo>
                  <a:lnTo>
                    <a:pt x="12299" y="1048"/>
                  </a:lnTo>
                  <a:lnTo>
                    <a:pt x="12846" y="1139"/>
                  </a:lnTo>
                  <a:lnTo>
                    <a:pt x="13393" y="1321"/>
                  </a:lnTo>
                  <a:lnTo>
                    <a:pt x="13894" y="1549"/>
                  </a:lnTo>
                  <a:lnTo>
                    <a:pt x="14349" y="1868"/>
                  </a:lnTo>
                  <a:lnTo>
                    <a:pt x="14759" y="2232"/>
                  </a:lnTo>
                  <a:lnTo>
                    <a:pt x="15124" y="2688"/>
                  </a:lnTo>
                  <a:lnTo>
                    <a:pt x="15443" y="3189"/>
                  </a:lnTo>
                  <a:lnTo>
                    <a:pt x="15670" y="3735"/>
                  </a:lnTo>
                  <a:lnTo>
                    <a:pt x="15807" y="4327"/>
                  </a:lnTo>
                  <a:lnTo>
                    <a:pt x="15853" y="4965"/>
                  </a:lnTo>
                  <a:lnTo>
                    <a:pt x="15853" y="5375"/>
                  </a:lnTo>
                  <a:lnTo>
                    <a:pt x="15761" y="5740"/>
                  </a:lnTo>
                  <a:lnTo>
                    <a:pt x="15670" y="6150"/>
                  </a:lnTo>
                  <a:lnTo>
                    <a:pt x="15534" y="6514"/>
                  </a:lnTo>
                  <a:lnTo>
                    <a:pt x="15397" y="6833"/>
                  </a:lnTo>
                  <a:lnTo>
                    <a:pt x="15169" y="7197"/>
                  </a:lnTo>
                  <a:lnTo>
                    <a:pt x="14942" y="7471"/>
                  </a:lnTo>
                  <a:lnTo>
                    <a:pt x="14714" y="7744"/>
                  </a:lnTo>
                  <a:lnTo>
                    <a:pt x="14395" y="8017"/>
                  </a:lnTo>
                  <a:lnTo>
                    <a:pt x="14122" y="8245"/>
                  </a:lnTo>
                  <a:lnTo>
                    <a:pt x="13803" y="8427"/>
                  </a:lnTo>
                  <a:lnTo>
                    <a:pt x="13438" y="8609"/>
                  </a:lnTo>
                  <a:lnTo>
                    <a:pt x="13074" y="8746"/>
                  </a:lnTo>
                  <a:lnTo>
                    <a:pt x="12709" y="8837"/>
                  </a:lnTo>
                  <a:lnTo>
                    <a:pt x="12299" y="8883"/>
                  </a:lnTo>
                  <a:lnTo>
                    <a:pt x="11889" y="8928"/>
                  </a:lnTo>
                  <a:lnTo>
                    <a:pt x="11480" y="8883"/>
                  </a:lnTo>
                  <a:lnTo>
                    <a:pt x="11115" y="8837"/>
                  </a:lnTo>
                  <a:lnTo>
                    <a:pt x="10705" y="8746"/>
                  </a:lnTo>
                  <a:lnTo>
                    <a:pt x="10341" y="8609"/>
                  </a:lnTo>
                  <a:lnTo>
                    <a:pt x="10022" y="8473"/>
                  </a:lnTo>
                  <a:lnTo>
                    <a:pt x="9703" y="8245"/>
                  </a:lnTo>
                  <a:lnTo>
                    <a:pt x="9384" y="8017"/>
                  </a:lnTo>
                  <a:lnTo>
                    <a:pt x="9111" y="7789"/>
                  </a:lnTo>
                  <a:lnTo>
                    <a:pt x="8837" y="7471"/>
                  </a:lnTo>
                  <a:lnTo>
                    <a:pt x="8610" y="7197"/>
                  </a:lnTo>
                  <a:lnTo>
                    <a:pt x="8428" y="6878"/>
                  </a:lnTo>
                  <a:lnTo>
                    <a:pt x="8245" y="6514"/>
                  </a:lnTo>
                  <a:lnTo>
                    <a:pt x="8109" y="6150"/>
                  </a:lnTo>
                  <a:lnTo>
                    <a:pt x="8018" y="5785"/>
                  </a:lnTo>
                  <a:lnTo>
                    <a:pt x="7972" y="5375"/>
                  </a:lnTo>
                  <a:lnTo>
                    <a:pt x="7926" y="4965"/>
                  </a:lnTo>
                  <a:lnTo>
                    <a:pt x="7926" y="4646"/>
                  </a:lnTo>
                  <a:lnTo>
                    <a:pt x="7881" y="4373"/>
                  </a:lnTo>
                  <a:lnTo>
                    <a:pt x="7790" y="4100"/>
                  </a:lnTo>
                  <a:lnTo>
                    <a:pt x="7699" y="3826"/>
                  </a:lnTo>
                  <a:lnTo>
                    <a:pt x="7562" y="3553"/>
                  </a:lnTo>
                  <a:lnTo>
                    <a:pt x="7425" y="3325"/>
                  </a:lnTo>
                  <a:lnTo>
                    <a:pt x="7061" y="2870"/>
                  </a:lnTo>
                  <a:lnTo>
                    <a:pt x="6605" y="2505"/>
                  </a:lnTo>
                  <a:lnTo>
                    <a:pt x="6378" y="2369"/>
                  </a:lnTo>
                  <a:lnTo>
                    <a:pt x="6104" y="2232"/>
                  </a:lnTo>
                  <a:lnTo>
                    <a:pt x="5831" y="2141"/>
                  </a:lnTo>
                  <a:lnTo>
                    <a:pt x="5558" y="2050"/>
                  </a:lnTo>
                  <a:lnTo>
                    <a:pt x="5284" y="2004"/>
                  </a:lnTo>
                  <a:lnTo>
                    <a:pt x="4647" y="2004"/>
                  </a:lnTo>
                  <a:lnTo>
                    <a:pt x="4373" y="2050"/>
                  </a:lnTo>
                  <a:lnTo>
                    <a:pt x="4100" y="2141"/>
                  </a:lnTo>
                  <a:lnTo>
                    <a:pt x="3827" y="2232"/>
                  </a:lnTo>
                  <a:lnTo>
                    <a:pt x="3553" y="2369"/>
                  </a:lnTo>
                  <a:lnTo>
                    <a:pt x="3326" y="2505"/>
                  </a:lnTo>
                  <a:lnTo>
                    <a:pt x="2870" y="2870"/>
                  </a:lnTo>
                  <a:lnTo>
                    <a:pt x="2506" y="3325"/>
                  </a:lnTo>
                  <a:lnTo>
                    <a:pt x="2369" y="3553"/>
                  </a:lnTo>
                  <a:lnTo>
                    <a:pt x="2232" y="3826"/>
                  </a:lnTo>
                  <a:lnTo>
                    <a:pt x="2141" y="4100"/>
                  </a:lnTo>
                  <a:lnTo>
                    <a:pt x="2050" y="4373"/>
                  </a:lnTo>
                  <a:lnTo>
                    <a:pt x="2005" y="4646"/>
                  </a:lnTo>
                  <a:lnTo>
                    <a:pt x="2005" y="4965"/>
                  </a:lnTo>
                  <a:lnTo>
                    <a:pt x="2050" y="5466"/>
                  </a:lnTo>
                  <a:lnTo>
                    <a:pt x="2141" y="5922"/>
                  </a:lnTo>
                  <a:lnTo>
                    <a:pt x="2324" y="6377"/>
                  </a:lnTo>
                  <a:lnTo>
                    <a:pt x="2597" y="6742"/>
                  </a:lnTo>
                  <a:lnTo>
                    <a:pt x="2870" y="7106"/>
                  </a:lnTo>
                  <a:lnTo>
                    <a:pt x="3235" y="7379"/>
                  </a:lnTo>
                  <a:lnTo>
                    <a:pt x="3599" y="7607"/>
                  </a:lnTo>
                  <a:lnTo>
                    <a:pt x="4009" y="7744"/>
                  </a:lnTo>
                  <a:lnTo>
                    <a:pt x="4419" y="7881"/>
                  </a:lnTo>
                  <a:lnTo>
                    <a:pt x="4874" y="7926"/>
                  </a:lnTo>
                  <a:lnTo>
                    <a:pt x="5284" y="7926"/>
                  </a:lnTo>
                  <a:lnTo>
                    <a:pt x="5740" y="7835"/>
                  </a:lnTo>
                  <a:lnTo>
                    <a:pt x="6150" y="7698"/>
                  </a:lnTo>
                  <a:lnTo>
                    <a:pt x="6560" y="7471"/>
                  </a:lnTo>
                  <a:lnTo>
                    <a:pt x="6970" y="7152"/>
                  </a:lnTo>
                  <a:lnTo>
                    <a:pt x="7289" y="6787"/>
                  </a:lnTo>
                  <a:lnTo>
                    <a:pt x="7516" y="7288"/>
                  </a:lnTo>
                  <a:lnTo>
                    <a:pt x="7790" y="7744"/>
                  </a:lnTo>
                  <a:lnTo>
                    <a:pt x="7334" y="8154"/>
                  </a:lnTo>
                  <a:lnTo>
                    <a:pt x="6788" y="8473"/>
                  </a:lnTo>
                  <a:lnTo>
                    <a:pt x="6241" y="8700"/>
                  </a:lnTo>
                  <a:lnTo>
                    <a:pt x="5694" y="8883"/>
                  </a:lnTo>
                  <a:lnTo>
                    <a:pt x="5148" y="8928"/>
                  </a:lnTo>
                  <a:lnTo>
                    <a:pt x="4556" y="8883"/>
                  </a:lnTo>
                  <a:lnTo>
                    <a:pt x="4009" y="8792"/>
                  </a:lnTo>
                  <a:lnTo>
                    <a:pt x="3462" y="8609"/>
                  </a:lnTo>
                  <a:lnTo>
                    <a:pt x="2961" y="8382"/>
                  </a:lnTo>
                  <a:lnTo>
                    <a:pt x="2506" y="8063"/>
                  </a:lnTo>
                  <a:lnTo>
                    <a:pt x="2096" y="7698"/>
                  </a:lnTo>
                  <a:lnTo>
                    <a:pt x="1731" y="7243"/>
                  </a:lnTo>
                  <a:lnTo>
                    <a:pt x="1412" y="6742"/>
                  </a:lnTo>
                  <a:lnTo>
                    <a:pt x="1185" y="6195"/>
                  </a:lnTo>
                  <a:lnTo>
                    <a:pt x="1048" y="5603"/>
                  </a:lnTo>
                  <a:lnTo>
                    <a:pt x="1002" y="4965"/>
                  </a:lnTo>
                  <a:lnTo>
                    <a:pt x="1048" y="4464"/>
                  </a:lnTo>
                  <a:lnTo>
                    <a:pt x="1139" y="4054"/>
                  </a:lnTo>
                  <a:lnTo>
                    <a:pt x="1230" y="3599"/>
                  </a:lnTo>
                  <a:lnTo>
                    <a:pt x="1412" y="3234"/>
                  </a:lnTo>
                  <a:lnTo>
                    <a:pt x="1595" y="2870"/>
                  </a:lnTo>
                  <a:lnTo>
                    <a:pt x="1822" y="2551"/>
                  </a:lnTo>
                  <a:lnTo>
                    <a:pt x="2050" y="2278"/>
                  </a:lnTo>
                  <a:lnTo>
                    <a:pt x="2324" y="2004"/>
                  </a:lnTo>
                  <a:lnTo>
                    <a:pt x="2597" y="1777"/>
                  </a:lnTo>
                  <a:lnTo>
                    <a:pt x="2916" y="1549"/>
                  </a:lnTo>
                  <a:lnTo>
                    <a:pt x="3235" y="1412"/>
                  </a:lnTo>
                  <a:lnTo>
                    <a:pt x="3553" y="1275"/>
                  </a:lnTo>
                  <a:lnTo>
                    <a:pt x="3918" y="1139"/>
                  </a:lnTo>
                  <a:lnTo>
                    <a:pt x="4282" y="1093"/>
                  </a:lnTo>
                  <a:lnTo>
                    <a:pt x="4601" y="1048"/>
                  </a:lnTo>
                  <a:lnTo>
                    <a:pt x="4966" y="1002"/>
                  </a:lnTo>
                  <a:lnTo>
                    <a:pt x="5330" y="1048"/>
                  </a:lnTo>
                  <a:lnTo>
                    <a:pt x="5694" y="1093"/>
                  </a:lnTo>
                  <a:lnTo>
                    <a:pt x="6059" y="1184"/>
                  </a:lnTo>
                  <a:lnTo>
                    <a:pt x="6378" y="1275"/>
                  </a:lnTo>
                  <a:lnTo>
                    <a:pt x="6742" y="1412"/>
                  </a:lnTo>
                  <a:lnTo>
                    <a:pt x="7061" y="1594"/>
                  </a:lnTo>
                  <a:lnTo>
                    <a:pt x="7334" y="1777"/>
                  </a:lnTo>
                  <a:lnTo>
                    <a:pt x="7653" y="2004"/>
                  </a:lnTo>
                  <a:lnTo>
                    <a:pt x="7926" y="2278"/>
                  </a:lnTo>
                  <a:lnTo>
                    <a:pt x="8154" y="2596"/>
                  </a:lnTo>
                  <a:lnTo>
                    <a:pt x="8336" y="2915"/>
                  </a:lnTo>
                  <a:lnTo>
                    <a:pt x="8519" y="3234"/>
                  </a:lnTo>
                  <a:lnTo>
                    <a:pt x="8701" y="3644"/>
                  </a:lnTo>
                  <a:lnTo>
                    <a:pt x="8792" y="4054"/>
                  </a:lnTo>
                  <a:lnTo>
                    <a:pt x="8883" y="4510"/>
                  </a:lnTo>
                  <a:lnTo>
                    <a:pt x="8929" y="4965"/>
                  </a:lnTo>
                  <a:lnTo>
                    <a:pt x="8929" y="5284"/>
                  </a:lnTo>
                  <a:lnTo>
                    <a:pt x="8974" y="5557"/>
                  </a:lnTo>
                  <a:lnTo>
                    <a:pt x="9065" y="5831"/>
                  </a:lnTo>
                  <a:lnTo>
                    <a:pt x="9156" y="6104"/>
                  </a:lnTo>
                  <a:lnTo>
                    <a:pt x="9293" y="6377"/>
                  </a:lnTo>
                  <a:lnTo>
                    <a:pt x="9430" y="6605"/>
                  </a:lnTo>
                  <a:lnTo>
                    <a:pt x="9794" y="7061"/>
                  </a:lnTo>
                  <a:lnTo>
                    <a:pt x="10250" y="7425"/>
                  </a:lnTo>
                  <a:lnTo>
                    <a:pt x="10477" y="7562"/>
                  </a:lnTo>
                  <a:lnTo>
                    <a:pt x="10751" y="7698"/>
                  </a:lnTo>
                  <a:lnTo>
                    <a:pt x="11024" y="7789"/>
                  </a:lnTo>
                  <a:lnTo>
                    <a:pt x="11297" y="7881"/>
                  </a:lnTo>
                  <a:lnTo>
                    <a:pt x="11571" y="7926"/>
                  </a:lnTo>
                  <a:lnTo>
                    <a:pt x="12208" y="7926"/>
                  </a:lnTo>
                  <a:lnTo>
                    <a:pt x="12482" y="7881"/>
                  </a:lnTo>
                  <a:lnTo>
                    <a:pt x="12801" y="7789"/>
                  </a:lnTo>
                  <a:lnTo>
                    <a:pt x="13028" y="7698"/>
                  </a:lnTo>
                  <a:lnTo>
                    <a:pt x="13302" y="7562"/>
                  </a:lnTo>
                  <a:lnTo>
                    <a:pt x="13575" y="7425"/>
                  </a:lnTo>
                  <a:lnTo>
                    <a:pt x="13985" y="7061"/>
                  </a:lnTo>
                  <a:lnTo>
                    <a:pt x="14349" y="6605"/>
                  </a:lnTo>
                  <a:lnTo>
                    <a:pt x="14486" y="6377"/>
                  </a:lnTo>
                  <a:lnTo>
                    <a:pt x="14623" y="6104"/>
                  </a:lnTo>
                  <a:lnTo>
                    <a:pt x="14714" y="5831"/>
                  </a:lnTo>
                  <a:lnTo>
                    <a:pt x="14805" y="5557"/>
                  </a:lnTo>
                  <a:lnTo>
                    <a:pt x="14850" y="5284"/>
                  </a:lnTo>
                  <a:lnTo>
                    <a:pt x="14850" y="4965"/>
                  </a:lnTo>
                  <a:lnTo>
                    <a:pt x="14805" y="4464"/>
                  </a:lnTo>
                  <a:lnTo>
                    <a:pt x="14714" y="3963"/>
                  </a:lnTo>
                  <a:lnTo>
                    <a:pt x="14532" y="3553"/>
                  </a:lnTo>
                  <a:lnTo>
                    <a:pt x="14258" y="3189"/>
                  </a:lnTo>
                  <a:lnTo>
                    <a:pt x="13985" y="2824"/>
                  </a:lnTo>
                  <a:lnTo>
                    <a:pt x="13620" y="2551"/>
                  </a:lnTo>
                  <a:lnTo>
                    <a:pt x="13256" y="2323"/>
                  </a:lnTo>
                  <a:lnTo>
                    <a:pt x="12846" y="2187"/>
                  </a:lnTo>
                  <a:lnTo>
                    <a:pt x="12436" y="2050"/>
                  </a:lnTo>
                  <a:lnTo>
                    <a:pt x="11981" y="2004"/>
                  </a:lnTo>
                  <a:lnTo>
                    <a:pt x="11571" y="2004"/>
                  </a:lnTo>
                  <a:lnTo>
                    <a:pt x="11115" y="2095"/>
                  </a:lnTo>
                  <a:lnTo>
                    <a:pt x="10705" y="2232"/>
                  </a:lnTo>
                  <a:lnTo>
                    <a:pt x="10295" y="2460"/>
                  </a:lnTo>
                  <a:lnTo>
                    <a:pt x="9885" y="2779"/>
                  </a:lnTo>
                  <a:lnTo>
                    <a:pt x="9566" y="3143"/>
                  </a:lnTo>
                  <a:lnTo>
                    <a:pt x="9339" y="2642"/>
                  </a:lnTo>
                  <a:lnTo>
                    <a:pt x="9065" y="2187"/>
                  </a:lnTo>
                  <a:lnTo>
                    <a:pt x="9566" y="1777"/>
                  </a:lnTo>
                  <a:lnTo>
                    <a:pt x="10067" y="1458"/>
                  </a:lnTo>
                  <a:lnTo>
                    <a:pt x="10614" y="1230"/>
                  </a:lnTo>
                  <a:lnTo>
                    <a:pt x="11161" y="1048"/>
                  </a:lnTo>
                  <a:lnTo>
                    <a:pt x="11707" y="1002"/>
                  </a:lnTo>
                  <a:close/>
                  <a:moveTo>
                    <a:pt x="5102" y="0"/>
                  </a:moveTo>
                  <a:lnTo>
                    <a:pt x="4419" y="46"/>
                  </a:lnTo>
                  <a:lnTo>
                    <a:pt x="3736" y="182"/>
                  </a:lnTo>
                  <a:lnTo>
                    <a:pt x="3052" y="410"/>
                  </a:lnTo>
                  <a:lnTo>
                    <a:pt x="2415" y="729"/>
                  </a:lnTo>
                  <a:lnTo>
                    <a:pt x="1868" y="1139"/>
                  </a:lnTo>
                  <a:lnTo>
                    <a:pt x="1321" y="1594"/>
                  </a:lnTo>
                  <a:lnTo>
                    <a:pt x="911" y="2141"/>
                  </a:lnTo>
                  <a:lnTo>
                    <a:pt x="501" y="2779"/>
                  </a:lnTo>
                  <a:lnTo>
                    <a:pt x="365" y="3098"/>
                  </a:lnTo>
                  <a:lnTo>
                    <a:pt x="228" y="3416"/>
                  </a:lnTo>
                  <a:lnTo>
                    <a:pt x="137" y="3781"/>
                  </a:lnTo>
                  <a:lnTo>
                    <a:pt x="91" y="4191"/>
                  </a:lnTo>
                  <a:lnTo>
                    <a:pt x="46" y="4555"/>
                  </a:lnTo>
                  <a:lnTo>
                    <a:pt x="0" y="4965"/>
                  </a:lnTo>
                  <a:lnTo>
                    <a:pt x="46" y="5375"/>
                  </a:lnTo>
                  <a:lnTo>
                    <a:pt x="91" y="5740"/>
                  </a:lnTo>
                  <a:lnTo>
                    <a:pt x="137" y="6150"/>
                  </a:lnTo>
                  <a:lnTo>
                    <a:pt x="228" y="6514"/>
                  </a:lnTo>
                  <a:lnTo>
                    <a:pt x="365" y="6833"/>
                  </a:lnTo>
                  <a:lnTo>
                    <a:pt x="501" y="7152"/>
                  </a:lnTo>
                  <a:lnTo>
                    <a:pt x="911" y="7789"/>
                  </a:lnTo>
                  <a:lnTo>
                    <a:pt x="1321" y="8336"/>
                  </a:lnTo>
                  <a:lnTo>
                    <a:pt x="1868" y="8792"/>
                  </a:lnTo>
                  <a:lnTo>
                    <a:pt x="2415" y="9202"/>
                  </a:lnTo>
                  <a:lnTo>
                    <a:pt x="3052" y="9520"/>
                  </a:lnTo>
                  <a:lnTo>
                    <a:pt x="3736" y="9748"/>
                  </a:lnTo>
                  <a:lnTo>
                    <a:pt x="4419" y="9885"/>
                  </a:lnTo>
                  <a:lnTo>
                    <a:pt x="5102" y="9930"/>
                  </a:lnTo>
                  <a:lnTo>
                    <a:pt x="5831" y="9839"/>
                  </a:lnTo>
                  <a:lnTo>
                    <a:pt x="6514" y="9703"/>
                  </a:lnTo>
                  <a:lnTo>
                    <a:pt x="6833" y="9566"/>
                  </a:lnTo>
                  <a:lnTo>
                    <a:pt x="7198" y="9384"/>
                  </a:lnTo>
                  <a:lnTo>
                    <a:pt x="7516" y="9202"/>
                  </a:lnTo>
                  <a:lnTo>
                    <a:pt x="7835" y="9019"/>
                  </a:lnTo>
                  <a:lnTo>
                    <a:pt x="8154" y="8792"/>
                  </a:lnTo>
                  <a:lnTo>
                    <a:pt x="8428" y="8518"/>
                  </a:lnTo>
                  <a:lnTo>
                    <a:pt x="8746" y="8792"/>
                  </a:lnTo>
                  <a:lnTo>
                    <a:pt x="9020" y="9019"/>
                  </a:lnTo>
                  <a:lnTo>
                    <a:pt x="9339" y="9202"/>
                  </a:lnTo>
                  <a:lnTo>
                    <a:pt x="9657" y="9384"/>
                  </a:lnTo>
                  <a:lnTo>
                    <a:pt x="10022" y="9566"/>
                  </a:lnTo>
                  <a:lnTo>
                    <a:pt x="10341" y="9703"/>
                  </a:lnTo>
                  <a:lnTo>
                    <a:pt x="11070" y="9839"/>
                  </a:lnTo>
                  <a:lnTo>
                    <a:pt x="11753" y="9930"/>
                  </a:lnTo>
                  <a:lnTo>
                    <a:pt x="12436" y="9885"/>
                  </a:lnTo>
                  <a:lnTo>
                    <a:pt x="13119" y="9748"/>
                  </a:lnTo>
                  <a:lnTo>
                    <a:pt x="13803" y="9520"/>
                  </a:lnTo>
                  <a:lnTo>
                    <a:pt x="14440" y="9202"/>
                  </a:lnTo>
                  <a:lnTo>
                    <a:pt x="14987" y="8792"/>
                  </a:lnTo>
                  <a:lnTo>
                    <a:pt x="15534" y="8336"/>
                  </a:lnTo>
                  <a:lnTo>
                    <a:pt x="15989" y="7789"/>
                  </a:lnTo>
                  <a:lnTo>
                    <a:pt x="16354" y="7152"/>
                  </a:lnTo>
                  <a:lnTo>
                    <a:pt x="16490" y="6833"/>
                  </a:lnTo>
                  <a:lnTo>
                    <a:pt x="16627" y="6514"/>
                  </a:lnTo>
                  <a:lnTo>
                    <a:pt x="16718" y="6150"/>
                  </a:lnTo>
                  <a:lnTo>
                    <a:pt x="16809" y="5740"/>
                  </a:lnTo>
                  <a:lnTo>
                    <a:pt x="16855" y="5375"/>
                  </a:lnTo>
                  <a:lnTo>
                    <a:pt x="16855" y="4965"/>
                  </a:lnTo>
                  <a:lnTo>
                    <a:pt x="16809" y="4464"/>
                  </a:lnTo>
                  <a:lnTo>
                    <a:pt x="16764" y="3963"/>
                  </a:lnTo>
                  <a:lnTo>
                    <a:pt x="16627" y="3508"/>
                  </a:lnTo>
                  <a:lnTo>
                    <a:pt x="16445" y="3052"/>
                  </a:lnTo>
                  <a:lnTo>
                    <a:pt x="16263" y="2596"/>
                  </a:lnTo>
                  <a:lnTo>
                    <a:pt x="15989" y="2187"/>
                  </a:lnTo>
                  <a:lnTo>
                    <a:pt x="15716" y="1822"/>
                  </a:lnTo>
                  <a:lnTo>
                    <a:pt x="15397" y="1458"/>
                  </a:lnTo>
                  <a:lnTo>
                    <a:pt x="15033" y="1139"/>
                  </a:lnTo>
                  <a:lnTo>
                    <a:pt x="14668" y="865"/>
                  </a:lnTo>
                  <a:lnTo>
                    <a:pt x="14258" y="592"/>
                  </a:lnTo>
                  <a:lnTo>
                    <a:pt x="13803" y="410"/>
                  </a:lnTo>
                  <a:lnTo>
                    <a:pt x="13347" y="228"/>
                  </a:lnTo>
                  <a:lnTo>
                    <a:pt x="12892" y="137"/>
                  </a:lnTo>
                  <a:lnTo>
                    <a:pt x="12391" y="46"/>
                  </a:lnTo>
                  <a:lnTo>
                    <a:pt x="11889" y="0"/>
                  </a:lnTo>
                  <a:lnTo>
                    <a:pt x="11388" y="46"/>
                  </a:lnTo>
                  <a:lnTo>
                    <a:pt x="10933" y="91"/>
                  </a:lnTo>
                  <a:lnTo>
                    <a:pt x="10477" y="228"/>
                  </a:lnTo>
                  <a:lnTo>
                    <a:pt x="10022" y="364"/>
                  </a:lnTo>
                  <a:lnTo>
                    <a:pt x="9566" y="592"/>
                  </a:lnTo>
                  <a:lnTo>
                    <a:pt x="9156" y="820"/>
                  </a:lnTo>
                  <a:lnTo>
                    <a:pt x="8792" y="1093"/>
                  </a:lnTo>
                  <a:lnTo>
                    <a:pt x="8428" y="1412"/>
                  </a:lnTo>
                  <a:lnTo>
                    <a:pt x="8154" y="1139"/>
                  </a:lnTo>
                  <a:lnTo>
                    <a:pt x="7835" y="911"/>
                  </a:lnTo>
                  <a:lnTo>
                    <a:pt x="7516" y="729"/>
                  </a:lnTo>
                  <a:lnTo>
                    <a:pt x="7198" y="547"/>
                  </a:lnTo>
                  <a:lnTo>
                    <a:pt x="6833" y="364"/>
                  </a:lnTo>
                  <a:lnTo>
                    <a:pt x="6514" y="228"/>
                  </a:lnTo>
                  <a:lnTo>
                    <a:pt x="5785" y="91"/>
                  </a:lnTo>
                  <a:lnTo>
                    <a:pt x="51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5757925" y="3437150"/>
              <a:ext cx="421375" cy="248275"/>
            </a:xfrm>
            <a:custGeom>
              <a:avLst/>
              <a:gdLst/>
              <a:ahLst/>
              <a:cxnLst/>
              <a:rect l="l" t="t" r="r" b="b"/>
              <a:pathLst>
                <a:path w="16855" h="9931" fill="none" extrusionOk="0">
                  <a:moveTo>
                    <a:pt x="11889" y="0"/>
                  </a:moveTo>
                  <a:lnTo>
                    <a:pt x="11889" y="0"/>
                  </a:lnTo>
                  <a:lnTo>
                    <a:pt x="11388" y="46"/>
                  </a:lnTo>
                  <a:lnTo>
                    <a:pt x="10933" y="91"/>
                  </a:lnTo>
                  <a:lnTo>
                    <a:pt x="10477" y="228"/>
                  </a:lnTo>
                  <a:lnTo>
                    <a:pt x="10022" y="364"/>
                  </a:lnTo>
                  <a:lnTo>
                    <a:pt x="9566" y="592"/>
                  </a:lnTo>
                  <a:lnTo>
                    <a:pt x="9156" y="820"/>
                  </a:lnTo>
                  <a:lnTo>
                    <a:pt x="8792" y="1093"/>
                  </a:lnTo>
                  <a:lnTo>
                    <a:pt x="8428" y="1412"/>
                  </a:lnTo>
                  <a:lnTo>
                    <a:pt x="8428" y="1412"/>
                  </a:lnTo>
                  <a:lnTo>
                    <a:pt x="8154" y="1139"/>
                  </a:lnTo>
                  <a:lnTo>
                    <a:pt x="7835" y="911"/>
                  </a:lnTo>
                  <a:lnTo>
                    <a:pt x="7516" y="729"/>
                  </a:lnTo>
                  <a:lnTo>
                    <a:pt x="7198" y="547"/>
                  </a:lnTo>
                  <a:lnTo>
                    <a:pt x="6833" y="364"/>
                  </a:lnTo>
                  <a:lnTo>
                    <a:pt x="6514" y="228"/>
                  </a:lnTo>
                  <a:lnTo>
                    <a:pt x="5785" y="91"/>
                  </a:lnTo>
                  <a:lnTo>
                    <a:pt x="5102" y="0"/>
                  </a:lnTo>
                  <a:lnTo>
                    <a:pt x="4419" y="46"/>
                  </a:lnTo>
                  <a:lnTo>
                    <a:pt x="3736" y="182"/>
                  </a:lnTo>
                  <a:lnTo>
                    <a:pt x="3052" y="410"/>
                  </a:lnTo>
                  <a:lnTo>
                    <a:pt x="2415" y="729"/>
                  </a:lnTo>
                  <a:lnTo>
                    <a:pt x="1868" y="1139"/>
                  </a:lnTo>
                  <a:lnTo>
                    <a:pt x="1321" y="1594"/>
                  </a:lnTo>
                  <a:lnTo>
                    <a:pt x="911" y="2141"/>
                  </a:lnTo>
                  <a:lnTo>
                    <a:pt x="501" y="2779"/>
                  </a:lnTo>
                  <a:lnTo>
                    <a:pt x="365" y="3098"/>
                  </a:lnTo>
                  <a:lnTo>
                    <a:pt x="228" y="3416"/>
                  </a:lnTo>
                  <a:lnTo>
                    <a:pt x="137" y="3781"/>
                  </a:lnTo>
                  <a:lnTo>
                    <a:pt x="91" y="4191"/>
                  </a:lnTo>
                  <a:lnTo>
                    <a:pt x="46" y="4555"/>
                  </a:lnTo>
                  <a:lnTo>
                    <a:pt x="0" y="4965"/>
                  </a:lnTo>
                  <a:lnTo>
                    <a:pt x="0" y="4965"/>
                  </a:lnTo>
                  <a:lnTo>
                    <a:pt x="46" y="5375"/>
                  </a:lnTo>
                  <a:lnTo>
                    <a:pt x="91" y="5740"/>
                  </a:lnTo>
                  <a:lnTo>
                    <a:pt x="137" y="6150"/>
                  </a:lnTo>
                  <a:lnTo>
                    <a:pt x="228" y="6514"/>
                  </a:lnTo>
                  <a:lnTo>
                    <a:pt x="365" y="6833"/>
                  </a:lnTo>
                  <a:lnTo>
                    <a:pt x="501" y="7152"/>
                  </a:lnTo>
                  <a:lnTo>
                    <a:pt x="911" y="7789"/>
                  </a:lnTo>
                  <a:lnTo>
                    <a:pt x="1321" y="8336"/>
                  </a:lnTo>
                  <a:lnTo>
                    <a:pt x="1868" y="8792"/>
                  </a:lnTo>
                  <a:lnTo>
                    <a:pt x="2415" y="9202"/>
                  </a:lnTo>
                  <a:lnTo>
                    <a:pt x="3052" y="9520"/>
                  </a:lnTo>
                  <a:lnTo>
                    <a:pt x="3736" y="9748"/>
                  </a:lnTo>
                  <a:lnTo>
                    <a:pt x="4419" y="9885"/>
                  </a:lnTo>
                  <a:lnTo>
                    <a:pt x="5102" y="9930"/>
                  </a:lnTo>
                  <a:lnTo>
                    <a:pt x="5831" y="9839"/>
                  </a:lnTo>
                  <a:lnTo>
                    <a:pt x="6514" y="9703"/>
                  </a:lnTo>
                  <a:lnTo>
                    <a:pt x="6833" y="9566"/>
                  </a:lnTo>
                  <a:lnTo>
                    <a:pt x="7198" y="9384"/>
                  </a:lnTo>
                  <a:lnTo>
                    <a:pt x="7516" y="9202"/>
                  </a:lnTo>
                  <a:lnTo>
                    <a:pt x="7835" y="9019"/>
                  </a:lnTo>
                  <a:lnTo>
                    <a:pt x="8154" y="8792"/>
                  </a:lnTo>
                  <a:lnTo>
                    <a:pt x="8428" y="8518"/>
                  </a:lnTo>
                  <a:lnTo>
                    <a:pt x="8428" y="8518"/>
                  </a:lnTo>
                  <a:lnTo>
                    <a:pt x="8746" y="8792"/>
                  </a:lnTo>
                  <a:lnTo>
                    <a:pt x="9020" y="9019"/>
                  </a:lnTo>
                  <a:lnTo>
                    <a:pt x="9339" y="9202"/>
                  </a:lnTo>
                  <a:lnTo>
                    <a:pt x="9657" y="9384"/>
                  </a:lnTo>
                  <a:lnTo>
                    <a:pt x="10022" y="9566"/>
                  </a:lnTo>
                  <a:lnTo>
                    <a:pt x="10341" y="9703"/>
                  </a:lnTo>
                  <a:lnTo>
                    <a:pt x="11070" y="9839"/>
                  </a:lnTo>
                  <a:lnTo>
                    <a:pt x="11753" y="9930"/>
                  </a:lnTo>
                  <a:lnTo>
                    <a:pt x="12436" y="9885"/>
                  </a:lnTo>
                  <a:lnTo>
                    <a:pt x="13119" y="9748"/>
                  </a:lnTo>
                  <a:lnTo>
                    <a:pt x="13803" y="9520"/>
                  </a:lnTo>
                  <a:lnTo>
                    <a:pt x="14440" y="9202"/>
                  </a:lnTo>
                  <a:lnTo>
                    <a:pt x="14987" y="8792"/>
                  </a:lnTo>
                  <a:lnTo>
                    <a:pt x="15534" y="8336"/>
                  </a:lnTo>
                  <a:lnTo>
                    <a:pt x="15989" y="7789"/>
                  </a:lnTo>
                  <a:lnTo>
                    <a:pt x="16354" y="7152"/>
                  </a:lnTo>
                  <a:lnTo>
                    <a:pt x="16490" y="6833"/>
                  </a:lnTo>
                  <a:lnTo>
                    <a:pt x="16627" y="6514"/>
                  </a:lnTo>
                  <a:lnTo>
                    <a:pt x="16718" y="6150"/>
                  </a:lnTo>
                  <a:lnTo>
                    <a:pt x="16809" y="5740"/>
                  </a:lnTo>
                  <a:lnTo>
                    <a:pt x="16855" y="5375"/>
                  </a:lnTo>
                  <a:lnTo>
                    <a:pt x="16855" y="4965"/>
                  </a:lnTo>
                  <a:lnTo>
                    <a:pt x="16855" y="4965"/>
                  </a:lnTo>
                  <a:lnTo>
                    <a:pt x="16809" y="4464"/>
                  </a:lnTo>
                  <a:lnTo>
                    <a:pt x="16764" y="3963"/>
                  </a:lnTo>
                  <a:lnTo>
                    <a:pt x="16627" y="3508"/>
                  </a:lnTo>
                  <a:lnTo>
                    <a:pt x="16445" y="3052"/>
                  </a:lnTo>
                  <a:lnTo>
                    <a:pt x="16263" y="2596"/>
                  </a:lnTo>
                  <a:lnTo>
                    <a:pt x="15989" y="2187"/>
                  </a:lnTo>
                  <a:lnTo>
                    <a:pt x="15716" y="1822"/>
                  </a:lnTo>
                  <a:lnTo>
                    <a:pt x="15397" y="1458"/>
                  </a:lnTo>
                  <a:lnTo>
                    <a:pt x="15033" y="1139"/>
                  </a:lnTo>
                  <a:lnTo>
                    <a:pt x="14668" y="865"/>
                  </a:lnTo>
                  <a:lnTo>
                    <a:pt x="14258" y="592"/>
                  </a:lnTo>
                  <a:lnTo>
                    <a:pt x="13803" y="410"/>
                  </a:lnTo>
                  <a:lnTo>
                    <a:pt x="13347" y="228"/>
                  </a:lnTo>
                  <a:lnTo>
                    <a:pt x="12892" y="137"/>
                  </a:lnTo>
                  <a:lnTo>
                    <a:pt x="12391" y="46"/>
                  </a:lnTo>
                  <a:lnTo>
                    <a:pt x="11889" y="0"/>
                  </a:lnTo>
                  <a:lnTo>
                    <a:pt x="11889"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a:off x="5782975" y="3462200"/>
              <a:ext cx="371275" cy="198175"/>
            </a:xfrm>
            <a:custGeom>
              <a:avLst/>
              <a:gdLst/>
              <a:ahLst/>
              <a:cxnLst/>
              <a:rect l="l" t="t" r="r" b="b"/>
              <a:pathLst>
                <a:path w="14851" h="7927" fill="none" extrusionOk="0">
                  <a:moveTo>
                    <a:pt x="10887" y="7926"/>
                  </a:moveTo>
                  <a:lnTo>
                    <a:pt x="10887" y="7926"/>
                  </a:lnTo>
                  <a:lnTo>
                    <a:pt x="10478" y="7881"/>
                  </a:lnTo>
                  <a:lnTo>
                    <a:pt x="10113" y="7835"/>
                  </a:lnTo>
                  <a:lnTo>
                    <a:pt x="9703" y="7744"/>
                  </a:lnTo>
                  <a:lnTo>
                    <a:pt x="9339" y="7607"/>
                  </a:lnTo>
                  <a:lnTo>
                    <a:pt x="9020" y="7471"/>
                  </a:lnTo>
                  <a:lnTo>
                    <a:pt x="8701" y="7243"/>
                  </a:lnTo>
                  <a:lnTo>
                    <a:pt x="8382" y="7015"/>
                  </a:lnTo>
                  <a:lnTo>
                    <a:pt x="8109" y="6787"/>
                  </a:lnTo>
                  <a:lnTo>
                    <a:pt x="7835" y="6469"/>
                  </a:lnTo>
                  <a:lnTo>
                    <a:pt x="7608" y="6195"/>
                  </a:lnTo>
                  <a:lnTo>
                    <a:pt x="7426" y="5876"/>
                  </a:lnTo>
                  <a:lnTo>
                    <a:pt x="7243" y="5512"/>
                  </a:lnTo>
                  <a:lnTo>
                    <a:pt x="7107" y="5148"/>
                  </a:lnTo>
                  <a:lnTo>
                    <a:pt x="7016" y="4783"/>
                  </a:lnTo>
                  <a:lnTo>
                    <a:pt x="6970" y="4373"/>
                  </a:lnTo>
                  <a:lnTo>
                    <a:pt x="6924" y="3963"/>
                  </a:lnTo>
                  <a:lnTo>
                    <a:pt x="6924" y="3963"/>
                  </a:lnTo>
                  <a:lnTo>
                    <a:pt x="6924" y="3644"/>
                  </a:lnTo>
                  <a:lnTo>
                    <a:pt x="6879" y="3371"/>
                  </a:lnTo>
                  <a:lnTo>
                    <a:pt x="6788" y="3098"/>
                  </a:lnTo>
                  <a:lnTo>
                    <a:pt x="6697" y="2824"/>
                  </a:lnTo>
                  <a:lnTo>
                    <a:pt x="6560" y="2551"/>
                  </a:lnTo>
                  <a:lnTo>
                    <a:pt x="6423" y="2323"/>
                  </a:lnTo>
                  <a:lnTo>
                    <a:pt x="6059" y="1868"/>
                  </a:lnTo>
                  <a:lnTo>
                    <a:pt x="5603" y="1503"/>
                  </a:lnTo>
                  <a:lnTo>
                    <a:pt x="5376" y="1367"/>
                  </a:lnTo>
                  <a:lnTo>
                    <a:pt x="5102" y="1230"/>
                  </a:lnTo>
                  <a:lnTo>
                    <a:pt x="4829" y="1139"/>
                  </a:lnTo>
                  <a:lnTo>
                    <a:pt x="4556" y="1048"/>
                  </a:lnTo>
                  <a:lnTo>
                    <a:pt x="4282" y="1002"/>
                  </a:lnTo>
                  <a:lnTo>
                    <a:pt x="3964" y="1002"/>
                  </a:lnTo>
                  <a:lnTo>
                    <a:pt x="3964" y="1002"/>
                  </a:lnTo>
                  <a:lnTo>
                    <a:pt x="3645" y="1002"/>
                  </a:lnTo>
                  <a:lnTo>
                    <a:pt x="3371" y="1048"/>
                  </a:lnTo>
                  <a:lnTo>
                    <a:pt x="3098" y="1139"/>
                  </a:lnTo>
                  <a:lnTo>
                    <a:pt x="2825" y="1230"/>
                  </a:lnTo>
                  <a:lnTo>
                    <a:pt x="2551" y="1367"/>
                  </a:lnTo>
                  <a:lnTo>
                    <a:pt x="2324" y="1503"/>
                  </a:lnTo>
                  <a:lnTo>
                    <a:pt x="1868" y="1868"/>
                  </a:lnTo>
                  <a:lnTo>
                    <a:pt x="1504" y="2323"/>
                  </a:lnTo>
                  <a:lnTo>
                    <a:pt x="1367" y="2551"/>
                  </a:lnTo>
                  <a:lnTo>
                    <a:pt x="1230" y="2824"/>
                  </a:lnTo>
                  <a:lnTo>
                    <a:pt x="1139" y="3098"/>
                  </a:lnTo>
                  <a:lnTo>
                    <a:pt x="1048" y="3371"/>
                  </a:lnTo>
                  <a:lnTo>
                    <a:pt x="1003" y="3644"/>
                  </a:lnTo>
                  <a:lnTo>
                    <a:pt x="1003" y="3963"/>
                  </a:lnTo>
                  <a:lnTo>
                    <a:pt x="1003" y="3963"/>
                  </a:lnTo>
                  <a:lnTo>
                    <a:pt x="1048" y="4464"/>
                  </a:lnTo>
                  <a:lnTo>
                    <a:pt x="1139" y="4920"/>
                  </a:lnTo>
                  <a:lnTo>
                    <a:pt x="1322" y="5375"/>
                  </a:lnTo>
                  <a:lnTo>
                    <a:pt x="1595" y="5740"/>
                  </a:lnTo>
                  <a:lnTo>
                    <a:pt x="1868" y="6104"/>
                  </a:lnTo>
                  <a:lnTo>
                    <a:pt x="2233" y="6377"/>
                  </a:lnTo>
                  <a:lnTo>
                    <a:pt x="2597" y="6605"/>
                  </a:lnTo>
                  <a:lnTo>
                    <a:pt x="3007" y="6742"/>
                  </a:lnTo>
                  <a:lnTo>
                    <a:pt x="3417" y="6879"/>
                  </a:lnTo>
                  <a:lnTo>
                    <a:pt x="3872" y="6924"/>
                  </a:lnTo>
                  <a:lnTo>
                    <a:pt x="4282" y="6924"/>
                  </a:lnTo>
                  <a:lnTo>
                    <a:pt x="4738" y="6833"/>
                  </a:lnTo>
                  <a:lnTo>
                    <a:pt x="5148" y="6696"/>
                  </a:lnTo>
                  <a:lnTo>
                    <a:pt x="5558" y="6469"/>
                  </a:lnTo>
                  <a:lnTo>
                    <a:pt x="5968" y="6150"/>
                  </a:lnTo>
                  <a:lnTo>
                    <a:pt x="6287" y="5785"/>
                  </a:lnTo>
                  <a:lnTo>
                    <a:pt x="6287" y="5785"/>
                  </a:lnTo>
                  <a:lnTo>
                    <a:pt x="6514" y="6286"/>
                  </a:lnTo>
                  <a:lnTo>
                    <a:pt x="6788" y="6742"/>
                  </a:lnTo>
                  <a:lnTo>
                    <a:pt x="6788" y="6742"/>
                  </a:lnTo>
                  <a:lnTo>
                    <a:pt x="6332" y="7152"/>
                  </a:lnTo>
                  <a:lnTo>
                    <a:pt x="5786" y="7471"/>
                  </a:lnTo>
                  <a:lnTo>
                    <a:pt x="5239" y="7698"/>
                  </a:lnTo>
                  <a:lnTo>
                    <a:pt x="4692" y="7881"/>
                  </a:lnTo>
                  <a:lnTo>
                    <a:pt x="4146" y="7926"/>
                  </a:lnTo>
                  <a:lnTo>
                    <a:pt x="3554" y="7881"/>
                  </a:lnTo>
                  <a:lnTo>
                    <a:pt x="3007" y="7790"/>
                  </a:lnTo>
                  <a:lnTo>
                    <a:pt x="2460" y="7607"/>
                  </a:lnTo>
                  <a:lnTo>
                    <a:pt x="1959" y="7380"/>
                  </a:lnTo>
                  <a:lnTo>
                    <a:pt x="1504" y="7061"/>
                  </a:lnTo>
                  <a:lnTo>
                    <a:pt x="1094" y="6696"/>
                  </a:lnTo>
                  <a:lnTo>
                    <a:pt x="729" y="6241"/>
                  </a:lnTo>
                  <a:lnTo>
                    <a:pt x="410" y="5740"/>
                  </a:lnTo>
                  <a:lnTo>
                    <a:pt x="183" y="5193"/>
                  </a:lnTo>
                  <a:lnTo>
                    <a:pt x="46" y="4601"/>
                  </a:lnTo>
                  <a:lnTo>
                    <a:pt x="0" y="3963"/>
                  </a:lnTo>
                  <a:lnTo>
                    <a:pt x="0" y="3963"/>
                  </a:lnTo>
                  <a:lnTo>
                    <a:pt x="46" y="3462"/>
                  </a:lnTo>
                  <a:lnTo>
                    <a:pt x="137" y="3052"/>
                  </a:lnTo>
                  <a:lnTo>
                    <a:pt x="228" y="2597"/>
                  </a:lnTo>
                  <a:lnTo>
                    <a:pt x="410" y="2232"/>
                  </a:lnTo>
                  <a:lnTo>
                    <a:pt x="593" y="1868"/>
                  </a:lnTo>
                  <a:lnTo>
                    <a:pt x="820" y="1549"/>
                  </a:lnTo>
                  <a:lnTo>
                    <a:pt x="1048" y="1276"/>
                  </a:lnTo>
                  <a:lnTo>
                    <a:pt x="1322" y="1002"/>
                  </a:lnTo>
                  <a:lnTo>
                    <a:pt x="1595" y="775"/>
                  </a:lnTo>
                  <a:lnTo>
                    <a:pt x="1914" y="547"/>
                  </a:lnTo>
                  <a:lnTo>
                    <a:pt x="2233" y="410"/>
                  </a:lnTo>
                  <a:lnTo>
                    <a:pt x="2551" y="273"/>
                  </a:lnTo>
                  <a:lnTo>
                    <a:pt x="2916" y="137"/>
                  </a:lnTo>
                  <a:lnTo>
                    <a:pt x="3280" y="91"/>
                  </a:lnTo>
                  <a:lnTo>
                    <a:pt x="3599" y="46"/>
                  </a:lnTo>
                  <a:lnTo>
                    <a:pt x="3964" y="0"/>
                  </a:lnTo>
                  <a:lnTo>
                    <a:pt x="4328" y="46"/>
                  </a:lnTo>
                  <a:lnTo>
                    <a:pt x="4692" y="91"/>
                  </a:lnTo>
                  <a:lnTo>
                    <a:pt x="5057" y="182"/>
                  </a:lnTo>
                  <a:lnTo>
                    <a:pt x="5376" y="273"/>
                  </a:lnTo>
                  <a:lnTo>
                    <a:pt x="5740" y="410"/>
                  </a:lnTo>
                  <a:lnTo>
                    <a:pt x="6059" y="592"/>
                  </a:lnTo>
                  <a:lnTo>
                    <a:pt x="6332" y="775"/>
                  </a:lnTo>
                  <a:lnTo>
                    <a:pt x="6651" y="1002"/>
                  </a:lnTo>
                  <a:lnTo>
                    <a:pt x="6924" y="1276"/>
                  </a:lnTo>
                  <a:lnTo>
                    <a:pt x="7152" y="1594"/>
                  </a:lnTo>
                  <a:lnTo>
                    <a:pt x="7334" y="1913"/>
                  </a:lnTo>
                  <a:lnTo>
                    <a:pt x="7517" y="2232"/>
                  </a:lnTo>
                  <a:lnTo>
                    <a:pt x="7699" y="2642"/>
                  </a:lnTo>
                  <a:lnTo>
                    <a:pt x="7790" y="3052"/>
                  </a:lnTo>
                  <a:lnTo>
                    <a:pt x="7881" y="3508"/>
                  </a:lnTo>
                  <a:lnTo>
                    <a:pt x="7927" y="3963"/>
                  </a:lnTo>
                  <a:lnTo>
                    <a:pt x="7927" y="3963"/>
                  </a:lnTo>
                  <a:lnTo>
                    <a:pt x="7927" y="4282"/>
                  </a:lnTo>
                  <a:lnTo>
                    <a:pt x="7972" y="4555"/>
                  </a:lnTo>
                  <a:lnTo>
                    <a:pt x="8063" y="4829"/>
                  </a:lnTo>
                  <a:lnTo>
                    <a:pt x="8154" y="5102"/>
                  </a:lnTo>
                  <a:lnTo>
                    <a:pt x="8291" y="5375"/>
                  </a:lnTo>
                  <a:lnTo>
                    <a:pt x="8428" y="5603"/>
                  </a:lnTo>
                  <a:lnTo>
                    <a:pt x="8792" y="6059"/>
                  </a:lnTo>
                  <a:lnTo>
                    <a:pt x="9248" y="6423"/>
                  </a:lnTo>
                  <a:lnTo>
                    <a:pt x="9475" y="6560"/>
                  </a:lnTo>
                  <a:lnTo>
                    <a:pt x="9749" y="6696"/>
                  </a:lnTo>
                  <a:lnTo>
                    <a:pt x="10022" y="6787"/>
                  </a:lnTo>
                  <a:lnTo>
                    <a:pt x="10295" y="6879"/>
                  </a:lnTo>
                  <a:lnTo>
                    <a:pt x="10569" y="6924"/>
                  </a:lnTo>
                  <a:lnTo>
                    <a:pt x="10887" y="6924"/>
                  </a:lnTo>
                  <a:lnTo>
                    <a:pt x="10887" y="6924"/>
                  </a:lnTo>
                  <a:lnTo>
                    <a:pt x="11206" y="6924"/>
                  </a:lnTo>
                  <a:lnTo>
                    <a:pt x="11480" y="6879"/>
                  </a:lnTo>
                  <a:lnTo>
                    <a:pt x="11799" y="6787"/>
                  </a:lnTo>
                  <a:lnTo>
                    <a:pt x="12026" y="6696"/>
                  </a:lnTo>
                  <a:lnTo>
                    <a:pt x="12300" y="6560"/>
                  </a:lnTo>
                  <a:lnTo>
                    <a:pt x="12573" y="6423"/>
                  </a:lnTo>
                  <a:lnTo>
                    <a:pt x="12983" y="6059"/>
                  </a:lnTo>
                  <a:lnTo>
                    <a:pt x="13347" y="5603"/>
                  </a:lnTo>
                  <a:lnTo>
                    <a:pt x="13484" y="5375"/>
                  </a:lnTo>
                  <a:lnTo>
                    <a:pt x="13621" y="5102"/>
                  </a:lnTo>
                  <a:lnTo>
                    <a:pt x="13712" y="4829"/>
                  </a:lnTo>
                  <a:lnTo>
                    <a:pt x="13803" y="4555"/>
                  </a:lnTo>
                  <a:lnTo>
                    <a:pt x="13848" y="4282"/>
                  </a:lnTo>
                  <a:lnTo>
                    <a:pt x="13848" y="3963"/>
                  </a:lnTo>
                  <a:lnTo>
                    <a:pt x="13848" y="3963"/>
                  </a:lnTo>
                  <a:lnTo>
                    <a:pt x="13803" y="3462"/>
                  </a:lnTo>
                  <a:lnTo>
                    <a:pt x="13712" y="2961"/>
                  </a:lnTo>
                  <a:lnTo>
                    <a:pt x="13530" y="2551"/>
                  </a:lnTo>
                  <a:lnTo>
                    <a:pt x="13256" y="2187"/>
                  </a:lnTo>
                  <a:lnTo>
                    <a:pt x="12983" y="1822"/>
                  </a:lnTo>
                  <a:lnTo>
                    <a:pt x="12618" y="1549"/>
                  </a:lnTo>
                  <a:lnTo>
                    <a:pt x="12254" y="1321"/>
                  </a:lnTo>
                  <a:lnTo>
                    <a:pt x="11844" y="1185"/>
                  </a:lnTo>
                  <a:lnTo>
                    <a:pt x="11434" y="1048"/>
                  </a:lnTo>
                  <a:lnTo>
                    <a:pt x="10979" y="1002"/>
                  </a:lnTo>
                  <a:lnTo>
                    <a:pt x="10569" y="1002"/>
                  </a:lnTo>
                  <a:lnTo>
                    <a:pt x="10113" y="1093"/>
                  </a:lnTo>
                  <a:lnTo>
                    <a:pt x="9703" y="1230"/>
                  </a:lnTo>
                  <a:lnTo>
                    <a:pt x="9293" y="1458"/>
                  </a:lnTo>
                  <a:lnTo>
                    <a:pt x="8883" y="1777"/>
                  </a:lnTo>
                  <a:lnTo>
                    <a:pt x="8564" y="2141"/>
                  </a:lnTo>
                  <a:lnTo>
                    <a:pt x="8564" y="2141"/>
                  </a:lnTo>
                  <a:lnTo>
                    <a:pt x="8337" y="1640"/>
                  </a:lnTo>
                  <a:lnTo>
                    <a:pt x="8063" y="1185"/>
                  </a:lnTo>
                  <a:lnTo>
                    <a:pt x="8063" y="1185"/>
                  </a:lnTo>
                  <a:lnTo>
                    <a:pt x="8564" y="775"/>
                  </a:lnTo>
                  <a:lnTo>
                    <a:pt x="9065" y="456"/>
                  </a:lnTo>
                  <a:lnTo>
                    <a:pt x="9612" y="228"/>
                  </a:lnTo>
                  <a:lnTo>
                    <a:pt x="10159" y="46"/>
                  </a:lnTo>
                  <a:lnTo>
                    <a:pt x="10705" y="0"/>
                  </a:lnTo>
                  <a:lnTo>
                    <a:pt x="11297" y="46"/>
                  </a:lnTo>
                  <a:lnTo>
                    <a:pt x="11844" y="137"/>
                  </a:lnTo>
                  <a:lnTo>
                    <a:pt x="12391" y="319"/>
                  </a:lnTo>
                  <a:lnTo>
                    <a:pt x="12892" y="547"/>
                  </a:lnTo>
                  <a:lnTo>
                    <a:pt x="13347" y="866"/>
                  </a:lnTo>
                  <a:lnTo>
                    <a:pt x="13757" y="1230"/>
                  </a:lnTo>
                  <a:lnTo>
                    <a:pt x="14122" y="1686"/>
                  </a:lnTo>
                  <a:lnTo>
                    <a:pt x="14441" y="2187"/>
                  </a:lnTo>
                  <a:lnTo>
                    <a:pt x="14668" y="2733"/>
                  </a:lnTo>
                  <a:lnTo>
                    <a:pt x="14805" y="3325"/>
                  </a:lnTo>
                  <a:lnTo>
                    <a:pt x="14851" y="3963"/>
                  </a:lnTo>
                  <a:lnTo>
                    <a:pt x="14851" y="3963"/>
                  </a:lnTo>
                  <a:lnTo>
                    <a:pt x="14851" y="4373"/>
                  </a:lnTo>
                  <a:lnTo>
                    <a:pt x="14759" y="4738"/>
                  </a:lnTo>
                  <a:lnTo>
                    <a:pt x="14668" y="5148"/>
                  </a:lnTo>
                  <a:lnTo>
                    <a:pt x="14532" y="5512"/>
                  </a:lnTo>
                  <a:lnTo>
                    <a:pt x="14395" y="5831"/>
                  </a:lnTo>
                  <a:lnTo>
                    <a:pt x="14167" y="6195"/>
                  </a:lnTo>
                  <a:lnTo>
                    <a:pt x="13940" y="6469"/>
                  </a:lnTo>
                  <a:lnTo>
                    <a:pt x="13712" y="6742"/>
                  </a:lnTo>
                  <a:lnTo>
                    <a:pt x="13393" y="7015"/>
                  </a:lnTo>
                  <a:lnTo>
                    <a:pt x="13120" y="7243"/>
                  </a:lnTo>
                  <a:lnTo>
                    <a:pt x="12801" y="7425"/>
                  </a:lnTo>
                  <a:lnTo>
                    <a:pt x="12436" y="7607"/>
                  </a:lnTo>
                  <a:lnTo>
                    <a:pt x="12072" y="7744"/>
                  </a:lnTo>
                  <a:lnTo>
                    <a:pt x="11707" y="7835"/>
                  </a:lnTo>
                  <a:lnTo>
                    <a:pt x="11297" y="7881"/>
                  </a:lnTo>
                  <a:lnTo>
                    <a:pt x="10887" y="7926"/>
                  </a:lnTo>
                  <a:lnTo>
                    <a:pt x="10887" y="7926"/>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p:nvPr/>
          </p:nvSpPr>
          <p:spPr>
            <a:xfrm>
              <a:off x="5833075" y="3512300"/>
              <a:ext cx="97975" cy="97950"/>
            </a:xfrm>
            <a:custGeom>
              <a:avLst/>
              <a:gdLst/>
              <a:ahLst/>
              <a:cxnLst/>
              <a:rect l="l" t="t" r="r" b="b"/>
              <a:pathLst>
                <a:path w="3919" h="3918" fill="none" extrusionOk="0">
                  <a:moveTo>
                    <a:pt x="3918" y="1959"/>
                  </a:moveTo>
                  <a:lnTo>
                    <a:pt x="3918" y="1959"/>
                  </a:lnTo>
                  <a:lnTo>
                    <a:pt x="3918" y="2369"/>
                  </a:lnTo>
                  <a:lnTo>
                    <a:pt x="3782" y="2734"/>
                  </a:lnTo>
                  <a:lnTo>
                    <a:pt x="3599" y="3052"/>
                  </a:lnTo>
                  <a:lnTo>
                    <a:pt x="3372" y="3371"/>
                  </a:lnTo>
                  <a:lnTo>
                    <a:pt x="3053" y="3599"/>
                  </a:lnTo>
                  <a:lnTo>
                    <a:pt x="2734" y="3781"/>
                  </a:lnTo>
                  <a:lnTo>
                    <a:pt x="2370" y="3918"/>
                  </a:lnTo>
                  <a:lnTo>
                    <a:pt x="1960" y="3918"/>
                  </a:lnTo>
                  <a:lnTo>
                    <a:pt x="1960" y="3918"/>
                  </a:lnTo>
                  <a:lnTo>
                    <a:pt x="1504" y="3872"/>
                  </a:lnTo>
                  <a:lnTo>
                    <a:pt x="1094" y="3736"/>
                  </a:lnTo>
                  <a:lnTo>
                    <a:pt x="775" y="3554"/>
                  </a:lnTo>
                  <a:lnTo>
                    <a:pt x="502" y="3280"/>
                  </a:lnTo>
                  <a:lnTo>
                    <a:pt x="274" y="3007"/>
                  </a:lnTo>
                  <a:lnTo>
                    <a:pt x="92" y="2688"/>
                  </a:lnTo>
                  <a:lnTo>
                    <a:pt x="1" y="2324"/>
                  </a:lnTo>
                  <a:lnTo>
                    <a:pt x="1" y="1959"/>
                  </a:lnTo>
                  <a:lnTo>
                    <a:pt x="1" y="1595"/>
                  </a:lnTo>
                  <a:lnTo>
                    <a:pt x="92" y="1230"/>
                  </a:lnTo>
                  <a:lnTo>
                    <a:pt x="274" y="911"/>
                  </a:lnTo>
                  <a:lnTo>
                    <a:pt x="502" y="638"/>
                  </a:lnTo>
                  <a:lnTo>
                    <a:pt x="775" y="365"/>
                  </a:lnTo>
                  <a:lnTo>
                    <a:pt x="1094" y="183"/>
                  </a:lnTo>
                  <a:lnTo>
                    <a:pt x="1504" y="46"/>
                  </a:lnTo>
                  <a:lnTo>
                    <a:pt x="1960" y="0"/>
                  </a:lnTo>
                  <a:lnTo>
                    <a:pt x="1960" y="0"/>
                  </a:lnTo>
                  <a:lnTo>
                    <a:pt x="2370" y="0"/>
                  </a:lnTo>
                  <a:lnTo>
                    <a:pt x="2734" y="137"/>
                  </a:lnTo>
                  <a:lnTo>
                    <a:pt x="3053" y="319"/>
                  </a:lnTo>
                  <a:lnTo>
                    <a:pt x="3372" y="547"/>
                  </a:lnTo>
                  <a:lnTo>
                    <a:pt x="3599" y="866"/>
                  </a:lnTo>
                  <a:lnTo>
                    <a:pt x="3782" y="1185"/>
                  </a:lnTo>
                  <a:lnTo>
                    <a:pt x="3918" y="1549"/>
                  </a:lnTo>
                  <a:lnTo>
                    <a:pt x="3918" y="1959"/>
                  </a:lnTo>
                  <a:lnTo>
                    <a:pt x="3918" y="195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p:nvPr/>
          </p:nvSpPr>
          <p:spPr>
            <a:xfrm>
              <a:off x="6006175" y="3512300"/>
              <a:ext cx="97975" cy="97950"/>
            </a:xfrm>
            <a:custGeom>
              <a:avLst/>
              <a:gdLst/>
              <a:ahLst/>
              <a:cxnLst/>
              <a:rect l="l" t="t" r="r" b="b"/>
              <a:pathLst>
                <a:path w="3919" h="3918" fill="none" extrusionOk="0">
                  <a:moveTo>
                    <a:pt x="1" y="1959"/>
                  </a:moveTo>
                  <a:lnTo>
                    <a:pt x="1" y="1959"/>
                  </a:lnTo>
                  <a:lnTo>
                    <a:pt x="46" y="1549"/>
                  </a:lnTo>
                  <a:lnTo>
                    <a:pt x="137" y="1185"/>
                  </a:lnTo>
                  <a:lnTo>
                    <a:pt x="320" y="866"/>
                  </a:lnTo>
                  <a:lnTo>
                    <a:pt x="547" y="547"/>
                  </a:lnTo>
                  <a:lnTo>
                    <a:pt x="866" y="319"/>
                  </a:lnTo>
                  <a:lnTo>
                    <a:pt x="1185" y="137"/>
                  </a:lnTo>
                  <a:lnTo>
                    <a:pt x="1550" y="0"/>
                  </a:lnTo>
                  <a:lnTo>
                    <a:pt x="1959" y="0"/>
                  </a:lnTo>
                  <a:lnTo>
                    <a:pt x="1959" y="0"/>
                  </a:lnTo>
                  <a:lnTo>
                    <a:pt x="2415" y="46"/>
                  </a:lnTo>
                  <a:lnTo>
                    <a:pt x="2825" y="183"/>
                  </a:lnTo>
                  <a:lnTo>
                    <a:pt x="3144" y="365"/>
                  </a:lnTo>
                  <a:lnTo>
                    <a:pt x="3463" y="638"/>
                  </a:lnTo>
                  <a:lnTo>
                    <a:pt x="3645" y="911"/>
                  </a:lnTo>
                  <a:lnTo>
                    <a:pt x="3827" y="1230"/>
                  </a:lnTo>
                  <a:lnTo>
                    <a:pt x="3918" y="1595"/>
                  </a:lnTo>
                  <a:lnTo>
                    <a:pt x="3918" y="1959"/>
                  </a:lnTo>
                  <a:lnTo>
                    <a:pt x="3918" y="2324"/>
                  </a:lnTo>
                  <a:lnTo>
                    <a:pt x="3827" y="2688"/>
                  </a:lnTo>
                  <a:lnTo>
                    <a:pt x="3645" y="3007"/>
                  </a:lnTo>
                  <a:lnTo>
                    <a:pt x="3463" y="3280"/>
                  </a:lnTo>
                  <a:lnTo>
                    <a:pt x="3144" y="3554"/>
                  </a:lnTo>
                  <a:lnTo>
                    <a:pt x="2825" y="3736"/>
                  </a:lnTo>
                  <a:lnTo>
                    <a:pt x="2415" y="3872"/>
                  </a:lnTo>
                  <a:lnTo>
                    <a:pt x="1959" y="3918"/>
                  </a:lnTo>
                  <a:lnTo>
                    <a:pt x="1959" y="3918"/>
                  </a:lnTo>
                  <a:lnTo>
                    <a:pt x="1550" y="3918"/>
                  </a:lnTo>
                  <a:lnTo>
                    <a:pt x="1185" y="3781"/>
                  </a:lnTo>
                  <a:lnTo>
                    <a:pt x="866" y="3599"/>
                  </a:lnTo>
                  <a:lnTo>
                    <a:pt x="547" y="3371"/>
                  </a:lnTo>
                  <a:lnTo>
                    <a:pt x="320" y="3052"/>
                  </a:lnTo>
                  <a:lnTo>
                    <a:pt x="137" y="2734"/>
                  </a:lnTo>
                  <a:lnTo>
                    <a:pt x="46" y="2369"/>
                  </a:lnTo>
                  <a:lnTo>
                    <a:pt x="1" y="1959"/>
                  </a:lnTo>
                  <a:lnTo>
                    <a:pt x="1" y="195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6006175" y="3561275"/>
              <a:ext cx="25" cy="25"/>
            </a:xfrm>
            <a:custGeom>
              <a:avLst/>
              <a:gdLst/>
              <a:ahLst/>
              <a:cxnLst/>
              <a:rect l="l" t="t" r="r" b="b"/>
              <a:pathLst>
                <a:path w="1" h="1" fill="none" extrusionOk="0">
                  <a:moveTo>
                    <a:pt x="1" y="0"/>
                  </a:move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1"/>
          <p:cNvGrpSpPr/>
          <p:nvPr/>
        </p:nvGrpSpPr>
        <p:grpSpPr>
          <a:xfrm rot="10800000">
            <a:off x="-1418535" y="3950679"/>
            <a:ext cx="2618424" cy="2604287"/>
            <a:chOff x="5101975" y="1229000"/>
            <a:chExt cx="421375" cy="419100"/>
          </a:xfrm>
        </p:grpSpPr>
        <p:sp>
          <p:nvSpPr>
            <p:cNvPr id="247" name="Google Shape;247;p21"/>
            <p:cNvSpPr/>
            <p:nvPr/>
          </p:nvSpPr>
          <p:spPr>
            <a:xfrm>
              <a:off x="5152075" y="1377050"/>
              <a:ext cx="223225" cy="220950"/>
            </a:xfrm>
            <a:custGeom>
              <a:avLst/>
              <a:gdLst/>
              <a:ahLst/>
              <a:cxnLst/>
              <a:rect l="l" t="t" r="r" b="b"/>
              <a:pathLst>
                <a:path w="8929" h="8838" extrusionOk="0">
                  <a:moveTo>
                    <a:pt x="4465" y="957"/>
                  </a:moveTo>
                  <a:lnTo>
                    <a:pt x="5011" y="1002"/>
                  </a:lnTo>
                  <a:lnTo>
                    <a:pt x="5558" y="1139"/>
                  </a:lnTo>
                  <a:lnTo>
                    <a:pt x="6059" y="1367"/>
                  </a:lnTo>
                  <a:lnTo>
                    <a:pt x="6514" y="1640"/>
                  </a:lnTo>
                  <a:lnTo>
                    <a:pt x="5102" y="3098"/>
                  </a:lnTo>
                  <a:lnTo>
                    <a:pt x="4783" y="3007"/>
                  </a:lnTo>
                  <a:lnTo>
                    <a:pt x="4465" y="2961"/>
                  </a:lnTo>
                  <a:lnTo>
                    <a:pt x="4146" y="3007"/>
                  </a:lnTo>
                  <a:lnTo>
                    <a:pt x="3827" y="3098"/>
                  </a:lnTo>
                  <a:lnTo>
                    <a:pt x="2369" y="1640"/>
                  </a:lnTo>
                  <a:lnTo>
                    <a:pt x="2870" y="1367"/>
                  </a:lnTo>
                  <a:lnTo>
                    <a:pt x="3371" y="1139"/>
                  </a:lnTo>
                  <a:lnTo>
                    <a:pt x="3918" y="1002"/>
                  </a:lnTo>
                  <a:lnTo>
                    <a:pt x="4465" y="957"/>
                  </a:lnTo>
                  <a:close/>
                  <a:moveTo>
                    <a:pt x="4465" y="3918"/>
                  </a:moveTo>
                  <a:lnTo>
                    <a:pt x="4647" y="3963"/>
                  </a:lnTo>
                  <a:lnTo>
                    <a:pt x="4829" y="4100"/>
                  </a:lnTo>
                  <a:lnTo>
                    <a:pt x="4920" y="4237"/>
                  </a:lnTo>
                  <a:lnTo>
                    <a:pt x="4966" y="4419"/>
                  </a:lnTo>
                  <a:lnTo>
                    <a:pt x="4920" y="4601"/>
                  </a:lnTo>
                  <a:lnTo>
                    <a:pt x="4829" y="4783"/>
                  </a:lnTo>
                  <a:lnTo>
                    <a:pt x="4647" y="4920"/>
                  </a:lnTo>
                  <a:lnTo>
                    <a:pt x="4419" y="4920"/>
                  </a:lnTo>
                  <a:lnTo>
                    <a:pt x="4282" y="4874"/>
                  </a:lnTo>
                  <a:lnTo>
                    <a:pt x="4100" y="4783"/>
                  </a:lnTo>
                  <a:lnTo>
                    <a:pt x="4009" y="4647"/>
                  </a:lnTo>
                  <a:lnTo>
                    <a:pt x="3964" y="4464"/>
                  </a:lnTo>
                  <a:lnTo>
                    <a:pt x="4009" y="4282"/>
                  </a:lnTo>
                  <a:lnTo>
                    <a:pt x="4100" y="4100"/>
                  </a:lnTo>
                  <a:lnTo>
                    <a:pt x="4282" y="3963"/>
                  </a:lnTo>
                  <a:lnTo>
                    <a:pt x="4465" y="3918"/>
                  </a:lnTo>
                  <a:close/>
                  <a:moveTo>
                    <a:pt x="1686" y="2369"/>
                  </a:moveTo>
                  <a:lnTo>
                    <a:pt x="3144" y="3781"/>
                  </a:lnTo>
                  <a:lnTo>
                    <a:pt x="3007" y="4100"/>
                  </a:lnTo>
                  <a:lnTo>
                    <a:pt x="2961" y="4419"/>
                  </a:lnTo>
                  <a:lnTo>
                    <a:pt x="3007" y="4738"/>
                  </a:lnTo>
                  <a:lnTo>
                    <a:pt x="3144" y="5057"/>
                  </a:lnTo>
                  <a:lnTo>
                    <a:pt x="1686" y="6514"/>
                  </a:lnTo>
                  <a:lnTo>
                    <a:pt x="1413" y="6013"/>
                  </a:lnTo>
                  <a:lnTo>
                    <a:pt x="1185" y="5512"/>
                  </a:lnTo>
                  <a:lnTo>
                    <a:pt x="1048" y="4965"/>
                  </a:lnTo>
                  <a:lnTo>
                    <a:pt x="1003" y="4419"/>
                  </a:lnTo>
                  <a:lnTo>
                    <a:pt x="1048" y="3872"/>
                  </a:lnTo>
                  <a:lnTo>
                    <a:pt x="1185" y="3371"/>
                  </a:lnTo>
                  <a:lnTo>
                    <a:pt x="1367" y="2825"/>
                  </a:lnTo>
                  <a:lnTo>
                    <a:pt x="1686" y="2369"/>
                  </a:lnTo>
                  <a:close/>
                  <a:moveTo>
                    <a:pt x="7243" y="2369"/>
                  </a:moveTo>
                  <a:lnTo>
                    <a:pt x="7517" y="2825"/>
                  </a:lnTo>
                  <a:lnTo>
                    <a:pt x="7744" y="3326"/>
                  </a:lnTo>
                  <a:lnTo>
                    <a:pt x="7881" y="3872"/>
                  </a:lnTo>
                  <a:lnTo>
                    <a:pt x="7927" y="4419"/>
                  </a:lnTo>
                  <a:lnTo>
                    <a:pt x="7881" y="4965"/>
                  </a:lnTo>
                  <a:lnTo>
                    <a:pt x="7744" y="5512"/>
                  </a:lnTo>
                  <a:lnTo>
                    <a:pt x="7517" y="6013"/>
                  </a:lnTo>
                  <a:lnTo>
                    <a:pt x="7243" y="6514"/>
                  </a:lnTo>
                  <a:lnTo>
                    <a:pt x="5786" y="5057"/>
                  </a:lnTo>
                  <a:lnTo>
                    <a:pt x="5922" y="4738"/>
                  </a:lnTo>
                  <a:lnTo>
                    <a:pt x="5922" y="4419"/>
                  </a:lnTo>
                  <a:lnTo>
                    <a:pt x="5922" y="4100"/>
                  </a:lnTo>
                  <a:lnTo>
                    <a:pt x="5786" y="3781"/>
                  </a:lnTo>
                  <a:lnTo>
                    <a:pt x="7243" y="2369"/>
                  </a:lnTo>
                  <a:close/>
                  <a:moveTo>
                    <a:pt x="5102" y="5785"/>
                  </a:moveTo>
                  <a:lnTo>
                    <a:pt x="6514" y="7198"/>
                  </a:lnTo>
                  <a:lnTo>
                    <a:pt x="6059" y="7516"/>
                  </a:lnTo>
                  <a:lnTo>
                    <a:pt x="5558" y="7699"/>
                  </a:lnTo>
                  <a:lnTo>
                    <a:pt x="5011" y="7835"/>
                  </a:lnTo>
                  <a:lnTo>
                    <a:pt x="4465" y="7881"/>
                  </a:lnTo>
                  <a:lnTo>
                    <a:pt x="3918" y="7835"/>
                  </a:lnTo>
                  <a:lnTo>
                    <a:pt x="3371" y="7699"/>
                  </a:lnTo>
                  <a:lnTo>
                    <a:pt x="2870" y="7516"/>
                  </a:lnTo>
                  <a:lnTo>
                    <a:pt x="2369" y="7198"/>
                  </a:lnTo>
                  <a:lnTo>
                    <a:pt x="3827" y="5785"/>
                  </a:lnTo>
                  <a:lnTo>
                    <a:pt x="4146" y="5877"/>
                  </a:lnTo>
                  <a:lnTo>
                    <a:pt x="4465" y="5922"/>
                  </a:lnTo>
                  <a:lnTo>
                    <a:pt x="4783" y="5877"/>
                  </a:lnTo>
                  <a:lnTo>
                    <a:pt x="5102" y="5785"/>
                  </a:lnTo>
                  <a:close/>
                  <a:moveTo>
                    <a:pt x="4009" y="0"/>
                  </a:moveTo>
                  <a:lnTo>
                    <a:pt x="3554" y="91"/>
                  </a:lnTo>
                  <a:lnTo>
                    <a:pt x="3144" y="183"/>
                  </a:lnTo>
                  <a:lnTo>
                    <a:pt x="2734" y="319"/>
                  </a:lnTo>
                  <a:lnTo>
                    <a:pt x="2324" y="501"/>
                  </a:lnTo>
                  <a:lnTo>
                    <a:pt x="1959" y="729"/>
                  </a:lnTo>
                  <a:lnTo>
                    <a:pt x="1640" y="1002"/>
                  </a:lnTo>
                  <a:lnTo>
                    <a:pt x="1321" y="1276"/>
                  </a:lnTo>
                  <a:lnTo>
                    <a:pt x="1048" y="1595"/>
                  </a:lnTo>
                  <a:lnTo>
                    <a:pt x="775" y="1959"/>
                  </a:lnTo>
                  <a:lnTo>
                    <a:pt x="547" y="2323"/>
                  </a:lnTo>
                  <a:lnTo>
                    <a:pt x="365" y="2688"/>
                  </a:lnTo>
                  <a:lnTo>
                    <a:pt x="228" y="3098"/>
                  </a:lnTo>
                  <a:lnTo>
                    <a:pt x="92" y="3553"/>
                  </a:lnTo>
                  <a:lnTo>
                    <a:pt x="46" y="3963"/>
                  </a:lnTo>
                  <a:lnTo>
                    <a:pt x="0" y="4419"/>
                  </a:lnTo>
                  <a:lnTo>
                    <a:pt x="46" y="4965"/>
                  </a:lnTo>
                  <a:lnTo>
                    <a:pt x="137" y="5467"/>
                  </a:lnTo>
                  <a:lnTo>
                    <a:pt x="274" y="5922"/>
                  </a:lnTo>
                  <a:lnTo>
                    <a:pt x="456" y="6378"/>
                  </a:lnTo>
                  <a:lnTo>
                    <a:pt x="638" y="6742"/>
                  </a:lnTo>
                  <a:lnTo>
                    <a:pt x="912" y="7106"/>
                  </a:lnTo>
                  <a:lnTo>
                    <a:pt x="1185" y="7471"/>
                  </a:lnTo>
                  <a:lnTo>
                    <a:pt x="1458" y="7744"/>
                  </a:lnTo>
                  <a:lnTo>
                    <a:pt x="1777" y="8017"/>
                  </a:lnTo>
                  <a:lnTo>
                    <a:pt x="2141" y="8245"/>
                  </a:lnTo>
                  <a:lnTo>
                    <a:pt x="2506" y="8427"/>
                  </a:lnTo>
                  <a:lnTo>
                    <a:pt x="2870" y="8564"/>
                  </a:lnTo>
                  <a:lnTo>
                    <a:pt x="3235" y="8701"/>
                  </a:lnTo>
                  <a:lnTo>
                    <a:pt x="3645" y="8792"/>
                  </a:lnTo>
                  <a:lnTo>
                    <a:pt x="4055" y="8837"/>
                  </a:lnTo>
                  <a:lnTo>
                    <a:pt x="4875" y="8837"/>
                  </a:lnTo>
                  <a:lnTo>
                    <a:pt x="5285" y="8792"/>
                  </a:lnTo>
                  <a:lnTo>
                    <a:pt x="5649" y="8701"/>
                  </a:lnTo>
                  <a:lnTo>
                    <a:pt x="6059" y="8564"/>
                  </a:lnTo>
                  <a:lnTo>
                    <a:pt x="6423" y="8427"/>
                  </a:lnTo>
                  <a:lnTo>
                    <a:pt x="6788" y="8245"/>
                  </a:lnTo>
                  <a:lnTo>
                    <a:pt x="7152" y="8017"/>
                  </a:lnTo>
                  <a:lnTo>
                    <a:pt x="7471" y="7744"/>
                  </a:lnTo>
                  <a:lnTo>
                    <a:pt x="7744" y="7471"/>
                  </a:lnTo>
                  <a:lnTo>
                    <a:pt x="8018" y="7106"/>
                  </a:lnTo>
                  <a:lnTo>
                    <a:pt x="8245" y="6742"/>
                  </a:lnTo>
                  <a:lnTo>
                    <a:pt x="8473" y="6378"/>
                  </a:lnTo>
                  <a:lnTo>
                    <a:pt x="8655" y="5922"/>
                  </a:lnTo>
                  <a:lnTo>
                    <a:pt x="8792" y="5467"/>
                  </a:lnTo>
                  <a:lnTo>
                    <a:pt x="8883" y="4965"/>
                  </a:lnTo>
                  <a:lnTo>
                    <a:pt x="8929" y="4419"/>
                  </a:lnTo>
                  <a:lnTo>
                    <a:pt x="8883" y="3963"/>
                  </a:lnTo>
                  <a:lnTo>
                    <a:pt x="8838" y="3553"/>
                  </a:lnTo>
                  <a:lnTo>
                    <a:pt x="8701" y="3098"/>
                  </a:lnTo>
                  <a:lnTo>
                    <a:pt x="8564" y="2688"/>
                  </a:lnTo>
                  <a:lnTo>
                    <a:pt x="8382" y="2323"/>
                  </a:lnTo>
                  <a:lnTo>
                    <a:pt x="8154" y="1959"/>
                  </a:lnTo>
                  <a:lnTo>
                    <a:pt x="7881" y="1595"/>
                  </a:lnTo>
                  <a:lnTo>
                    <a:pt x="7608" y="1276"/>
                  </a:lnTo>
                  <a:lnTo>
                    <a:pt x="7289" y="1002"/>
                  </a:lnTo>
                  <a:lnTo>
                    <a:pt x="6970" y="729"/>
                  </a:lnTo>
                  <a:lnTo>
                    <a:pt x="6606" y="501"/>
                  </a:lnTo>
                  <a:lnTo>
                    <a:pt x="6196" y="319"/>
                  </a:lnTo>
                  <a:lnTo>
                    <a:pt x="5786" y="183"/>
                  </a:lnTo>
                  <a:lnTo>
                    <a:pt x="5376" y="91"/>
                  </a:lnTo>
                  <a:lnTo>
                    <a:pt x="49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5152075" y="1377050"/>
              <a:ext cx="223225" cy="220950"/>
            </a:xfrm>
            <a:custGeom>
              <a:avLst/>
              <a:gdLst/>
              <a:ahLst/>
              <a:cxnLst/>
              <a:rect l="l" t="t" r="r" b="b"/>
              <a:pathLst>
                <a:path w="8929" h="8838" fill="none" extrusionOk="0">
                  <a:moveTo>
                    <a:pt x="4465" y="0"/>
                  </a:moveTo>
                  <a:lnTo>
                    <a:pt x="4465" y="0"/>
                  </a:lnTo>
                  <a:lnTo>
                    <a:pt x="4009" y="0"/>
                  </a:lnTo>
                  <a:lnTo>
                    <a:pt x="3554" y="91"/>
                  </a:lnTo>
                  <a:lnTo>
                    <a:pt x="3144" y="183"/>
                  </a:lnTo>
                  <a:lnTo>
                    <a:pt x="2734" y="319"/>
                  </a:lnTo>
                  <a:lnTo>
                    <a:pt x="2324" y="501"/>
                  </a:lnTo>
                  <a:lnTo>
                    <a:pt x="1959" y="729"/>
                  </a:lnTo>
                  <a:lnTo>
                    <a:pt x="1640" y="1002"/>
                  </a:lnTo>
                  <a:lnTo>
                    <a:pt x="1321" y="1276"/>
                  </a:lnTo>
                  <a:lnTo>
                    <a:pt x="1048" y="1595"/>
                  </a:lnTo>
                  <a:lnTo>
                    <a:pt x="775" y="1959"/>
                  </a:lnTo>
                  <a:lnTo>
                    <a:pt x="547" y="2323"/>
                  </a:lnTo>
                  <a:lnTo>
                    <a:pt x="365" y="2688"/>
                  </a:lnTo>
                  <a:lnTo>
                    <a:pt x="228" y="3098"/>
                  </a:lnTo>
                  <a:lnTo>
                    <a:pt x="92" y="3553"/>
                  </a:lnTo>
                  <a:lnTo>
                    <a:pt x="46" y="3963"/>
                  </a:lnTo>
                  <a:lnTo>
                    <a:pt x="0" y="4419"/>
                  </a:lnTo>
                  <a:lnTo>
                    <a:pt x="0" y="4419"/>
                  </a:lnTo>
                  <a:lnTo>
                    <a:pt x="46" y="4965"/>
                  </a:lnTo>
                  <a:lnTo>
                    <a:pt x="137" y="5467"/>
                  </a:lnTo>
                  <a:lnTo>
                    <a:pt x="274" y="5922"/>
                  </a:lnTo>
                  <a:lnTo>
                    <a:pt x="456" y="6378"/>
                  </a:lnTo>
                  <a:lnTo>
                    <a:pt x="638" y="6742"/>
                  </a:lnTo>
                  <a:lnTo>
                    <a:pt x="912" y="7106"/>
                  </a:lnTo>
                  <a:lnTo>
                    <a:pt x="1185" y="7471"/>
                  </a:lnTo>
                  <a:lnTo>
                    <a:pt x="1458" y="7744"/>
                  </a:lnTo>
                  <a:lnTo>
                    <a:pt x="1777" y="8017"/>
                  </a:lnTo>
                  <a:lnTo>
                    <a:pt x="2141" y="8245"/>
                  </a:lnTo>
                  <a:lnTo>
                    <a:pt x="2506" y="8427"/>
                  </a:lnTo>
                  <a:lnTo>
                    <a:pt x="2870" y="8564"/>
                  </a:lnTo>
                  <a:lnTo>
                    <a:pt x="3235" y="8701"/>
                  </a:lnTo>
                  <a:lnTo>
                    <a:pt x="3645" y="8792"/>
                  </a:lnTo>
                  <a:lnTo>
                    <a:pt x="4055" y="8837"/>
                  </a:lnTo>
                  <a:lnTo>
                    <a:pt x="4465" y="8837"/>
                  </a:lnTo>
                  <a:lnTo>
                    <a:pt x="4875" y="8837"/>
                  </a:lnTo>
                  <a:lnTo>
                    <a:pt x="5285" y="8792"/>
                  </a:lnTo>
                  <a:lnTo>
                    <a:pt x="5649" y="8701"/>
                  </a:lnTo>
                  <a:lnTo>
                    <a:pt x="6059" y="8564"/>
                  </a:lnTo>
                  <a:lnTo>
                    <a:pt x="6423" y="8427"/>
                  </a:lnTo>
                  <a:lnTo>
                    <a:pt x="6788" y="8245"/>
                  </a:lnTo>
                  <a:lnTo>
                    <a:pt x="7152" y="8017"/>
                  </a:lnTo>
                  <a:lnTo>
                    <a:pt x="7471" y="7744"/>
                  </a:lnTo>
                  <a:lnTo>
                    <a:pt x="7744" y="7471"/>
                  </a:lnTo>
                  <a:lnTo>
                    <a:pt x="8018" y="7106"/>
                  </a:lnTo>
                  <a:lnTo>
                    <a:pt x="8245" y="6742"/>
                  </a:lnTo>
                  <a:lnTo>
                    <a:pt x="8473" y="6378"/>
                  </a:lnTo>
                  <a:lnTo>
                    <a:pt x="8655" y="5922"/>
                  </a:lnTo>
                  <a:lnTo>
                    <a:pt x="8792" y="5467"/>
                  </a:lnTo>
                  <a:lnTo>
                    <a:pt x="8883" y="4965"/>
                  </a:lnTo>
                  <a:lnTo>
                    <a:pt x="8929" y="4419"/>
                  </a:lnTo>
                  <a:lnTo>
                    <a:pt x="8929" y="4419"/>
                  </a:lnTo>
                  <a:lnTo>
                    <a:pt x="8883" y="3963"/>
                  </a:lnTo>
                  <a:lnTo>
                    <a:pt x="8838" y="3553"/>
                  </a:lnTo>
                  <a:lnTo>
                    <a:pt x="8701" y="3098"/>
                  </a:lnTo>
                  <a:lnTo>
                    <a:pt x="8564" y="2688"/>
                  </a:lnTo>
                  <a:lnTo>
                    <a:pt x="8382" y="2323"/>
                  </a:lnTo>
                  <a:lnTo>
                    <a:pt x="8154" y="1959"/>
                  </a:lnTo>
                  <a:lnTo>
                    <a:pt x="7881" y="1595"/>
                  </a:lnTo>
                  <a:lnTo>
                    <a:pt x="7608" y="1276"/>
                  </a:lnTo>
                  <a:lnTo>
                    <a:pt x="7289" y="1002"/>
                  </a:lnTo>
                  <a:lnTo>
                    <a:pt x="6970" y="729"/>
                  </a:lnTo>
                  <a:lnTo>
                    <a:pt x="6606" y="501"/>
                  </a:lnTo>
                  <a:lnTo>
                    <a:pt x="6196" y="319"/>
                  </a:lnTo>
                  <a:lnTo>
                    <a:pt x="5786" y="183"/>
                  </a:lnTo>
                  <a:lnTo>
                    <a:pt x="5376" y="91"/>
                  </a:lnTo>
                  <a:lnTo>
                    <a:pt x="4920" y="0"/>
                  </a:lnTo>
                  <a:lnTo>
                    <a:pt x="4465" y="0"/>
                  </a:lnTo>
                  <a:lnTo>
                    <a:pt x="446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5211300" y="1400950"/>
              <a:ext cx="103650" cy="53550"/>
            </a:xfrm>
            <a:custGeom>
              <a:avLst/>
              <a:gdLst/>
              <a:ahLst/>
              <a:cxnLst/>
              <a:rect l="l" t="t" r="r" b="b"/>
              <a:pathLst>
                <a:path w="4146" h="2142" fill="none" extrusionOk="0">
                  <a:moveTo>
                    <a:pt x="4145" y="684"/>
                  </a:moveTo>
                  <a:lnTo>
                    <a:pt x="2733" y="2142"/>
                  </a:lnTo>
                  <a:lnTo>
                    <a:pt x="2733" y="2142"/>
                  </a:lnTo>
                  <a:lnTo>
                    <a:pt x="2414" y="2051"/>
                  </a:lnTo>
                  <a:lnTo>
                    <a:pt x="2096" y="2005"/>
                  </a:lnTo>
                  <a:lnTo>
                    <a:pt x="1777" y="2051"/>
                  </a:lnTo>
                  <a:lnTo>
                    <a:pt x="1458" y="2142"/>
                  </a:lnTo>
                  <a:lnTo>
                    <a:pt x="0" y="684"/>
                  </a:lnTo>
                  <a:lnTo>
                    <a:pt x="0" y="684"/>
                  </a:lnTo>
                  <a:lnTo>
                    <a:pt x="501" y="411"/>
                  </a:lnTo>
                  <a:lnTo>
                    <a:pt x="1002" y="183"/>
                  </a:lnTo>
                  <a:lnTo>
                    <a:pt x="1549" y="46"/>
                  </a:lnTo>
                  <a:lnTo>
                    <a:pt x="2096" y="1"/>
                  </a:lnTo>
                  <a:lnTo>
                    <a:pt x="2642" y="46"/>
                  </a:lnTo>
                  <a:lnTo>
                    <a:pt x="3189" y="183"/>
                  </a:lnTo>
                  <a:lnTo>
                    <a:pt x="3690" y="411"/>
                  </a:lnTo>
                  <a:lnTo>
                    <a:pt x="4145" y="684"/>
                  </a:lnTo>
                  <a:lnTo>
                    <a:pt x="4145" y="68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5251150" y="1474975"/>
              <a:ext cx="25075" cy="25075"/>
            </a:xfrm>
            <a:custGeom>
              <a:avLst/>
              <a:gdLst/>
              <a:ahLst/>
              <a:cxnLst/>
              <a:rect l="l" t="t" r="r" b="b"/>
              <a:pathLst>
                <a:path w="1003" h="1003" fill="none" extrusionOk="0">
                  <a:moveTo>
                    <a:pt x="137" y="183"/>
                  </a:moveTo>
                  <a:lnTo>
                    <a:pt x="137" y="183"/>
                  </a:lnTo>
                  <a:lnTo>
                    <a:pt x="319" y="46"/>
                  </a:lnTo>
                  <a:lnTo>
                    <a:pt x="502" y="1"/>
                  </a:lnTo>
                  <a:lnTo>
                    <a:pt x="684" y="46"/>
                  </a:lnTo>
                  <a:lnTo>
                    <a:pt x="866" y="183"/>
                  </a:lnTo>
                  <a:lnTo>
                    <a:pt x="866" y="183"/>
                  </a:lnTo>
                  <a:lnTo>
                    <a:pt x="957" y="320"/>
                  </a:lnTo>
                  <a:lnTo>
                    <a:pt x="1003" y="502"/>
                  </a:lnTo>
                  <a:lnTo>
                    <a:pt x="957" y="684"/>
                  </a:lnTo>
                  <a:lnTo>
                    <a:pt x="866" y="866"/>
                  </a:lnTo>
                  <a:lnTo>
                    <a:pt x="866" y="866"/>
                  </a:lnTo>
                  <a:lnTo>
                    <a:pt x="684" y="1003"/>
                  </a:lnTo>
                  <a:lnTo>
                    <a:pt x="456" y="1003"/>
                  </a:lnTo>
                  <a:lnTo>
                    <a:pt x="319" y="957"/>
                  </a:lnTo>
                  <a:lnTo>
                    <a:pt x="137" y="866"/>
                  </a:lnTo>
                  <a:lnTo>
                    <a:pt x="46" y="730"/>
                  </a:lnTo>
                  <a:lnTo>
                    <a:pt x="1" y="547"/>
                  </a:lnTo>
                  <a:lnTo>
                    <a:pt x="46" y="365"/>
                  </a:lnTo>
                  <a:lnTo>
                    <a:pt x="137" y="183"/>
                  </a:lnTo>
                  <a:lnTo>
                    <a:pt x="137" y="18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5177125" y="1436275"/>
              <a:ext cx="53550" cy="103650"/>
            </a:xfrm>
            <a:custGeom>
              <a:avLst/>
              <a:gdLst/>
              <a:ahLst/>
              <a:cxnLst/>
              <a:rect l="l" t="t" r="r" b="b"/>
              <a:pathLst>
                <a:path w="2142" h="4146" fill="none" extrusionOk="0">
                  <a:moveTo>
                    <a:pt x="684" y="0"/>
                  </a:moveTo>
                  <a:lnTo>
                    <a:pt x="2142" y="1412"/>
                  </a:lnTo>
                  <a:lnTo>
                    <a:pt x="2142" y="1412"/>
                  </a:lnTo>
                  <a:lnTo>
                    <a:pt x="2005" y="1731"/>
                  </a:lnTo>
                  <a:lnTo>
                    <a:pt x="1959" y="2050"/>
                  </a:lnTo>
                  <a:lnTo>
                    <a:pt x="2005" y="2369"/>
                  </a:lnTo>
                  <a:lnTo>
                    <a:pt x="2142" y="2688"/>
                  </a:lnTo>
                  <a:lnTo>
                    <a:pt x="684" y="4145"/>
                  </a:lnTo>
                  <a:lnTo>
                    <a:pt x="684" y="4145"/>
                  </a:lnTo>
                  <a:lnTo>
                    <a:pt x="411" y="3644"/>
                  </a:lnTo>
                  <a:lnTo>
                    <a:pt x="183" y="3143"/>
                  </a:lnTo>
                  <a:lnTo>
                    <a:pt x="46" y="2596"/>
                  </a:lnTo>
                  <a:lnTo>
                    <a:pt x="1" y="2050"/>
                  </a:lnTo>
                  <a:lnTo>
                    <a:pt x="46" y="1503"/>
                  </a:lnTo>
                  <a:lnTo>
                    <a:pt x="183" y="1002"/>
                  </a:lnTo>
                  <a:lnTo>
                    <a:pt x="365" y="456"/>
                  </a:lnTo>
                  <a:lnTo>
                    <a:pt x="684" y="0"/>
                  </a:lnTo>
                  <a:lnTo>
                    <a:pt x="68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5211300" y="1521675"/>
              <a:ext cx="103650" cy="52400"/>
            </a:xfrm>
            <a:custGeom>
              <a:avLst/>
              <a:gdLst/>
              <a:ahLst/>
              <a:cxnLst/>
              <a:rect l="l" t="t" r="r" b="b"/>
              <a:pathLst>
                <a:path w="4146" h="2096" fill="none" extrusionOk="0">
                  <a:moveTo>
                    <a:pt x="0" y="1413"/>
                  </a:moveTo>
                  <a:lnTo>
                    <a:pt x="1458" y="0"/>
                  </a:lnTo>
                  <a:lnTo>
                    <a:pt x="1458" y="0"/>
                  </a:lnTo>
                  <a:lnTo>
                    <a:pt x="1777" y="92"/>
                  </a:lnTo>
                  <a:lnTo>
                    <a:pt x="2096" y="137"/>
                  </a:lnTo>
                  <a:lnTo>
                    <a:pt x="2414" y="92"/>
                  </a:lnTo>
                  <a:lnTo>
                    <a:pt x="2733" y="0"/>
                  </a:lnTo>
                  <a:lnTo>
                    <a:pt x="4145" y="1413"/>
                  </a:lnTo>
                  <a:lnTo>
                    <a:pt x="4145" y="1413"/>
                  </a:lnTo>
                  <a:lnTo>
                    <a:pt x="3690" y="1731"/>
                  </a:lnTo>
                  <a:lnTo>
                    <a:pt x="3189" y="1914"/>
                  </a:lnTo>
                  <a:lnTo>
                    <a:pt x="2642" y="2050"/>
                  </a:lnTo>
                  <a:lnTo>
                    <a:pt x="2096" y="2096"/>
                  </a:lnTo>
                  <a:lnTo>
                    <a:pt x="1549" y="2050"/>
                  </a:lnTo>
                  <a:lnTo>
                    <a:pt x="1002" y="1914"/>
                  </a:lnTo>
                  <a:lnTo>
                    <a:pt x="501" y="1731"/>
                  </a:lnTo>
                  <a:lnTo>
                    <a:pt x="0" y="1413"/>
                  </a:lnTo>
                  <a:lnTo>
                    <a:pt x="0" y="141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5296700" y="1436275"/>
              <a:ext cx="53550" cy="103650"/>
            </a:xfrm>
            <a:custGeom>
              <a:avLst/>
              <a:gdLst/>
              <a:ahLst/>
              <a:cxnLst/>
              <a:rect l="l" t="t" r="r" b="b"/>
              <a:pathLst>
                <a:path w="2142" h="4146" fill="none" extrusionOk="0">
                  <a:moveTo>
                    <a:pt x="1458" y="4145"/>
                  </a:moveTo>
                  <a:lnTo>
                    <a:pt x="1" y="2688"/>
                  </a:lnTo>
                  <a:lnTo>
                    <a:pt x="1" y="2688"/>
                  </a:lnTo>
                  <a:lnTo>
                    <a:pt x="137" y="2369"/>
                  </a:lnTo>
                  <a:lnTo>
                    <a:pt x="137" y="2050"/>
                  </a:lnTo>
                  <a:lnTo>
                    <a:pt x="137" y="1731"/>
                  </a:lnTo>
                  <a:lnTo>
                    <a:pt x="1" y="1412"/>
                  </a:lnTo>
                  <a:lnTo>
                    <a:pt x="1458" y="0"/>
                  </a:lnTo>
                  <a:lnTo>
                    <a:pt x="1458" y="0"/>
                  </a:lnTo>
                  <a:lnTo>
                    <a:pt x="1732" y="456"/>
                  </a:lnTo>
                  <a:lnTo>
                    <a:pt x="1959" y="957"/>
                  </a:lnTo>
                  <a:lnTo>
                    <a:pt x="2096" y="1503"/>
                  </a:lnTo>
                  <a:lnTo>
                    <a:pt x="2142" y="2050"/>
                  </a:lnTo>
                  <a:lnTo>
                    <a:pt x="2096" y="2596"/>
                  </a:lnTo>
                  <a:lnTo>
                    <a:pt x="1959" y="3143"/>
                  </a:lnTo>
                  <a:lnTo>
                    <a:pt x="1732" y="3644"/>
                  </a:lnTo>
                  <a:lnTo>
                    <a:pt x="1458" y="4145"/>
                  </a:lnTo>
                  <a:lnTo>
                    <a:pt x="1458" y="414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5333150" y="1539900"/>
              <a:ext cx="25" cy="25"/>
            </a:xfrm>
            <a:custGeom>
              <a:avLst/>
              <a:gdLst/>
              <a:ahLst/>
              <a:cxnLst/>
              <a:rect l="l" t="t" r="r" b="b"/>
              <a:pathLst>
                <a:path w="1" h="1" fill="none" extrusionOk="0">
                  <a:moveTo>
                    <a:pt x="0" y="0"/>
                  </a:move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5101975" y="1229000"/>
              <a:ext cx="421375" cy="419100"/>
            </a:xfrm>
            <a:custGeom>
              <a:avLst/>
              <a:gdLst/>
              <a:ahLst/>
              <a:cxnLst/>
              <a:rect l="l" t="t" r="r" b="b"/>
              <a:pathLst>
                <a:path w="16855" h="16764" extrusionOk="0">
                  <a:moveTo>
                    <a:pt x="13894" y="957"/>
                  </a:moveTo>
                  <a:lnTo>
                    <a:pt x="14258" y="1003"/>
                  </a:lnTo>
                  <a:lnTo>
                    <a:pt x="14668" y="1139"/>
                  </a:lnTo>
                  <a:lnTo>
                    <a:pt x="14987" y="1322"/>
                  </a:lnTo>
                  <a:lnTo>
                    <a:pt x="15260" y="1549"/>
                  </a:lnTo>
                  <a:lnTo>
                    <a:pt x="15534" y="1823"/>
                  </a:lnTo>
                  <a:lnTo>
                    <a:pt x="15716" y="2187"/>
                  </a:lnTo>
                  <a:lnTo>
                    <a:pt x="15807" y="2551"/>
                  </a:lnTo>
                  <a:lnTo>
                    <a:pt x="15852" y="2916"/>
                  </a:lnTo>
                  <a:lnTo>
                    <a:pt x="14395" y="2916"/>
                  </a:lnTo>
                  <a:lnTo>
                    <a:pt x="14395" y="1959"/>
                  </a:lnTo>
                  <a:lnTo>
                    <a:pt x="13393" y="1959"/>
                  </a:lnTo>
                  <a:lnTo>
                    <a:pt x="13393" y="2916"/>
                  </a:lnTo>
                  <a:lnTo>
                    <a:pt x="11889" y="2916"/>
                  </a:lnTo>
                  <a:lnTo>
                    <a:pt x="11935" y="2551"/>
                  </a:lnTo>
                  <a:lnTo>
                    <a:pt x="12072" y="2187"/>
                  </a:lnTo>
                  <a:lnTo>
                    <a:pt x="12254" y="1823"/>
                  </a:lnTo>
                  <a:lnTo>
                    <a:pt x="12482" y="1549"/>
                  </a:lnTo>
                  <a:lnTo>
                    <a:pt x="12755" y="1322"/>
                  </a:lnTo>
                  <a:lnTo>
                    <a:pt x="13119" y="1139"/>
                  </a:lnTo>
                  <a:lnTo>
                    <a:pt x="13484" y="1003"/>
                  </a:lnTo>
                  <a:lnTo>
                    <a:pt x="13894" y="957"/>
                  </a:lnTo>
                  <a:close/>
                  <a:moveTo>
                    <a:pt x="15579" y="3918"/>
                  </a:moveTo>
                  <a:lnTo>
                    <a:pt x="15442" y="4146"/>
                  </a:lnTo>
                  <a:lnTo>
                    <a:pt x="15260" y="4374"/>
                  </a:lnTo>
                  <a:lnTo>
                    <a:pt x="15078" y="4510"/>
                  </a:lnTo>
                  <a:lnTo>
                    <a:pt x="14850" y="4647"/>
                  </a:lnTo>
                  <a:lnTo>
                    <a:pt x="14622" y="4784"/>
                  </a:lnTo>
                  <a:lnTo>
                    <a:pt x="14395" y="4829"/>
                  </a:lnTo>
                  <a:lnTo>
                    <a:pt x="14121" y="4875"/>
                  </a:lnTo>
                  <a:lnTo>
                    <a:pt x="13894" y="4920"/>
                  </a:lnTo>
                  <a:lnTo>
                    <a:pt x="13620" y="4875"/>
                  </a:lnTo>
                  <a:lnTo>
                    <a:pt x="13393" y="4829"/>
                  </a:lnTo>
                  <a:lnTo>
                    <a:pt x="13165" y="4784"/>
                  </a:lnTo>
                  <a:lnTo>
                    <a:pt x="12937" y="4647"/>
                  </a:lnTo>
                  <a:lnTo>
                    <a:pt x="12709" y="4510"/>
                  </a:lnTo>
                  <a:lnTo>
                    <a:pt x="12482" y="4374"/>
                  </a:lnTo>
                  <a:lnTo>
                    <a:pt x="12345" y="4146"/>
                  </a:lnTo>
                  <a:lnTo>
                    <a:pt x="12163" y="3918"/>
                  </a:lnTo>
                  <a:close/>
                  <a:moveTo>
                    <a:pt x="6469" y="4920"/>
                  </a:moveTo>
                  <a:lnTo>
                    <a:pt x="6970" y="4966"/>
                  </a:lnTo>
                  <a:lnTo>
                    <a:pt x="7516" y="5011"/>
                  </a:lnTo>
                  <a:lnTo>
                    <a:pt x="8017" y="5148"/>
                  </a:lnTo>
                  <a:lnTo>
                    <a:pt x="8518" y="5330"/>
                  </a:lnTo>
                  <a:lnTo>
                    <a:pt x="8974" y="5558"/>
                  </a:lnTo>
                  <a:lnTo>
                    <a:pt x="9475" y="5831"/>
                  </a:lnTo>
                  <a:lnTo>
                    <a:pt x="9885" y="6150"/>
                  </a:lnTo>
                  <a:lnTo>
                    <a:pt x="10295" y="6514"/>
                  </a:lnTo>
                  <a:lnTo>
                    <a:pt x="10705" y="6924"/>
                  </a:lnTo>
                  <a:lnTo>
                    <a:pt x="11024" y="7380"/>
                  </a:lnTo>
                  <a:lnTo>
                    <a:pt x="11297" y="7836"/>
                  </a:lnTo>
                  <a:lnTo>
                    <a:pt x="11525" y="8291"/>
                  </a:lnTo>
                  <a:lnTo>
                    <a:pt x="11662" y="8792"/>
                  </a:lnTo>
                  <a:lnTo>
                    <a:pt x="11798" y="9293"/>
                  </a:lnTo>
                  <a:lnTo>
                    <a:pt x="11889" y="9840"/>
                  </a:lnTo>
                  <a:lnTo>
                    <a:pt x="11889" y="10341"/>
                  </a:lnTo>
                  <a:lnTo>
                    <a:pt x="11889" y="10887"/>
                  </a:lnTo>
                  <a:lnTo>
                    <a:pt x="11798" y="11389"/>
                  </a:lnTo>
                  <a:lnTo>
                    <a:pt x="11662" y="11890"/>
                  </a:lnTo>
                  <a:lnTo>
                    <a:pt x="11525" y="12391"/>
                  </a:lnTo>
                  <a:lnTo>
                    <a:pt x="11297" y="12892"/>
                  </a:lnTo>
                  <a:lnTo>
                    <a:pt x="11024" y="13347"/>
                  </a:lnTo>
                  <a:lnTo>
                    <a:pt x="10705" y="13803"/>
                  </a:lnTo>
                  <a:lnTo>
                    <a:pt x="10295" y="14213"/>
                  </a:lnTo>
                  <a:lnTo>
                    <a:pt x="9885" y="14577"/>
                  </a:lnTo>
                  <a:lnTo>
                    <a:pt x="9475" y="14896"/>
                  </a:lnTo>
                  <a:lnTo>
                    <a:pt x="8974" y="15169"/>
                  </a:lnTo>
                  <a:lnTo>
                    <a:pt x="8518" y="15397"/>
                  </a:lnTo>
                  <a:lnTo>
                    <a:pt x="8017" y="15579"/>
                  </a:lnTo>
                  <a:lnTo>
                    <a:pt x="7516" y="15670"/>
                  </a:lnTo>
                  <a:lnTo>
                    <a:pt x="6970" y="15762"/>
                  </a:lnTo>
                  <a:lnTo>
                    <a:pt x="6469" y="15807"/>
                  </a:lnTo>
                  <a:lnTo>
                    <a:pt x="5968" y="15762"/>
                  </a:lnTo>
                  <a:lnTo>
                    <a:pt x="5421" y="15670"/>
                  </a:lnTo>
                  <a:lnTo>
                    <a:pt x="4920" y="15579"/>
                  </a:lnTo>
                  <a:lnTo>
                    <a:pt x="4419" y="15397"/>
                  </a:lnTo>
                  <a:lnTo>
                    <a:pt x="3918" y="15169"/>
                  </a:lnTo>
                  <a:lnTo>
                    <a:pt x="3462" y="14896"/>
                  </a:lnTo>
                  <a:lnTo>
                    <a:pt x="3052" y="14577"/>
                  </a:lnTo>
                  <a:lnTo>
                    <a:pt x="2642" y="14213"/>
                  </a:lnTo>
                  <a:lnTo>
                    <a:pt x="2232" y="13803"/>
                  </a:lnTo>
                  <a:lnTo>
                    <a:pt x="1913" y="13347"/>
                  </a:lnTo>
                  <a:lnTo>
                    <a:pt x="1640" y="12892"/>
                  </a:lnTo>
                  <a:lnTo>
                    <a:pt x="1412" y="12391"/>
                  </a:lnTo>
                  <a:lnTo>
                    <a:pt x="1276" y="11890"/>
                  </a:lnTo>
                  <a:lnTo>
                    <a:pt x="1139" y="11389"/>
                  </a:lnTo>
                  <a:lnTo>
                    <a:pt x="1048" y="10887"/>
                  </a:lnTo>
                  <a:lnTo>
                    <a:pt x="1048" y="10341"/>
                  </a:lnTo>
                  <a:lnTo>
                    <a:pt x="1048" y="9840"/>
                  </a:lnTo>
                  <a:lnTo>
                    <a:pt x="1139" y="9293"/>
                  </a:lnTo>
                  <a:lnTo>
                    <a:pt x="1276" y="8792"/>
                  </a:lnTo>
                  <a:lnTo>
                    <a:pt x="1412" y="8291"/>
                  </a:lnTo>
                  <a:lnTo>
                    <a:pt x="1640" y="7836"/>
                  </a:lnTo>
                  <a:lnTo>
                    <a:pt x="1913" y="7380"/>
                  </a:lnTo>
                  <a:lnTo>
                    <a:pt x="2232" y="6924"/>
                  </a:lnTo>
                  <a:lnTo>
                    <a:pt x="2642" y="6514"/>
                  </a:lnTo>
                  <a:lnTo>
                    <a:pt x="3052" y="6150"/>
                  </a:lnTo>
                  <a:lnTo>
                    <a:pt x="3462" y="5831"/>
                  </a:lnTo>
                  <a:lnTo>
                    <a:pt x="3918" y="5558"/>
                  </a:lnTo>
                  <a:lnTo>
                    <a:pt x="4419" y="5330"/>
                  </a:lnTo>
                  <a:lnTo>
                    <a:pt x="4920" y="5148"/>
                  </a:lnTo>
                  <a:lnTo>
                    <a:pt x="5421" y="5011"/>
                  </a:lnTo>
                  <a:lnTo>
                    <a:pt x="5968" y="4966"/>
                  </a:lnTo>
                  <a:lnTo>
                    <a:pt x="6469" y="4920"/>
                  </a:lnTo>
                  <a:close/>
                  <a:moveTo>
                    <a:pt x="13894" y="1"/>
                  </a:moveTo>
                  <a:lnTo>
                    <a:pt x="13347" y="46"/>
                  </a:lnTo>
                  <a:lnTo>
                    <a:pt x="12800" y="183"/>
                  </a:lnTo>
                  <a:lnTo>
                    <a:pt x="12345" y="411"/>
                  </a:lnTo>
                  <a:lnTo>
                    <a:pt x="11889" y="729"/>
                  </a:lnTo>
                  <a:lnTo>
                    <a:pt x="11707" y="912"/>
                  </a:lnTo>
                  <a:lnTo>
                    <a:pt x="11525" y="1139"/>
                  </a:lnTo>
                  <a:lnTo>
                    <a:pt x="11343" y="1367"/>
                  </a:lnTo>
                  <a:lnTo>
                    <a:pt x="11206" y="1640"/>
                  </a:lnTo>
                  <a:lnTo>
                    <a:pt x="11115" y="1914"/>
                  </a:lnTo>
                  <a:lnTo>
                    <a:pt x="11024" y="2233"/>
                  </a:lnTo>
                  <a:lnTo>
                    <a:pt x="10933" y="2597"/>
                  </a:lnTo>
                  <a:lnTo>
                    <a:pt x="10933" y="2916"/>
                  </a:lnTo>
                  <a:lnTo>
                    <a:pt x="10978" y="3463"/>
                  </a:lnTo>
                  <a:lnTo>
                    <a:pt x="11115" y="3964"/>
                  </a:lnTo>
                  <a:lnTo>
                    <a:pt x="11343" y="4465"/>
                  </a:lnTo>
                  <a:lnTo>
                    <a:pt x="11616" y="4875"/>
                  </a:lnTo>
                  <a:lnTo>
                    <a:pt x="11980" y="5239"/>
                  </a:lnTo>
                  <a:lnTo>
                    <a:pt x="12390" y="5512"/>
                  </a:lnTo>
                  <a:lnTo>
                    <a:pt x="12891" y="5740"/>
                  </a:lnTo>
                  <a:lnTo>
                    <a:pt x="13393" y="5877"/>
                  </a:lnTo>
                  <a:lnTo>
                    <a:pt x="13393" y="7881"/>
                  </a:lnTo>
                  <a:lnTo>
                    <a:pt x="15852" y="7881"/>
                  </a:lnTo>
                  <a:lnTo>
                    <a:pt x="15852" y="9384"/>
                  </a:lnTo>
                  <a:lnTo>
                    <a:pt x="12800" y="9384"/>
                  </a:lnTo>
                  <a:lnTo>
                    <a:pt x="12709" y="8883"/>
                  </a:lnTo>
                  <a:lnTo>
                    <a:pt x="12573" y="8382"/>
                  </a:lnTo>
                  <a:lnTo>
                    <a:pt x="12436" y="7927"/>
                  </a:lnTo>
                  <a:lnTo>
                    <a:pt x="12208" y="7471"/>
                  </a:lnTo>
                  <a:lnTo>
                    <a:pt x="11980" y="7016"/>
                  </a:lnTo>
                  <a:lnTo>
                    <a:pt x="11707" y="6606"/>
                  </a:lnTo>
                  <a:lnTo>
                    <a:pt x="11388" y="6196"/>
                  </a:lnTo>
                  <a:lnTo>
                    <a:pt x="11024" y="5831"/>
                  </a:lnTo>
                  <a:lnTo>
                    <a:pt x="10432" y="5330"/>
                  </a:lnTo>
                  <a:lnTo>
                    <a:pt x="9794" y="4875"/>
                  </a:lnTo>
                  <a:lnTo>
                    <a:pt x="9202" y="4556"/>
                  </a:lnTo>
                  <a:lnTo>
                    <a:pt x="8564" y="4282"/>
                  </a:lnTo>
                  <a:lnTo>
                    <a:pt x="7972" y="4100"/>
                  </a:lnTo>
                  <a:lnTo>
                    <a:pt x="7334" y="3964"/>
                  </a:lnTo>
                  <a:lnTo>
                    <a:pt x="6742" y="3918"/>
                  </a:lnTo>
                  <a:lnTo>
                    <a:pt x="6150" y="3918"/>
                  </a:lnTo>
                  <a:lnTo>
                    <a:pt x="5558" y="3964"/>
                  </a:lnTo>
                  <a:lnTo>
                    <a:pt x="4965" y="4100"/>
                  </a:lnTo>
                  <a:lnTo>
                    <a:pt x="4373" y="4282"/>
                  </a:lnTo>
                  <a:lnTo>
                    <a:pt x="3872" y="4510"/>
                  </a:lnTo>
                  <a:lnTo>
                    <a:pt x="3325" y="4784"/>
                  </a:lnTo>
                  <a:lnTo>
                    <a:pt x="2824" y="5057"/>
                  </a:lnTo>
                  <a:lnTo>
                    <a:pt x="2369" y="5421"/>
                  </a:lnTo>
                  <a:lnTo>
                    <a:pt x="1959" y="5831"/>
                  </a:lnTo>
                  <a:lnTo>
                    <a:pt x="1549" y="6287"/>
                  </a:lnTo>
                  <a:lnTo>
                    <a:pt x="1185" y="6742"/>
                  </a:lnTo>
                  <a:lnTo>
                    <a:pt x="866" y="7243"/>
                  </a:lnTo>
                  <a:lnTo>
                    <a:pt x="592" y="7744"/>
                  </a:lnTo>
                  <a:lnTo>
                    <a:pt x="365" y="8291"/>
                  </a:lnTo>
                  <a:lnTo>
                    <a:pt x="228" y="8838"/>
                  </a:lnTo>
                  <a:lnTo>
                    <a:pt x="91" y="9430"/>
                  </a:lnTo>
                  <a:lnTo>
                    <a:pt x="0" y="10022"/>
                  </a:lnTo>
                  <a:lnTo>
                    <a:pt x="0" y="10614"/>
                  </a:lnTo>
                  <a:lnTo>
                    <a:pt x="91" y="11252"/>
                  </a:lnTo>
                  <a:lnTo>
                    <a:pt x="182" y="11844"/>
                  </a:lnTo>
                  <a:lnTo>
                    <a:pt x="410" y="12482"/>
                  </a:lnTo>
                  <a:lnTo>
                    <a:pt x="683" y="13074"/>
                  </a:lnTo>
                  <a:lnTo>
                    <a:pt x="1002" y="13712"/>
                  </a:lnTo>
                  <a:lnTo>
                    <a:pt x="1412" y="14304"/>
                  </a:lnTo>
                  <a:lnTo>
                    <a:pt x="1913" y="14896"/>
                  </a:lnTo>
                  <a:lnTo>
                    <a:pt x="2323" y="15260"/>
                  </a:lnTo>
                  <a:lnTo>
                    <a:pt x="2688" y="15579"/>
                  </a:lnTo>
                  <a:lnTo>
                    <a:pt x="3143" y="15853"/>
                  </a:lnTo>
                  <a:lnTo>
                    <a:pt x="3553" y="16080"/>
                  </a:lnTo>
                  <a:lnTo>
                    <a:pt x="3963" y="16308"/>
                  </a:lnTo>
                  <a:lnTo>
                    <a:pt x="4419" y="16445"/>
                  </a:lnTo>
                  <a:lnTo>
                    <a:pt x="4874" y="16582"/>
                  </a:lnTo>
                  <a:lnTo>
                    <a:pt x="5330" y="16673"/>
                  </a:lnTo>
                  <a:lnTo>
                    <a:pt x="5785" y="16764"/>
                  </a:lnTo>
                  <a:lnTo>
                    <a:pt x="6696" y="16764"/>
                  </a:lnTo>
                  <a:lnTo>
                    <a:pt x="7152" y="16718"/>
                  </a:lnTo>
                  <a:lnTo>
                    <a:pt x="7607" y="16673"/>
                  </a:lnTo>
                  <a:lnTo>
                    <a:pt x="8063" y="16536"/>
                  </a:lnTo>
                  <a:lnTo>
                    <a:pt x="8518" y="16399"/>
                  </a:lnTo>
                  <a:lnTo>
                    <a:pt x="8928" y="16263"/>
                  </a:lnTo>
                  <a:lnTo>
                    <a:pt x="9338" y="16080"/>
                  </a:lnTo>
                  <a:lnTo>
                    <a:pt x="9748" y="15853"/>
                  </a:lnTo>
                  <a:lnTo>
                    <a:pt x="10113" y="15625"/>
                  </a:lnTo>
                  <a:lnTo>
                    <a:pt x="10477" y="15352"/>
                  </a:lnTo>
                  <a:lnTo>
                    <a:pt x="10842" y="15033"/>
                  </a:lnTo>
                  <a:lnTo>
                    <a:pt x="11160" y="14714"/>
                  </a:lnTo>
                  <a:lnTo>
                    <a:pt x="11479" y="14395"/>
                  </a:lnTo>
                  <a:lnTo>
                    <a:pt x="11753" y="14031"/>
                  </a:lnTo>
                  <a:lnTo>
                    <a:pt x="12026" y="13621"/>
                  </a:lnTo>
                  <a:lnTo>
                    <a:pt x="12254" y="13211"/>
                  </a:lnTo>
                  <a:lnTo>
                    <a:pt x="12436" y="12801"/>
                  </a:lnTo>
                  <a:lnTo>
                    <a:pt x="12573" y="12345"/>
                  </a:lnTo>
                  <a:lnTo>
                    <a:pt x="12709" y="11890"/>
                  </a:lnTo>
                  <a:lnTo>
                    <a:pt x="12800" y="11389"/>
                  </a:lnTo>
                  <a:lnTo>
                    <a:pt x="12891" y="10887"/>
                  </a:lnTo>
                  <a:lnTo>
                    <a:pt x="12891" y="10341"/>
                  </a:lnTo>
                  <a:lnTo>
                    <a:pt x="16855" y="10341"/>
                  </a:lnTo>
                  <a:lnTo>
                    <a:pt x="16855" y="6879"/>
                  </a:lnTo>
                  <a:lnTo>
                    <a:pt x="14395" y="6879"/>
                  </a:lnTo>
                  <a:lnTo>
                    <a:pt x="14395" y="5877"/>
                  </a:lnTo>
                  <a:lnTo>
                    <a:pt x="14896" y="5740"/>
                  </a:lnTo>
                  <a:lnTo>
                    <a:pt x="15351" y="5512"/>
                  </a:lnTo>
                  <a:lnTo>
                    <a:pt x="15761" y="5239"/>
                  </a:lnTo>
                  <a:lnTo>
                    <a:pt x="16126" y="4875"/>
                  </a:lnTo>
                  <a:lnTo>
                    <a:pt x="16445" y="4465"/>
                  </a:lnTo>
                  <a:lnTo>
                    <a:pt x="16672" y="3964"/>
                  </a:lnTo>
                  <a:lnTo>
                    <a:pt x="16809" y="3463"/>
                  </a:lnTo>
                  <a:lnTo>
                    <a:pt x="16855" y="2916"/>
                  </a:lnTo>
                  <a:lnTo>
                    <a:pt x="16809" y="2597"/>
                  </a:lnTo>
                  <a:lnTo>
                    <a:pt x="16763" y="2233"/>
                  </a:lnTo>
                  <a:lnTo>
                    <a:pt x="16672" y="1914"/>
                  </a:lnTo>
                  <a:lnTo>
                    <a:pt x="16536" y="1640"/>
                  </a:lnTo>
                  <a:lnTo>
                    <a:pt x="16399" y="1367"/>
                  </a:lnTo>
                  <a:lnTo>
                    <a:pt x="16262" y="1139"/>
                  </a:lnTo>
                  <a:lnTo>
                    <a:pt x="16080" y="912"/>
                  </a:lnTo>
                  <a:lnTo>
                    <a:pt x="15852" y="729"/>
                  </a:lnTo>
                  <a:lnTo>
                    <a:pt x="15442" y="411"/>
                  </a:lnTo>
                  <a:lnTo>
                    <a:pt x="14941" y="183"/>
                  </a:lnTo>
                  <a:lnTo>
                    <a:pt x="14440" y="46"/>
                  </a:lnTo>
                  <a:lnTo>
                    <a:pt x="138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5101975" y="1229000"/>
              <a:ext cx="421375" cy="419100"/>
            </a:xfrm>
            <a:custGeom>
              <a:avLst/>
              <a:gdLst/>
              <a:ahLst/>
              <a:cxnLst/>
              <a:rect l="l" t="t" r="r" b="b"/>
              <a:pathLst>
                <a:path w="16855" h="16764" fill="none" extrusionOk="0">
                  <a:moveTo>
                    <a:pt x="14395" y="5877"/>
                  </a:moveTo>
                  <a:lnTo>
                    <a:pt x="14395" y="5877"/>
                  </a:lnTo>
                  <a:lnTo>
                    <a:pt x="14896" y="5740"/>
                  </a:lnTo>
                  <a:lnTo>
                    <a:pt x="15351" y="5512"/>
                  </a:lnTo>
                  <a:lnTo>
                    <a:pt x="15761" y="5239"/>
                  </a:lnTo>
                  <a:lnTo>
                    <a:pt x="16126" y="4875"/>
                  </a:lnTo>
                  <a:lnTo>
                    <a:pt x="16445" y="4465"/>
                  </a:lnTo>
                  <a:lnTo>
                    <a:pt x="16672" y="3964"/>
                  </a:lnTo>
                  <a:lnTo>
                    <a:pt x="16809" y="3463"/>
                  </a:lnTo>
                  <a:lnTo>
                    <a:pt x="16855" y="2916"/>
                  </a:lnTo>
                  <a:lnTo>
                    <a:pt x="16855" y="2916"/>
                  </a:lnTo>
                  <a:lnTo>
                    <a:pt x="16809" y="2597"/>
                  </a:lnTo>
                  <a:lnTo>
                    <a:pt x="16763" y="2233"/>
                  </a:lnTo>
                  <a:lnTo>
                    <a:pt x="16672" y="1914"/>
                  </a:lnTo>
                  <a:lnTo>
                    <a:pt x="16536" y="1640"/>
                  </a:lnTo>
                  <a:lnTo>
                    <a:pt x="16399" y="1367"/>
                  </a:lnTo>
                  <a:lnTo>
                    <a:pt x="16262" y="1139"/>
                  </a:lnTo>
                  <a:lnTo>
                    <a:pt x="16080" y="912"/>
                  </a:lnTo>
                  <a:lnTo>
                    <a:pt x="15852" y="729"/>
                  </a:lnTo>
                  <a:lnTo>
                    <a:pt x="15442" y="411"/>
                  </a:lnTo>
                  <a:lnTo>
                    <a:pt x="14941" y="183"/>
                  </a:lnTo>
                  <a:lnTo>
                    <a:pt x="14440" y="46"/>
                  </a:lnTo>
                  <a:lnTo>
                    <a:pt x="13894" y="1"/>
                  </a:lnTo>
                  <a:lnTo>
                    <a:pt x="13347" y="46"/>
                  </a:lnTo>
                  <a:lnTo>
                    <a:pt x="12800" y="183"/>
                  </a:lnTo>
                  <a:lnTo>
                    <a:pt x="12345" y="411"/>
                  </a:lnTo>
                  <a:lnTo>
                    <a:pt x="11889" y="729"/>
                  </a:lnTo>
                  <a:lnTo>
                    <a:pt x="11707" y="912"/>
                  </a:lnTo>
                  <a:lnTo>
                    <a:pt x="11525" y="1139"/>
                  </a:lnTo>
                  <a:lnTo>
                    <a:pt x="11343" y="1367"/>
                  </a:lnTo>
                  <a:lnTo>
                    <a:pt x="11206" y="1640"/>
                  </a:lnTo>
                  <a:lnTo>
                    <a:pt x="11115" y="1914"/>
                  </a:lnTo>
                  <a:lnTo>
                    <a:pt x="11024" y="2233"/>
                  </a:lnTo>
                  <a:lnTo>
                    <a:pt x="10933" y="2597"/>
                  </a:lnTo>
                  <a:lnTo>
                    <a:pt x="10933" y="2916"/>
                  </a:lnTo>
                  <a:lnTo>
                    <a:pt x="10933" y="2916"/>
                  </a:lnTo>
                  <a:lnTo>
                    <a:pt x="10978" y="3463"/>
                  </a:lnTo>
                  <a:lnTo>
                    <a:pt x="11115" y="3964"/>
                  </a:lnTo>
                  <a:lnTo>
                    <a:pt x="11343" y="4465"/>
                  </a:lnTo>
                  <a:lnTo>
                    <a:pt x="11616" y="4875"/>
                  </a:lnTo>
                  <a:lnTo>
                    <a:pt x="11980" y="5239"/>
                  </a:lnTo>
                  <a:lnTo>
                    <a:pt x="12390" y="5512"/>
                  </a:lnTo>
                  <a:lnTo>
                    <a:pt x="12891" y="5740"/>
                  </a:lnTo>
                  <a:lnTo>
                    <a:pt x="13393" y="5877"/>
                  </a:lnTo>
                  <a:lnTo>
                    <a:pt x="13393" y="7881"/>
                  </a:lnTo>
                  <a:lnTo>
                    <a:pt x="15852" y="7881"/>
                  </a:lnTo>
                  <a:lnTo>
                    <a:pt x="15852" y="9384"/>
                  </a:lnTo>
                  <a:lnTo>
                    <a:pt x="12800" y="9384"/>
                  </a:lnTo>
                  <a:lnTo>
                    <a:pt x="12800" y="9384"/>
                  </a:lnTo>
                  <a:lnTo>
                    <a:pt x="12709" y="8883"/>
                  </a:lnTo>
                  <a:lnTo>
                    <a:pt x="12573" y="8382"/>
                  </a:lnTo>
                  <a:lnTo>
                    <a:pt x="12436" y="7927"/>
                  </a:lnTo>
                  <a:lnTo>
                    <a:pt x="12208" y="7471"/>
                  </a:lnTo>
                  <a:lnTo>
                    <a:pt x="11980" y="7016"/>
                  </a:lnTo>
                  <a:lnTo>
                    <a:pt x="11707" y="6606"/>
                  </a:lnTo>
                  <a:lnTo>
                    <a:pt x="11388" y="6196"/>
                  </a:lnTo>
                  <a:lnTo>
                    <a:pt x="11024" y="5831"/>
                  </a:lnTo>
                  <a:lnTo>
                    <a:pt x="11024" y="5831"/>
                  </a:lnTo>
                  <a:lnTo>
                    <a:pt x="10432" y="5330"/>
                  </a:lnTo>
                  <a:lnTo>
                    <a:pt x="9794" y="4875"/>
                  </a:lnTo>
                  <a:lnTo>
                    <a:pt x="9202" y="4556"/>
                  </a:lnTo>
                  <a:lnTo>
                    <a:pt x="8564" y="4282"/>
                  </a:lnTo>
                  <a:lnTo>
                    <a:pt x="7972" y="4100"/>
                  </a:lnTo>
                  <a:lnTo>
                    <a:pt x="7334" y="3964"/>
                  </a:lnTo>
                  <a:lnTo>
                    <a:pt x="6742" y="3918"/>
                  </a:lnTo>
                  <a:lnTo>
                    <a:pt x="6150" y="3918"/>
                  </a:lnTo>
                  <a:lnTo>
                    <a:pt x="5558" y="3964"/>
                  </a:lnTo>
                  <a:lnTo>
                    <a:pt x="4965" y="4100"/>
                  </a:lnTo>
                  <a:lnTo>
                    <a:pt x="4373" y="4282"/>
                  </a:lnTo>
                  <a:lnTo>
                    <a:pt x="3872" y="4510"/>
                  </a:lnTo>
                  <a:lnTo>
                    <a:pt x="3325" y="4784"/>
                  </a:lnTo>
                  <a:lnTo>
                    <a:pt x="2824" y="5057"/>
                  </a:lnTo>
                  <a:lnTo>
                    <a:pt x="2369" y="5421"/>
                  </a:lnTo>
                  <a:lnTo>
                    <a:pt x="1959" y="5831"/>
                  </a:lnTo>
                  <a:lnTo>
                    <a:pt x="1549" y="6287"/>
                  </a:lnTo>
                  <a:lnTo>
                    <a:pt x="1185" y="6742"/>
                  </a:lnTo>
                  <a:lnTo>
                    <a:pt x="866" y="7243"/>
                  </a:lnTo>
                  <a:lnTo>
                    <a:pt x="592" y="7744"/>
                  </a:lnTo>
                  <a:lnTo>
                    <a:pt x="365" y="8291"/>
                  </a:lnTo>
                  <a:lnTo>
                    <a:pt x="228" y="8838"/>
                  </a:lnTo>
                  <a:lnTo>
                    <a:pt x="91" y="9430"/>
                  </a:lnTo>
                  <a:lnTo>
                    <a:pt x="0" y="10022"/>
                  </a:lnTo>
                  <a:lnTo>
                    <a:pt x="0" y="10614"/>
                  </a:lnTo>
                  <a:lnTo>
                    <a:pt x="91" y="11252"/>
                  </a:lnTo>
                  <a:lnTo>
                    <a:pt x="182" y="11844"/>
                  </a:lnTo>
                  <a:lnTo>
                    <a:pt x="410" y="12482"/>
                  </a:lnTo>
                  <a:lnTo>
                    <a:pt x="683" y="13074"/>
                  </a:lnTo>
                  <a:lnTo>
                    <a:pt x="1002" y="13712"/>
                  </a:lnTo>
                  <a:lnTo>
                    <a:pt x="1412" y="14304"/>
                  </a:lnTo>
                  <a:lnTo>
                    <a:pt x="1913" y="14896"/>
                  </a:lnTo>
                  <a:lnTo>
                    <a:pt x="1913" y="14896"/>
                  </a:lnTo>
                  <a:lnTo>
                    <a:pt x="2323" y="15260"/>
                  </a:lnTo>
                  <a:lnTo>
                    <a:pt x="2688" y="15579"/>
                  </a:lnTo>
                  <a:lnTo>
                    <a:pt x="3143" y="15853"/>
                  </a:lnTo>
                  <a:lnTo>
                    <a:pt x="3553" y="16080"/>
                  </a:lnTo>
                  <a:lnTo>
                    <a:pt x="3963" y="16308"/>
                  </a:lnTo>
                  <a:lnTo>
                    <a:pt x="4419" y="16445"/>
                  </a:lnTo>
                  <a:lnTo>
                    <a:pt x="4874" y="16582"/>
                  </a:lnTo>
                  <a:lnTo>
                    <a:pt x="5330" y="16673"/>
                  </a:lnTo>
                  <a:lnTo>
                    <a:pt x="5785" y="16764"/>
                  </a:lnTo>
                  <a:lnTo>
                    <a:pt x="6241" y="16764"/>
                  </a:lnTo>
                  <a:lnTo>
                    <a:pt x="6696" y="16764"/>
                  </a:lnTo>
                  <a:lnTo>
                    <a:pt x="7152" y="16718"/>
                  </a:lnTo>
                  <a:lnTo>
                    <a:pt x="7607" y="16673"/>
                  </a:lnTo>
                  <a:lnTo>
                    <a:pt x="8063" y="16536"/>
                  </a:lnTo>
                  <a:lnTo>
                    <a:pt x="8518" y="16399"/>
                  </a:lnTo>
                  <a:lnTo>
                    <a:pt x="8928" y="16263"/>
                  </a:lnTo>
                  <a:lnTo>
                    <a:pt x="9338" y="16080"/>
                  </a:lnTo>
                  <a:lnTo>
                    <a:pt x="9748" y="15853"/>
                  </a:lnTo>
                  <a:lnTo>
                    <a:pt x="10113" y="15625"/>
                  </a:lnTo>
                  <a:lnTo>
                    <a:pt x="10477" y="15352"/>
                  </a:lnTo>
                  <a:lnTo>
                    <a:pt x="10842" y="15033"/>
                  </a:lnTo>
                  <a:lnTo>
                    <a:pt x="11160" y="14714"/>
                  </a:lnTo>
                  <a:lnTo>
                    <a:pt x="11479" y="14395"/>
                  </a:lnTo>
                  <a:lnTo>
                    <a:pt x="11753" y="14031"/>
                  </a:lnTo>
                  <a:lnTo>
                    <a:pt x="12026" y="13621"/>
                  </a:lnTo>
                  <a:lnTo>
                    <a:pt x="12254" y="13211"/>
                  </a:lnTo>
                  <a:lnTo>
                    <a:pt x="12436" y="12801"/>
                  </a:lnTo>
                  <a:lnTo>
                    <a:pt x="12573" y="12345"/>
                  </a:lnTo>
                  <a:lnTo>
                    <a:pt x="12709" y="11890"/>
                  </a:lnTo>
                  <a:lnTo>
                    <a:pt x="12800" y="11389"/>
                  </a:lnTo>
                  <a:lnTo>
                    <a:pt x="12891" y="10887"/>
                  </a:lnTo>
                  <a:lnTo>
                    <a:pt x="12891" y="10341"/>
                  </a:lnTo>
                  <a:lnTo>
                    <a:pt x="16855" y="10341"/>
                  </a:lnTo>
                  <a:lnTo>
                    <a:pt x="16855" y="6879"/>
                  </a:lnTo>
                  <a:lnTo>
                    <a:pt x="14395" y="6879"/>
                  </a:lnTo>
                  <a:lnTo>
                    <a:pt x="14395" y="587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5128150" y="1352000"/>
              <a:ext cx="271075" cy="272200"/>
            </a:xfrm>
            <a:custGeom>
              <a:avLst/>
              <a:gdLst/>
              <a:ahLst/>
              <a:cxnLst/>
              <a:rect l="l" t="t" r="r" b="b"/>
              <a:pathLst>
                <a:path w="10843" h="10888" fill="none" extrusionOk="0">
                  <a:moveTo>
                    <a:pt x="9248" y="9293"/>
                  </a:moveTo>
                  <a:lnTo>
                    <a:pt x="9248" y="9293"/>
                  </a:lnTo>
                  <a:lnTo>
                    <a:pt x="8838" y="9657"/>
                  </a:lnTo>
                  <a:lnTo>
                    <a:pt x="8428" y="9976"/>
                  </a:lnTo>
                  <a:lnTo>
                    <a:pt x="7927" y="10249"/>
                  </a:lnTo>
                  <a:lnTo>
                    <a:pt x="7471" y="10477"/>
                  </a:lnTo>
                  <a:lnTo>
                    <a:pt x="6970" y="10659"/>
                  </a:lnTo>
                  <a:lnTo>
                    <a:pt x="6469" y="10750"/>
                  </a:lnTo>
                  <a:lnTo>
                    <a:pt x="5923" y="10842"/>
                  </a:lnTo>
                  <a:lnTo>
                    <a:pt x="5422" y="10887"/>
                  </a:lnTo>
                  <a:lnTo>
                    <a:pt x="4921" y="10842"/>
                  </a:lnTo>
                  <a:lnTo>
                    <a:pt x="4374" y="10750"/>
                  </a:lnTo>
                  <a:lnTo>
                    <a:pt x="3873" y="10659"/>
                  </a:lnTo>
                  <a:lnTo>
                    <a:pt x="3372" y="10477"/>
                  </a:lnTo>
                  <a:lnTo>
                    <a:pt x="2871" y="10249"/>
                  </a:lnTo>
                  <a:lnTo>
                    <a:pt x="2415" y="9976"/>
                  </a:lnTo>
                  <a:lnTo>
                    <a:pt x="2005" y="9657"/>
                  </a:lnTo>
                  <a:lnTo>
                    <a:pt x="1595" y="9293"/>
                  </a:lnTo>
                  <a:lnTo>
                    <a:pt x="1595" y="9293"/>
                  </a:lnTo>
                  <a:lnTo>
                    <a:pt x="1185" y="8883"/>
                  </a:lnTo>
                  <a:lnTo>
                    <a:pt x="866" y="8427"/>
                  </a:lnTo>
                  <a:lnTo>
                    <a:pt x="593" y="7972"/>
                  </a:lnTo>
                  <a:lnTo>
                    <a:pt x="365" y="7471"/>
                  </a:lnTo>
                  <a:lnTo>
                    <a:pt x="229" y="6970"/>
                  </a:lnTo>
                  <a:lnTo>
                    <a:pt x="92" y="6469"/>
                  </a:lnTo>
                  <a:lnTo>
                    <a:pt x="1" y="5967"/>
                  </a:lnTo>
                  <a:lnTo>
                    <a:pt x="1" y="5421"/>
                  </a:lnTo>
                  <a:lnTo>
                    <a:pt x="1" y="4920"/>
                  </a:lnTo>
                  <a:lnTo>
                    <a:pt x="92" y="4373"/>
                  </a:lnTo>
                  <a:lnTo>
                    <a:pt x="229" y="3872"/>
                  </a:lnTo>
                  <a:lnTo>
                    <a:pt x="365" y="3371"/>
                  </a:lnTo>
                  <a:lnTo>
                    <a:pt x="593" y="2916"/>
                  </a:lnTo>
                  <a:lnTo>
                    <a:pt x="866" y="2460"/>
                  </a:lnTo>
                  <a:lnTo>
                    <a:pt x="1185" y="2004"/>
                  </a:lnTo>
                  <a:lnTo>
                    <a:pt x="1595" y="1594"/>
                  </a:lnTo>
                  <a:lnTo>
                    <a:pt x="1595" y="1594"/>
                  </a:lnTo>
                  <a:lnTo>
                    <a:pt x="2005" y="1230"/>
                  </a:lnTo>
                  <a:lnTo>
                    <a:pt x="2415" y="911"/>
                  </a:lnTo>
                  <a:lnTo>
                    <a:pt x="2871" y="638"/>
                  </a:lnTo>
                  <a:lnTo>
                    <a:pt x="3372" y="410"/>
                  </a:lnTo>
                  <a:lnTo>
                    <a:pt x="3873" y="228"/>
                  </a:lnTo>
                  <a:lnTo>
                    <a:pt x="4374" y="91"/>
                  </a:lnTo>
                  <a:lnTo>
                    <a:pt x="4921" y="46"/>
                  </a:lnTo>
                  <a:lnTo>
                    <a:pt x="5422" y="0"/>
                  </a:lnTo>
                  <a:lnTo>
                    <a:pt x="5923" y="46"/>
                  </a:lnTo>
                  <a:lnTo>
                    <a:pt x="6469" y="91"/>
                  </a:lnTo>
                  <a:lnTo>
                    <a:pt x="6970" y="228"/>
                  </a:lnTo>
                  <a:lnTo>
                    <a:pt x="7471" y="410"/>
                  </a:lnTo>
                  <a:lnTo>
                    <a:pt x="7927" y="638"/>
                  </a:lnTo>
                  <a:lnTo>
                    <a:pt x="8428" y="911"/>
                  </a:lnTo>
                  <a:lnTo>
                    <a:pt x="8838" y="1230"/>
                  </a:lnTo>
                  <a:lnTo>
                    <a:pt x="9248" y="1594"/>
                  </a:lnTo>
                  <a:lnTo>
                    <a:pt x="9248" y="1594"/>
                  </a:lnTo>
                  <a:lnTo>
                    <a:pt x="9658" y="2004"/>
                  </a:lnTo>
                  <a:lnTo>
                    <a:pt x="9977" y="2460"/>
                  </a:lnTo>
                  <a:lnTo>
                    <a:pt x="10250" y="2916"/>
                  </a:lnTo>
                  <a:lnTo>
                    <a:pt x="10478" y="3371"/>
                  </a:lnTo>
                  <a:lnTo>
                    <a:pt x="10615" y="3872"/>
                  </a:lnTo>
                  <a:lnTo>
                    <a:pt x="10751" y="4373"/>
                  </a:lnTo>
                  <a:lnTo>
                    <a:pt x="10842" y="4920"/>
                  </a:lnTo>
                  <a:lnTo>
                    <a:pt x="10842" y="5421"/>
                  </a:lnTo>
                  <a:lnTo>
                    <a:pt x="10842" y="5967"/>
                  </a:lnTo>
                  <a:lnTo>
                    <a:pt x="10751" y="6469"/>
                  </a:lnTo>
                  <a:lnTo>
                    <a:pt x="10615" y="6970"/>
                  </a:lnTo>
                  <a:lnTo>
                    <a:pt x="10478" y="7471"/>
                  </a:lnTo>
                  <a:lnTo>
                    <a:pt x="10250" y="7972"/>
                  </a:lnTo>
                  <a:lnTo>
                    <a:pt x="9977" y="8427"/>
                  </a:lnTo>
                  <a:lnTo>
                    <a:pt x="9658" y="8883"/>
                  </a:lnTo>
                  <a:lnTo>
                    <a:pt x="9248" y="9293"/>
                  </a:lnTo>
                  <a:lnTo>
                    <a:pt x="9248" y="9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5399200" y="1252925"/>
              <a:ext cx="99100" cy="48975"/>
            </a:xfrm>
            <a:custGeom>
              <a:avLst/>
              <a:gdLst/>
              <a:ahLst/>
              <a:cxnLst/>
              <a:rect l="l" t="t" r="r" b="b"/>
              <a:pathLst>
                <a:path w="3964" h="1959" fill="none" extrusionOk="0">
                  <a:moveTo>
                    <a:pt x="2005" y="0"/>
                  </a:moveTo>
                  <a:lnTo>
                    <a:pt x="2005" y="0"/>
                  </a:lnTo>
                  <a:lnTo>
                    <a:pt x="2369" y="46"/>
                  </a:lnTo>
                  <a:lnTo>
                    <a:pt x="2779" y="182"/>
                  </a:lnTo>
                  <a:lnTo>
                    <a:pt x="3098" y="365"/>
                  </a:lnTo>
                  <a:lnTo>
                    <a:pt x="3371" y="592"/>
                  </a:lnTo>
                  <a:lnTo>
                    <a:pt x="3645" y="866"/>
                  </a:lnTo>
                  <a:lnTo>
                    <a:pt x="3827" y="1230"/>
                  </a:lnTo>
                  <a:lnTo>
                    <a:pt x="3918" y="1594"/>
                  </a:lnTo>
                  <a:lnTo>
                    <a:pt x="3963" y="1959"/>
                  </a:lnTo>
                  <a:lnTo>
                    <a:pt x="2506" y="1959"/>
                  </a:lnTo>
                  <a:lnTo>
                    <a:pt x="2506" y="1002"/>
                  </a:lnTo>
                  <a:lnTo>
                    <a:pt x="1504" y="1002"/>
                  </a:lnTo>
                  <a:lnTo>
                    <a:pt x="1504" y="1959"/>
                  </a:lnTo>
                  <a:lnTo>
                    <a:pt x="0" y="1959"/>
                  </a:lnTo>
                  <a:lnTo>
                    <a:pt x="0" y="1959"/>
                  </a:lnTo>
                  <a:lnTo>
                    <a:pt x="46" y="1594"/>
                  </a:lnTo>
                  <a:lnTo>
                    <a:pt x="183" y="1230"/>
                  </a:lnTo>
                  <a:lnTo>
                    <a:pt x="365" y="866"/>
                  </a:lnTo>
                  <a:lnTo>
                    <a:pt x="593" y="592"/>
                  </a:lnTo>
                  <a:lnTo>
                    <a:pt x="866" y="365"/>
                  </a:lnTo>
                  <a:lnTo>
                    <a:pt x="1230" y="182"/>
                  </a:lnTo>
                  <a:lnTo>
                    <a:pt x="1595" y="46"/>
                  </a:lnTo>
                  <a:lnTo>
                    <a:pt x="2005" y="0"/>
                  </a:lnTo>
                  <a:lnTo>
                    <a:pt x="200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5406025" y="1326950"/>
              <a:ext cx="85450" cy="25075"/>
            </a:xfrm>
            <a:custGeom>
              <a:avLst/>
              <a:gdLst/>
              <a:ahLst/>
              <a:cxnLst/>
              <a:rect l="l" t="t" r="r" b="b"/>
              <a:pathLst>
                <a:path w="3418" h="1003" fill="none" extrusionOk="0">
                  <a:moveTo>
                    <a:pt x="1" y="0"/>
                  </a:moveTo>
                  <a:lnTo>
                    <a:pt x="3417" y="0"/>
                  </a:lnTo>
                  <a:lnTo>
                    <a:pt x="3417" y="0"/>
                  </a:lnTo>
                  <a:lnTo>
                    <a:pt x="3280" y="228"/>
                  </a:lnTo>
                  <a:lnTo>
                    <a:pt x="3098" y="456"/>
                  </a:lnTo>
                  <a:lnTo>
                    <a:pt x="2916" y="592"/>
                  </a:lnTo>
                  <a:lnTo>
                    <a:pt x="2688" y="729"/>
                  </a:lnTo>
                  <a:lnTo>
                    <a:pt x="2460" y="866"/>
                  </a:lnTo>
                  <a:lnTo>
                    <a:pt x="2233" y="911"/>
                  </a:lnTo>
                  <a:lnTo>
                    <a:pt x="1959" y="957"/>
                  </a:lnTo>
                  <a:lnTo>
                    <a:pt x="1732" y="1002"/>
                  </a:lnTo>
                  <a:lnTo>
                    <a:pt x="1458" y="957"/>
                  </a:lnTo>
                  <a:lnTo>
                    <a:pt x="1231" y="911"/>
                  </a:lnTo>
                  <a:lnTo>
                    <a:pt x="1003" y="866"/>
                  </a:lnTo>
                  <a:lnTo>
                    <a:pt x="775" y="729"/>
                  </a:lnTo>
                  <a:lnTo>
                    <a:pt x="547" y="592"/>
                  </a:lnTo>
                  <a:lnTo>
                    <a:pt x="320" y="456"/>
                  </a:lnTo>
                  <a:lnTo>
                    <a:pt x="183" y="228"/>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5406025" y="1326950"/>
              <a:ext cx="25" cy="25"/>
            </a:xfrm>
            <a:custGeom>
              <a:avLst/>
              <a:gdLst/>
              <a:ahLst/>
              <a:cxnLst/>
              <a:rect l="l" t="t" r="r" b="b"/>
              <a:pathLst>
                <a:path w="1" h="1" fill="none" extrusionOk="0">
                  <a:moveTo>
                    <a:pt x="1" y="0"/>
                  </a:move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21"/>
          <p:cNvSpPr/>
          <p:nvPr/>
        </p:nvSpPr>
        <p:spPr>
          <a:xfrm rot="5400000">
            <a:off x="-1136781" y="-958362"/>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64" name="Google Shape;264;p22"/>
          <p:cNvSpPr/>
          <p:nvPr/>
        </p:nvSpPr>
        <p:spPr>
          <a:xfrm>
            <a:off x="-12250" y="3771900"/>
            <a:ext cx="9156300" cy="139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67" name="Google Shape;267;p23"/>
          <p:cNvSpPr/>
          <p:nvPr/>
        </p:nvSpPr>
        <p:spPr>
          <a:xfrm>
            <a:off x="-1671912" y="388110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5400000">
            <a:off x="7639219" y="3881095"/>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9_1_1">
    <p:spTree>
      <p:nvGrpSpPr>
        <p:cNvPr id="1" name="Shape 269"/>
        <p:cNvGrpSpPr/>
        <p:nvPr/>
      </p:nvGrpSpPr>
      <p:grpSpPr>
        <a:xfrm>
          <a:off x="0" y="0"/>
          <a:ext cx="0" cy="0"/>
          <a:chOff x="0" y="0"/>
          <a:chExt cx="0" cy="0"/>
        </a:xfrm>
      </p:grpSpPr>
      <p:sp>
        <p:nvSpPr>
          <p:cNvPr id="270" name="Google Shape;27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71" name="Google Shape;271;p24"/>
          <p:cNvSpPr/>
          <p:nvPr/>
        </p:nvSpPr>
        <p:spPr>
          <a:xfrm rot="10800000" flipH="1">
            <a:off x="-1746050" y="-163783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 name="Shape 272"/>
        <p:cNvGrpSpPr/>
        <p:nvPr/>
      </p:nvGrpSpPr>
      <p:grpSpPr>
        <a:xfrm>
          <a:off x="0" y="0"/>
          <a:ext cx="0" cy="0"/>
          <a:chOff x="0" y="0"/>
          <a:chExt cx="0" cy="0"/>
        </a:xfrm>
      </p:grpSpPr>
      <p:sp>
        <p:nvSpPr>
          <p:cNvPr id="273" name="Google Shape;27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74" name="Google Shape;274;p25"/>
          <p:cNvSpPr txBox="1">
            <a:spLocks noGrp="1"/>
          </p:cNvSpPr>
          <p:nvPr>
            <p:ph type="title" idx="2"/>
          </p:nvPr>
        </p:nvSpPr>
        <p:spPr>
          <a:xfrm>
            <a:off x="4609863" y="1303850"/>
            <a:ext cx="3035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5" name="Google Shape;275;p25"/>
          <p:cNvSpPr txBox="1">
            <a:spLocks noGrp="1"/>
          </p:cNvSpPr>
          <p:nvPr>
            <p:ph type="subTitle" idx="1"/>
          </p:nvPr>
        </p:nvSpPr>
        <p:spPr>
          <a:xfrm>
            <a:off x="4609863" y="1844375"/>
            <a:ext cx="30351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6" name="Google Shape;276;p25"/>
          <p:cNvSpPr txBox="1">
            <a:spLocks noGrp="1"/>
          </p:cNvSpPr>
          <p:nvPr>
            <p:ph type="title" idx="3"/>
          </p:nvPr>
        </p:nvSpPr>
        <p:spPr>
          <a:xfrm>
            <a:off x="4609863" y="2399338"/>
            <a:ext cx="3035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7" name="Google Shape;277;p25"/>
          <p:cNvSpPr txBox="1">
            <a:spLocks noGrp="1"/>
          </p:cNvSpPr>
          <p:nvPr>
            <p:ph type="subTitle" idx="4"/>
          </p:nvPr>
        </p:nvSpPr>
        <p:spPr>
          <a:xfrm>
            <a:off x="4609863" y="2939888"/>
            <a:ext cx="30351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25"/>
          <p:cNvSpPr txBox="1">
            <a:spLocks noGrp="1"/>
          </p:cNvSpPr>
          <p:nvPr>
            <p:ph type="title" idx="5"/>
          </p:nvPr>
        </p:nvSpPr>
        <p:spPr>
          <a:xfrm>
            <a:off x="4609863" y="3494825"/>
            <a:ext cx="3035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9" name="Google Shape;279;p25"/>
          <p:cNvSpPr txBox="1">
            <a:spLocks noGrp="1"/>
          </p:cNvSpPr>
          <p:nvPr>
            <p:ph type="subTitle" idx="6"/>
          </p:nvPr>
        </p:nvSpPr>
        <p:spPr>
          <a:xfrm>
            <a:off x="4609863" y="4022525"/>
            <a:ext cx="30351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0" name="Google Shape;280;p25"/>
          <p:cNvSpPr/>
          <p:nvPr/>
        </p:nvSpPr>
        <p:spPr>
          <a:xfrm rot="-2700000">
            <a:off x="-2866715" y="26475"/>
            <a:ext cx="2301633" cy="6791619"/>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13">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89" name="Google Shape;289;p27"/>
          <p:cNvSpPr txBox="1">
            <a:spLocks noGrp="1"/>
          </p:cNvSpPr>
          <p:nvPr>
            <p:ph type="body" idx="1"/>
          </p:nvPr>
        </p:nvSpPr>
        <p:spPr>
          <a:xfrm>
            <a:off x="796200" y="1688850"/>
            <a:ext cx="3865800" cy="250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0" name="Google Shape;290;p27"/>
          <p:cNvSpPr/>
          <p:nvPr/>
        </p:nvSpPr>
        <p:spPr>
          <a:xfrm>
            <a:off x="-54950" y="4583175"/>
            <a:ext cx="9277200" cy="57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rot="10800000">
            <a:off x="7600857" y="-161588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2" name="Google Shape;32;p5"/>
          <p:cNvSpPr txBox="1">
            <a:spLocks noGrp="1"/>
          </p:cNvSpPr>
          <p:nvPr>
            <p:ph type="title" idx="2"/>
          </p:nvPr>
        </p:nvSpPr>
        <p:spPr>
          <a:xfrm>
            <a:off x="1207975" y="2787238"/>
            <a:ext cx="2970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000" b="1">
                <a:solidFill>
                  <a:schemeClr val="lt2"/>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 name="Google Shape;33;p5"/>
          <p:cNvSpPr txBox="1">
            <a:spLocks noGrp="1"/>
          </p:cNvSpPr>
          <p:nvPr>
            <p:ph type="title" idx="3"/>
          </p:nvPr>
        </p:nvSpPr>
        <p:spPr>
          <a:xfrm>
            <a:off x="4949250" y="2787238"/>
            <a:ext cx="2971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000" b="1">
                <a:solidFill>
                  <a:schemeClr val="lt2"/>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 name="Google Shape;34;p5"/>
          <p:cNvSpPr txBox="1">
            <a:spLocks noGrp="1"/>
          </p:cNvSpPr>
          <p:nvPr>
            <p:ph type="subTitle" idx="1"/>
          </p:nvPr>
        </p:nvSpPr>
        <p:spPr>
          <a:xfrm>
            <a:off x="4949253" y="3432025"/>
            <a:ext cx="2971200" cy="103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5"/>
          <p:cNvSpPr txBox="1">
            <a:spLocks noGrp="1"/>
          </p:cNvSpPr>
          <p:nvPr>
            <p:ph type="subTitle" idx="4"/>
          </p:nvPr>
        </p:nvSpPr>
        <p:spPr>
          <a:xfrm>
            <a:off x="1208175" y="3432025"/>
            <a:ext cx="2970900" cy="103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 name="Google Shape;36;p5"/>
          <p:cNvSpPr/>
          <p:nvPr/>
        </p:nvSpPr>
        <p:spPr>
          <a:xfrm rot="5400000">
            <a:off x="-1698856" y="-1032250"/>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932050" y="40504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ONE_COLUMN_TEXT_1">
    <p:bg>
      <p:bgPr>
        <a:solidFill>
          <a:schemeClr val="lt2"/>
        </a:solidFill>
        <a:effectLst/>
      </p:bgPr>
    </p:bg>
    <p:spTree>
      <p:nvGrpSpPr>
        <p:cNvPr id="1" name="Shape 323"/>
        <p:cNvGrpSpPr/>
        <p:nvPr/>
      </p:nvGrpSpPr>
      <p:grpSpPr>
        <a:xfrm>
          <a:off x="0" y="0"/>
          <a:ext cx="0" cy="0"/>
          <a:chOff x="0" y="0"/>
          <a:chExt cx="0" cy="0"/>
        </a:xfrm>
      </p:grpSpPr>
      <p:grpSp>
        <p:nvGrpSpPr>
          <p:cNvPr id="324" name="Google Shape;324;p29"/>
          <p:cNvGrpSpPr/>
          <p:nvPr/>
        </p:nvGrpSpPr>
        <p:grpSpPr>
          <a:xfrm>
            <a:off x="3478113" y="-1078464"/>
            <a:ext cx="2187867" cy="2182473"/>
            <a:chOff x="238125" y="2234600"/>
            <a:chExt cx="1248925" cy="1245775"/>
          </a:xfrm>
        </p:grpSpPr>
        <p:sp>
          <p:nvSpPr>
            <p:cNvPr id="325" name="Google Shape;325;p29"/>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9"/>
          <p:cNvSpPr/>
          <p:nvPr/>
        </p:nvSpPr>
        <p:spPr>
          <a:xfrm rot="10800000">
            <a:off x="-1363250" y="1451856"/>
            <a:ext cx="3176700" cy="3176700"/>
          </a:xfrm>
          <a:prstGeom prst="blockArc">
            <a:avLst>
              <a:gd name="adj1" fmla="val 783378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rot="-5400000">
            <a:off x="7592050" y="1336800"/>
            <a:ext cx="3176700" cy="3176700"/>
          </a:xfrm>
          <a:prstGeom prst="blockArc">
            <a:avLst>
              <a:gd name="adj1" fmla="val 1327552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8_2">
    <p:spTree>
      <p:nvGrpSpPr>
        <p:cNvPr id="1" name="Shape 337"/>
        <p:cNvGrpSpPr/>
        <p:nvPr/>
      </p:nvGrpSpPr>
      <p:grpSpPr>
        <a:xfrm>
          <a:off x="0" y="0"/>
          <a:ext cx="0" cy="0"/>
          <a:chOff x="0" y="0"/>
          <a:chExt cx="0" cy="0"/>
        </a:xfrm>
      </p:grpSpPr>
      <p:sp>
        <p:nvSpPr>
          <p:cNvPr id="338" name="Google Shape;338;p30"/>
          <p:cNvSpPr/>
          <p:nvPr/>
        </p:nvSpPr>
        <p:spPr>
          <a:xfrm>
            <a:off x="5399925" y="-7550"/>
            <a:ext cx="3744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0"/>
          <p:cNvGrpSpPr/>
          <p:nvPr/>
        </p:nvGrpSpPr>
        <p:grpSpPr>
          <a:xfrm>
            <a:off x="4578388" y="2166861"/>
            <a:ext cx="2187867" cy="2182473"/>
            <a:chOff x="238125" y="2234600"/>
            <a:chExt cx="1248925" cy="1245775"/>
          </a:xfrm>
        </p:grpSpPr>
        <p:sp>
          <p:nvSpPr>
            <p:cNvPr id="340" name="Google Shape;340;p30"/>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0"/>
          <p:cNvSpPr/>
          <p:nvPr/>
        </p:nvSpPr>
        <p:spPr>
          <a:xfrm rot="10800000">
            <a:off x="4733175" y="-19149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7340550" y="3825425"/>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30"/>
          <p:cNvGrpSpPr/>
          <p:nvPr/>
        </p:nvGrpSpPr>
        <p:grpSpPr>
          <a:xfrm>
            <a:off x="7449588" y="844536"/>
            <a:ext cx="2187867" cy="2182392"/>
            <a:chOff x="4222125" y="2272050"/>
            <a:chExt cx="1248925" cy="1245800"/>
          </a:xfrm>
        </p:grpSpPr>
        <p:sp>
          <p:nvSpPr>
            <p:cNvPr id="353" name="Google Shape;353;p30"/>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0" name="Google Shape;40;p6"/>
          <p:cNvSpPr/>
          <p:nvPr/>
        </p:nvSpPr>
        <p:spPr>
          <a:xfrm>
            <a:off x="-1746050" y="388110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10800000">
            <a:off x="7883782" y="-163783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980150" y="1451850"/>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400"/>
              <a:buNone/>
              <a:defRPr sz="10000">
                <a:solidFill>
                  <a:schemeClr val="dk2"/>
                </a:solidFill>
              </a:defRPr>
            </a:lvl1pPr>
            <a:lvl2pPr lvl="1" rtl="0">
              <a:spcBef>
                <a:spcPts val="0"/>
              </a:spcBef>
              <a:spcAft>
                <a:spcPts val="0"/>
              </a:spcAft>
              <a:buClr>
                <a:schemeClr val="dk2"/>
              </a:buClr>
              <a:buSzPts val="3400"/>
              <a:buNone/>
              <a:defRPr>
                <a:solidFill>
                  <a:schemeClr val="dk2"/>
                </a:solidFill>
              </a:defRPr>
            </a:lvl2pPr>
            <a:lvl3pPr lvl="2" rtl="0">
              <a:spcBef>
                <a:spcPts val="0"/>
              </a:spcBef>
              <a:spcAft>
                <a:spcPts val="0"/>
              </a:spcAft>
              <a:buClr>
                <a:schemeClr val="dk2"/>
              </a:buClr>
              <a:buSzPts val="3400"/>
              <a:buNone/>
              <a:defRPr>
                <a:solidFill>
                  <a:schemeClr val="dk2"/>
                </a:solidFill>
              </a:defRPr>
            </a:lvl3pPr>
            <a:lvl4pPr lvl="3" rtl="0">
              <a:spcBef>
                <a:spcPts val="0"/>
              </a:spcBef>
              <a:spcAft>
                <a:spcPts val="0"/>
              </a:spcAft>
              <a:buClr>
                <a:schemeClr val="dk2"/>
              </a:buClr>
              <a:buSzPts val="3400"/>
              <a:buNone/>
              <a:defRPr>
                <a:solidFill>
                  <a:schemeClr val="dk2"/>
                </a:solidFill>
              </a:defRPr>
            </a:lvl4pPr>
            <a:lvl5pPr lvl="4" rtl="0">
              <a:spcBef>
                <a:spcPts val="0"/>
              </a:spcBef>
              <a:spcAft>
                <a:spcPts val="0"/>
              </a:spcAft>
              <a:buClr>
                <a:schemeClr val="dk2"/>
              </a:buClr>
              <a:buSzPts val="3400"/>
              <a:buNone/>
              <a:defRPr>
                <a:solidFill>
                  <a:schemeClr val="dk2"/>
                </a:solidFill>
              </a:defRPr>
            </a:lvl5pPr>
            <a:lvl6pPr lvl="5" rtl="0">
              <a:spcBef>
                <a:spcPts val="0"/>
              </a:spcBef>
              <a:spcAft>
                <a:spcPts val="0"/>
              </a:spcAft>
              <a:buClr>
                <a:schemeClr val="dk2"/>
              </a:buClr>
              <a:buSzPts val="3400"/>
              <a:buNone/>
              <a:defRPr>
                <a:solidFill>
                  <a:schemeClr val="dk2"/>
                </a:solidFill>
              </a:defRPr>
            </a:lvl6pPr>
            <a:lvl7pPr lvl="6" rtl="0">
              <a:spcBef>
                <a:spcPts val="0"/>
              </a:spcBef>
              <a:spcAft>
                <a:spcPts val="0"/>
              </a:spcAft>
              <a:buClr>
                <a:schemeClr val="dk2"/>
              </a:buClr>
              <a:buSzPts val="3400"/>
              <a:buNone/>
              <a:defRPr>
                <a:solidFill>
                  <a:schemeClr val="dk2"/>
                </a:solidFill>
              </a:defRPr>
            </a:lvl7pPr>
            <a:lvl8pPr lvl="7" rtl="0">
              <a:spcBef>
                <a:spcPts val="0"/>
              </a:spcBef>
              <a:spcAft>
                <a:spcPts val="0"/>
              </a:spcAft>
              <a:buClr>
                <a:schemeClr val="dk2"/>
              </a:buClr>
              <a:buSzPts val="3400"/>
              <a:buNone/>
              <a:defRPr>
                <a:solidFill>
                  <a:schemeClr val="dk2"/>
                </a:solidFill>
              </a:defRPr>
            </a:lvl8pPr>
            <a:lvl9pPr lvl="8" rtl="0">
              <a:spcBef>
                <a:spcPts val="0"/>
              </a:spcBef>
              <a:spcAft>
                <a:spcPts val="0"/>
              </a:spcAft>
              <a:buClr>
                <a:schemeClr val="dk2"/>
              </a:buClr>
              <a:buSzPts val="3400"/>
              <a:buNone/>
              <a:defRPr>
                <a:solidFill>
                  <a:schemeClr val="dk2"/>
                </a:solidFill>
              </a:defRPr>
            </a:lvl9pPr>
          </a:lstStyle>
          <a:p>
            <a:endParaRPr/>
          </a:p>
        </p:txBody>
      </p:sp>
      <p:sp>
        <p:nvSpPr>
          <p:cNvPr id="44" name="Google Shape;44;p7"/>
          <p:cNvSpPr txBox="1">
            <a:spLocks noGrp="1"/>
          </p:cNvSpPr>
          <p:nvPr>
            <p:ph type="subTitle" idx="1"/>
          </p:nvPr>
        </p:nvSpPr>
        <p:spPr>
          <a:xfrm>
            <a:off x="2254100" y="3111700"/>
            <a:ext cx="46359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grpSp>
        <p:nvGrpSpPr>
          <p:cNvPr id="45" name="Google Shape;45;p7"/>
          <p:cNvGrpSpPr/>
          <p:nvPr/>
        </p:nvGrpSpPr>
        <p:grpSpPr>
          <a:xfrm>
            <a:off x="3478113" y="-1078464"/>
            <a:ext cx="2187867" cy="2182473"/>
            <a:chOff x="238125" y="2234600"/>
            <a:chExt cx="1248925" cy="1245775"/>
          </a:xfrm>
        </p:grpSpPr>
        <p:sp>
          <p:nvSpPr>
            <p:cNvPr id="46" name="Google Shape;46;p7"/>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p:nvPr/>
        </p:nvSpPr>
        <p:spPr>
          <a:xfrm rot="10800000">
            <a:off x="-1363250" y="1451856"/>
            <a:ext cx="3176700" cy="3176700"/>
          </a:xfrm>
          <a:prstGeom prst="blockArc">
            <a:avLst>
              <a:gd name="adj1" fmla="val 783378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rot="-5400000">
            <a:off x="7592050" y="1336800"/>
            <a:ext cx="3176700" cy="3176700"/>
          </a:xfrm>
          <a:prstGeom prst="blockArc">
            <a:avLst>
              <a:gd name="adj1" fmla="val 1327552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58"/>
        <p:cNvGrpSpPr/>
        <p:nvPr/>
      </p:nvGrpSpPr>
      <p:grpSpPr>
        <a:xfrm>
          <a:off x="0" y="0"/>
          <a:ext cx="0" cy="0"/>
          <a:chOff x="0" y="0"/>
          <a:chExt cx="0" cy="0"/>
        </a:xfrm>
      </p:grpSpPr>
      <p:sp>
        <p:nvSpPr>
          <p:cNvPr id="59" name="Google Shape;59;p8"/>
          <p:cNvSpPr/>
          <p:nvPr/>
        </p:nvSpPr>
        <p:spPr>
          <a:xfrm rot="5400000">
            <a:off x="7544500" y="1159125"/>
            <a:ext cx="2993100" cy="299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title"/>
          </p:nvPr>
        </p:nvSpPr>
        <p:spPr>
          <a:xfrm>
            <a:off x="1926600" y="1474875"/>
            <a:ext cx="5290800" cy="2361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dk2"/>
              </a:buClr>
              <a:buSzPts val="4800"/>
              <a:buNone/>
              <a:defRPr sz="90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a:endParaRPr/>
          </a:p>
        </p:txBody>
      </p:sp>
      <p:grpSp>
        <p:nvGrpSpPr>
          <p:cNvPr id="61" name="Google Shape;61;p8"/>
          <p:cNvGrpSpPr/>
          <p:nvPr/>
        </p:nvGrpSpPr>
        <p:grpSpPr>
          <a:xfrm rot="5400000">
            <a:off x="7933844" y="1551211"/>
            <a:ext cx="2214469" cy="2208928"/>
            <a:chOff x="4222125" y="2272050"/>
            <a:chExt cx="1248925" cy="1245800"/>
          </a:xfrm>
        </p:grpSpPr>
        <p:sp>
          <p:nvSpPr>
            <p:cNvPr id="62" name="Google Shape;62;p8"/>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8"/>
          <p:cNvSpPr/>
          <p:nvPr/>
        </p:nvSpPr>
        <p:spPr>
          <a:xfrm rot="-5400000">
            <a:off x="-1503825" y="1159125"/>
            <a:ext cx="2993100" cy="299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rot="-5400000">
            <a:off x="-1114538" y="1551211"/>
            <a:ext cx="2214469" cy="2208928"/>
            <a:chOff x="4222125" y="2272050"/>
            <a:chExt cx="1248925" cy="1245800"/>
          </a:xfrm>
        </p:grpSpPr>
        <p:sp>
          <p:nvSpPr>
            <p:cNvPr id="76" name="Google Shape;76;p8"/>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4846575" y="34491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5246225" y="297142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9"/>
          <p:cNvSpPr/>
          <p:nvPr/>
        </p:nvSpPr>
        <p:spPr>
          <a:xfrm>
            <a:off x="0" y="0"/>
            <a:ext cx="16911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txBox="1">
            <a:spLocks noGrp="1"/>
          </p:cNvSpPr>
          <p:nvPr>
            <p:ph type="title"/>
          </p:nvPr>
        </p:nvSpPr>
        <p:spPr>
          <a:xfrm>
            <a:off x="2311325" y="2711125"/>
            <a:ext cx="4755600" cy="98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 name="Google Shape;91;p9"/>
          <p:cNvSpPr txBox="1">
            <a:spLocks noGrp="1"/>
          </p:cNvSpPr>
          <p:nvPr>
            <p:ph type="subTitle" idx="1"/>
          </p:nvPr>
        </p:nvSpPr>
        <p:spPr>
          <a:xfrm>
            <a:off x="2311325" y="3850375"/>
            <a:ext cx="3560100" cy="98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 name="Google Shape;92;p9"/>
          <p:cNvGrpSpPr/>
          <p:nvPr/>
        </p:nvGrpSpPr>
        <p:grpSpPr>
          <a:xfrm>
            <a:off x="-937287" y="2039386"/>
            <a:ext cx="2187867" cy="2182473"/>
            <a:chOff x="238125" y="2234600"/>
            <a:chExt cx="1248925" cy="1245775"/>
          </a:xfrm>
        </p:grpSpPr>
        <p:sp>
          <p:nvSpPr>
            <p:cNvPr id="93" name="Google Shape;93;p9"/>
            <p:cNvSpPr/>
            <p:nvPr/>
          </p:nvSpPr>
          <p:spPr>
            <a:xfrm>
              <a:off x="238125" y="2234600"/>
              <a:ext cx="1248925" cy="1245775"/>
            </a:xfrm>
            <a:custGeom>
              <a:avLst/>
              <a:gdLst/>
              <a:ahLst/>
              <a:cxnLst/>
              <a:rect l="l" t="t" r="r" b="b"/>
              <a:pathLst>
                <a:path w="49957" h="49831" extrusionOk="0">
                  <a:moveTo>
                    <a:pt x="27101" y="3122"/>
                  </a:moveTo>
                  <a:lnTo>
                    <a:pt x="28975" y="3372"/>
                  </a:lnTo>
                  <a:lnTo>
                    <a:pt x="30973" y="3872"/>
                  </a:lnTo>
                  <a:lnTo>
                    <a:pt x="32971" y="4496"/>
                  </a:lnTo>
                  <a:lnTo>
                    <a:pt x="34720" y="5245"/>
                  </a:lnTo>
                  <a:lnTo>
                    <a:pt x="36593" y="6120"/>
                  </a:lnTo>
                  <a:lnTo>
                    <a:pt x="38217" y="7244"/>
                  </a:lnTo>
                  <a:lnTo>
                    <a:pt x="39840" y="8617"/>
                  </a:lnTo>
                  <a:lnTo>
                    <a:pt x="41339" y="9991"/>
                  </a:lnTo>
                  <a:lnTo>
                    <a:pt x="42713" y="11615"/>
                  </a:lnTo>
                  <a:lnTo>
                    <a:pt x="43837" y="13488"/>
                  </a:lnTo>
                  <a:lnTo>
                    <a:pt x="44836" y="15361"/>
                  </a:lnTo>
                  <a:lnTo>
                    <a:pt x="45710" y="17609"/>
                  </a:lnTo>
                  <a:lnTo>
                    <a:pt x="46334" y="19857"/>
                  </a:lnTo>
                  <a:lnTo>
                    <a:pt x="46834" y="22355"/>
                  </a:lnTo>
                  <a:lnTo>
                    <a:pt x="47084" y="24978"/>
                  </a:lnTo>
                  <a:lnTo>
                    <a:pt x="46959" y="27226"/>
                  </a:lnTo>
                  <a:lnTo>
                    <a:pt x="46584" y="29474"/>
                  </a:lnTo>
                  <a:lnTo>
                    <a:pt x="46085" y="31597"/>
                  </a:lnTo>
                  <a:lnTo>
                    <a:pt x="45335" y="33595"/>
                  </a:lnTo>
                  <a:lnTo>
                    <a:pt x="44461" y="35469"/>
                  </a:lnTo>
                  <a:lnTo>
                    <a:pt x="43337" y="37342"/>
                  </a:lnTo>
                  <a:lnTo>
                    <a:pt x="42088" y="38966"/>
                  </a:lnTo>
                  <a:lnTo>
                    <a:pt x="40589" y="40589"/>
                  </a:lnTo>
                  <a:lnTo>
                    <a:pt x="39091" y="41963"/>
                  </a:lnTo>
                  <a:lnTo>
                    <a:pt x="37342" y="43337"/>
                  </a:lnTo>
                  <a:lnTo>
                    <a:pt x="35469" y="44336"/>
                  </a:lnTo>
                  <a:lnTo>
                    <a:pt x="33596" y="45335"/>
                  </a:lnTo>
                  <a:lnTo>
                    <a:pt x="31597" y="46084"/>
                  </a:lnTo>
                  <a:lnTo>
                    <a:pt x="29474" y="46584"/>
                  </a:lnTo>
                  <a:lnTo>
                    <a:pt x="27226" y="46958"/>
                  </a:lnTo>
                  <a:lnTo>
                    <a:pt x="24978" y="47083"/>
                  </a:lnTo>
                  <a:lnTo>
                    <a:pt x="22730" y="46958"/>
                  </a:lnTo>
                  <a:lnTo>
                    <a:pt x="20607" y="46584"/>
                  </a:lnTo>
                  <a:lnTo>
                    <a:pt x="18484" y="46084"/>
                  </a:lnTo>
                  <a:lnTo>
                    <a:pt x="16486" y="45335"/>
                  </a:lnTo>
                  <a:lnTo>
                    <a:pt x="14487" y="44336"/>
                  </a:lnTo>
                  <a:lnTo>
                    <a:pt x="12739" y="43337"/>
                  </a:lnTo>
                  <a:lnTo>
                    <a:pt x="10990" y="41963"/>
                  </a:lnTo>
                  <a:lnTo>
                    <a:pt x="9492" y="40589"/>
                  </a:lnTo>
                  <a:lnTo>
                    <a:pt x="7993" y="38966"/>
                  </a:lnTo>
                  <a:lnTo>
                    <a:pt x="6744" y="37342"/>
                  </a:lnTo>
                  <a:lnTo>
                    <a:pt x="5620" y="35469"/>
                  </a:lnTo>
                  <a:lnTo>
                    <a:pt x="4746" y="33595"/>
                  </a:lnTo>
                  <a:lnTo>
                    <a:pt x="3997" y="31597"/>
                  </a:lnTo>
                  <a:lnTo>
                    <a:pt x="3497" y="29474"/>
                  </a:lnTo>
                  <a:lnTo>
                    <a:pt x="3122" y="27226"/>
                  </a:lnTo>
                  <a:lnTo>
                    <a:pt x="2997" y="24978"/>
                  </a:lnTo>
                  <a:lnTo>
                    <a:pt x="3247" y="22355"/>
                  </a:lnTo>
                  <a:lnTo>
                    <a:pt x="3622" y="19857"/>
                  </a:lnTo>
                  <a:lnTo>
                    <a:pt x="4371" y="17609"/>
                  </a:lnTo>
                  <a:lnTo>
                    <a:pt x="5245" y="15361"/>
                  </a:lnTo>
                  <a:lnTo>
                    <a:pt x="6245" y="13488"/>
                  </a:lnTo>
                  <a:lnTo>
                    <a:pt x="7369" y="11615"/>
                  </a:lnTo>
                  <a:lnTo>
                    <a:pt x="8742" y="9991"/>
                  </a:lnTo>
                  <a:lnTo>
                    <a:pt x="10241" y="8617"/>
                  </a:lnTo>
                  <a:lnTo>
                    <a:pt x="11865" y="7244"/>
                  </a:lnTo>
                  <a:lnTo>
                    <a:pt x="13488" y="6120"/>
                  </a:lnTo>
                  <a:lnTo>
                    <a:pt x="15237" y="5245"/>
                  </a:lnTo>
                  <a:lnTo>
                    <a:pt x="17110" y="4496"/>
                  </a:lnTo>
                  <a:lnTo>
                    <a:pt x="19108" y="3872"/>
                  </a:lnTo>
                  <a:lnTo>
                    <a:pt x="20982" y="3372"/>
                  </a:lnTo>
                  <a:lnTo>
                    <a:pt x="22980" y="3122"/>
                  </a:lnTo>
                  <a:close/>
                  <a:moveTo>
                    <a:pt x="24978" y="0"/>
                  </a:move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238125" y="2234600"/>
              <a:ext cx="1248925" cy="1245775"/>
            </a:xfrm>
            <a:custGeom>
              <a:avLst/>
              <a:gdLst/>
              <a:ahLst/>
              <a:cxnLst/>
              <a:rect l="l" t="t" r="r" b="b"/>
              <a:pathLst>
                <a:path w="49957" h="49831" fill="none" extrusionOk="0">
                  <a:moveTo>
                    <a:pt x="24978" y="0"/>
                  </a:moveTo>
                  <a:lnTo>
                    <a:pt x="24978" y="0"/>
                  </a:lnTo>
                  <a:lnTo>
                    <a:pt x="22480" y="125"/>
                  </a:lnTo>
                  <a:lnTo>
                    <a:pt x="19983" y="500"/>
                  </a:lnTo>
                  <a:lnTo>
                    <a:pt x="17610" y="1124"/>
                  </a:lnTo>
                  <a:lnTo>
                    <a:pt x="15362" y="1998"/>
                  </a:lnTo>
                  <a:lnTo>
                    <a:pt x="13114" y="2997"/>
                  </a:lnTo>
                  <a:lnTo>
                    <a:pt x="11115" y="4246"/>
                  </a:lnTo>
                  <a:lnTo>
                    <a:pt x="9117" y="5745"/>
                  </a:lnTo>
                  <a:lnTo>
                    <a:pt x="7369" y="7369"/>
                  </a:lnTo>
                  <a:lnTo>
                    <a:pt x="5745" y="9117"/>
                  </a:lnTo>
                  <a:lnTo>
                    <a:pt x="4371" y="10990"/>
                  </a:lnTo>
                  <a:lnTo>
                    <a:pt x="3122" y="13113"/>
                  </a:lnTo>
                  <a:lnTo>
                    <a:pt x="1998" y="15237"/>
                  </a:lnTo>
                  <a:lnTo>
                    <a:pt x="1124" y="17609"/>
                  </a:lnTo>
                  <a:lnTo>
                    <a:pt x="500" y="19982"/>
                  </a:lnTo>
                  <a:lnTo>
                    <a:pt x="125" y="22480"/>
                  </a:lnTo>
                  <a:lnTo>
                    <a:pt x="0" y="24978"/>
                  </a:lnTo>
                  <a:lnTo>
                    <a:pt x="0" y="24978"/>
                  </a:lnTo>
                  <a:lnTo>
                    <a:pt x="250" y="27975"/>
                  </a:lnTo>
                  <a:lnTo>
                    <a:pt x="874" y="30848"/>
                  </a:lnTo>
                  <a:lnTo>
                    <a:pt x="1499" y="33470"/>
                  </a:lnTo>
                  <a:lnTo>
                    <a:pt x="2498" y="35843"/>
                  </a:lnTo>
                  <a:lnTo>
                    <a:pt x="3622" y="38091"/>
                  </a:lnTo>
                  <a:lnTo>
                    <a:pt x="4996" y="40214"/>
                  </a:lnTo>
                  <a:lnTo>
                    <a:pt x="6494" y="41963"/>
                  </a:lnTo>
                  <a:lnTo>
                    <a:pt x="8243" y="43586"/>
                  </a:lnTo>
                  <a:lnTo>
                    <a:pt x="9991" y="45085"/>
                  </a:lnTo>
                  <a:lnTo>
                    <a:pt x="11990" y="46334"/>
                  </a:lnTo>
                  <a:lnTo>
                    <a:pt x="13988" y="47458"/>
                  </a:lnTo>
                  <a:lnTo>
                    <a:pt x="16111" y="48332"/>
                  </a:lnTo>
                  <a:lnTo>
                    <a:pt x="18234" y="48957"/>
                  </a:lnTo>
                  <a:lnTo>
                    <a:pt x="20482" y="49456"/>
                  </a:lnTo>
                  <a:lnTo>
                    <a:pt x="22730" y="49706"/>
                  </a:lnTo>
                  <a:lnTo>
                    <a:pt x="24978" y="49831"/>
                  </a:lnTo>
                  <a:lnTo>
                    <a:pt x="27351" y="49706"/>
                  </a:lnTo>
                  <a:lnTo>
                    <a:pt x="29599" y="49456"/>
                  </a:lnTo>
                  <a:lnTo>
                    <a:pt x="31847" y="48957"/>
                  </a:lnTo>
                  <a:lnTo>
                    <a:pt x="33970" y="48332"/>
                  </a:lnTo>
                  <a:lnTo>
                    <a:pt x="36093" y="47458"/>
                  </a:lnTo>
                  <a:lnTo>
                    <a:pt x="38092" y="46334"/>
                  </a:lnTo>
                  <a:lnTo>
                    <a:pt x="40090" y="45085"/>
                  </a:lnTo>
                  <a:lnTo>
                    <a:pt x="41838" y="43586"/>
                  </a:lnTo>
                  <a:lnTo>
                    <a:pt x="43462" y="41963"/>
                  </a:lnTo>
                  <a:lnTo>
                    <a:pt x="45086" y="40090"/>
                  </a:lnTo>
                  <a:lnTo>
                    <a:pt x="46334" y="38091"/>
                  </a:lnTo>
                  <a:lnTo>
                    <a:pt x="47583" y="35843"/>
                  </a:lnTo>
                  <a:lnTo>
                    <a:pt x="48458" y="33470"/>
                  </a:lnTo>
                  <a:lnTo>
                    <a:pt x="49207" y="30848"/>
                  </a:lnTo>
                  <a:lnTo>
                    <a:pt x="49707" y="27975"/>
                  </a:lnTo>
                  <a:lnTo>
                    <a:pt x="49956" y="24978"/>
                  </a:lnTo>
                  <a:lnTo>
                    <a:pt x="49956" y="24978"/>
                  </a:lnTo>
                  <a:lnTo>
                    <a:pt x="49831" y="22480"/>
                  </a:lnTo>
                  <a:lnTo>
                    <a:pt x="49457" y="19982"/>
                  </a:lnTo>
                  <a:lnTo>
                    <a:pt x="48832" y="17609"/>
                  </a:lnTo>
                  <a:lnTo>
                    <a:pt x="48083" y="15237"/>
                  </a:lnTo>
                  <a:lnTo>
                    <a:pt x="46959" y="13113"/>
                  </a:lnTo>
                  <a:lnTo>
                    <a:pt x="45710" y="10990"/>
                  </a:lnTo>
                  <a:lnTo>
                    <a:pt x="44336" y="9117"/>
                  </a:lnTo>
                  <a:lnTo>
                    <a:pt x="42713" y="7369"/>
                  </a:lnTo>
                  <a:lnTo>
                    <a:pt x="40964" y="5745"/>
                  </a:lnTo>
                  <a:lnTo>
                    <a:pt x="38966" y="4246"/>
                  </a:lnTo>
                  <a:lnTo>
                    <a:pt x="36968" y="2997"/>
                  </a:lnTo>
                  <a:lnTo>
                    <a:pt x="34720" y="1998"/>
                  </a:lnTo>
                  <a:lnTo>
                    <a:pt x="32472" y="1124"/>
                  </a:lnTo>
                  <a:lnTo>
                    <a:pt x="30099" y="500"/>
                  </a:lnTo>
                  <a:lnTo>
                    <a:pt x="27601" y="125"/>
                  </a:lnTo>
                  <a:lnTo>
                    <a:pt x="24978" y="0"/>
                  </a:lnTo>
                  <a:lnTo>
                    <a:pt x="2497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313050" y="2312650"/>
              <a:ext cx="1102175" cy="1099050"/>
            </a:xfrm>
            <a:custGeom>
              <a:avLst/>
              <a:gdLst/>
              <a:ahLst/>
              <a:cxnLst/>
              <a:rect l="l" t="t" r="r" b="b"/>
              <a:pathLst>
                <a:path w="44087" h="43962" fill="none" extrusionOk="0">
                  <a:moveTo>
                    <a:pt x="21981" y="43961"/>
                  </a:moveTo>
                  <a:lnTo>
                    <a:pt x="21981" y="43961"/>
                  </a:lnTo>
                  <a:lnTo>
                    <a:pt x="19733" y="43836"/>
                  </a:lnTo>
                  <a:lnTo>
                    <a:pt x="17610" y="43462"/>
                  </a:lnTo>
                  <a:lnTo>
                    <a:pt x="15487" y="42962"/>
                  </a:lnTo>
                  <a:lnTo>
                    <a:pt x="13489" y="42213"/>
                  </a:lnTo>
                  <a:lnTo>
                    <a:pt x="11490" y="41214"/>
                  </a:lnTo>
                  <a:lnTo>
                    <a:pt x="9742" y="40215"/>
                  </a:lnTo>
                  <a:lnTo>
                    <a:pt x="7993" y="38841"/>
                  </a:lnTo>
                  <a:lnTo>
                    <a:pt x="6495" y="37467"/>
                  </a:lnTo>
                  <a:lnTo>
                    <a:pt x="4996" y="35844"/>
                  </a:lnTo>
                  <a:lnTo>
                    <a:pt x="3747" y="34220"/>
                  </a:lnTo>
                  <a:lnTo>
                    <a:pt x="2623" y="32347"/>
                  </a:lnTo>
                  <a:lnTo>
                    <a:pt x="1749" y="30473"/>
                  </a:lnTo>
                  <a:lnTo>
                    <a:pt x="1000" y="28475"/>
                  </a:lnTo>
                  <a:lnTo>
                    <a:pt x="500" y="26352"/>
                  </a:lnTo>
                  <a:lnTo>
                    <a:pt x="125" y="24104"/>
                  </a:lnTo>
                  <a:lnTo>
                    <a:pt x="0" y="21856"/>
                  </a:lnTo>
                  <a:lnTo>
                    <a:pt x="0" y="21856"/>
                  </a:lnTo>
                  <a:lnTo>
                    <a:pt x="250" y="19233"/>
                  </a:lnTo>
                  <a:lnTo>
                    <a:pt x="625" y="16735"/>
                  </a:lnTo>
                  <a:lnTo>
                    <a:pt x="1374" y="14487"/>
                  </a:lnTo>
                  <a:lnTo>
                    <a:pt x="2248" y="12239"/>
                  </a:lnTo>
                  <a:lnTo>
                    <a:pt x="3248" y="10366"/>
                  </a:lnTo>
                  <a:lnTo>
                    <a:pt x="4372" y="8493"/>
                  </a:lnTo>
                  <a:lnTo>
                    <a:pt x="5745" y="6869"/>
                  </a:lnTo>
                  <a:lnTo>
                    <a:pt x="7244" y="5495"/>
                  </a:lnTo>
                  <a:lnTo>
                    <a:pt x="8868" y="4122"/>
                  </a:lnTo>
                  <a:lnTo>
                    <a:pt x="10491" y="2998"/>
                  </a:lnTo>
                  <a:lnTo>
                    <a:pt x="12240" y="2123"/>
                  </a:lnTo>
                  <a:lnTo>
                    <a:pt x="14113" y="1374"/>
                  </a:lnTo>
                  <a:lnTo>
                    <a:pt x="16111" y="750"/>
                  </a:lnTo>
                  <a:lnTo>
                    <a:pt x="17985" y="250"/>
                  </a:lnTo>
                  <a:lnTo>
                    <a:pt x="19983" y="0"/>
                  </a:lnTo>
                  <a:lnTo>
                    <a:pt x="21981" y="0"/>
                  </a:lnTo>
                  <a:lnTo>
                    <a:pt x="24104" y="0"/>
                  </a:lnTo>
                  <a:lnTo>
                    <a:pt x="25978" y="250"/>
                  </a:lnTo>
                  <a:lnTo>
                    <a:pt x="27976" y="750"/>
                  </a:lnTo>
                  <a:lnTo>
                    <a:pt x="29974" y="1374"/>
                  </a:lnTo>
                  <a:lnTo>
                    <a:pt x="31723" y="2123"/>
                  </a:lnTo>
                  <a:lnTo>
                    <a:pt x="33596" y="2998"/>
                  </a:lnTo>
                  <a:lnTo>
                    <a:pt x="35220" y="4122"/>
                  </a:lnTo>
                  <a:lnTo>
                    <a:pt x="36843" y="5495"/>
                  </a:lnTo>
                  <a:lnTo>
                    <a:pt x="38342" y="6869"/>
                  </a:lnTo>
                  <a:lnTo>
                    <a:pt x="39716" y="8493"/>
                  </a:lnTo>
                  <a:lnTo>
                    <a:pt x="40840" y="10366"/>
                  </a:lnTo>
                  <a:lnTo>
                    <a:pt x="41839" y="12239"/>
                  </a:lnTo>
                  <a:lnTo>
                    <a:pt x="42713" y="14487"/>
                  </a:lnTo>
                  <a:lnTo>
                    <a:pt x="43337" y="16735"/>
                  </a:lnTo>
                  <a:lnTo>
                    <a:pt x="43837" y="19233"/>
                  </a:lnTo>
                  <a:lnTo>
                    <a:pt x="44087" y="21856"/>
                  </a:lnTo>
                  <a:lnTo>
                    <a:pt x="44087" y="21856"/>
                  </a:lnTo>
                  <a:lnTo>
                    <a:pt x="43962" y="24104"/>
                  </a:lnTo>
                  <a:lnTo>
                    <a:pt x="43587" y="26352"/>
                  </a:lnTo>
                  <a:lnTo>
                    <a:pt x="43088" y="28475"/>
                  </a:lnTo>
                  <a:lnTo>
                    <a:pt x="42338" y="30473"/>
                  </a:lnTo>
                  <a:lnTo>
                    <a:pt x="41464" y="32347"/>
                  </a:lnTo>
                  <a:lnTo>
                    <a:pt x="40340" y="34220"/>
                  </a:lnTo>
                  <a:lnTo>
                    <a:pt x="39091" y="35844"/>
                  </a:lnTo>
                  <a:lnTo>
                    <a:pt x="37592" y="37467"/>
                  </a:lnTo>
                  <a:lnTo>
                    <a:pt x="36094" y="38841"/>
                  </a:lnTo>
                  <a:lnTo>
                    <a:pt x="34345" y="40215"/>
                  </a:lnTo>
                  <a:lnTo>
                    <a:pt x="32472" y="41214"/>
                  </a:lnTo>
                  <a:lnTo>
                    <a:pt x="30599" y="42213"/>
                  </a:lnTo>
                  <a:lnTo>
                    <a:pt x="28600" y="42962"/>
                  </a:lnTo>
                  <a:lnTo>
                    <a:pt x="26477" y="43462"/>
                  </a:lnTo>
                  <a:lnTo>
                    <a:pt x="24229" y="43836"/>
                  </a:lnTo>
                  <a:lnTo>
                    <a:pt x="21981" y="43961"/>
                  </a:lnTo>
                  <a:lnTo>
                    <a:pt x="21981" y="439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862575" y="3411675"/>
              <a:ext cx="25" cy="25"/>
            </a:xfrm>
            <a:custGeom>
              <a:avLst/>
              <a:gdLst/>
              <a:ahLst/>
              <a:cxnLst/>
              <a:rect l="l" t="t" r="r" b="b"/>
              <a:pathLst>
                <a:path w="1" h="1" fill="none" extrusionOk="0">
                  <a:moveTo>
                    <a:pt x="0"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84850" y="2381325"/>
              <a:ext cx="955450" cy="699425"/>
            </a:xfrm>
            <a:custGeom>
              <a:avLst/>
              <a:gdLst/>
              <a:ahLst/>
              <a:cxnLst/>
              <a:rect l="l" t="t" r="r" b="b"/>
              <a:pathLst>
                <a:path w="38218" h="27977" extrusionOk="0">
                  <a:moveTo>
                    <a:pt x="19109" y="20608"/>
                  </a:moveTo>
                  <a:lnTo>
                    <a:pt x="20108" y="20733"/>
                  </a:lnTo>
                  <a:lnTo>
                    <a:pt x="21107" y="20982"/>
                  </a:lnTo>
                  <a:lnTo>
                    <a:pt x="21982" y="21357"/>
                  </a:lnTo>
                  <a:lnTo>
                    <a:pt x="22731" y="21857"/>
                  </a:lnTo>
                  <a:lnTo>
                    <a:pt x="23480" y="22481"/>
                  </a:lnTo>
                  <a:lnTo>
                    <a:pt x="24105" y="23230"/>
                  </a:lnTo>
                  <a:lnTo>
                    <a:pt x="24479" y="24105"/>
                  </a:lnTo>
                  <a:lnTo>
                    <a:pt x="24854" y="24979"/>
                  </a:lnTo>
                  <a:lnTo>
                    <a:pt x="13489" y="24979"/>
                  </a:lnTo>
                  <a:lnTo>
                    <a:pt x="13739" y="24105"/>
                  </a:lnTo>
                  <a:lnTo>
                    <a:pt x="14238" y="23230"/>
                  </a:lnTo>
                  <a:lnTo>
                    <a:pt x="14863" y="22481"/>
                  </a:lnTo>
                  <a:lnTo>
                    <a:pt x="15487" y="21857"/>
                  </a:lnTo>
                  <a:lnTo>
                    <a:pt x="16362" y="21357"/>
                  </a:lnTo>
                  <a:lnTo>
                    <a:pt x="17236" y="20982"/>
                  </a:lnTo>
                  <a:lnTo>
                    <a:pt x="18110" y="20733"/>
                  </a:lnTo>
                  <a:lnTo>
                    <a:pt x="19109" y="20608"/>
                  </a:lnTo>
                  <a:close/>
                  <a:moveTo>
                    <a:pt x="20608" y="2998"/>
                  </a:moveTo>
                  <a:lnTo>
                    <a:pt x="21982" y="3248"/>
                  </a:lnTo>
                  <a:lnTo>
                    <a:pt x="23231" y="3498"/>
                  </a:lnTo>
                  <a:lnTo>
                    <a:pt x="24479" y="3872"/>
                  </a:lnTo>
                  <a:lnTo>
                    <a:pt x="25603" y="4372"/>
                  </a:lnTo>
                  <a:lnTo>
                    <a:pt x="26852" y="4872"/>
                  </a:lnTo>
                  <a:lnTo>
                    <a:pt x="27852" y="5496"/>
                  </a:lnTo>
                  <a:lnTo>
                    <a:pt x="28976" y="6245"/>
                  </a:lnTo>
                  <a:lnTo>
                    <a:pt x="29850" y="7120"/>
                  </a:lnTo>
                  <a:lnTo>
                    <a:pt x="27976" y="8993"/>
                  </a:lnTo>
                  <a:lnTo>
                    <a:pt x="30100" y="10991"/>
                  </a:lnTo>
                  <a:lnTo>
                    <a:pt x="31848" y="9243"/>
                  </a:lnTo>
                  <a:lnTo>
                    <a:pt x="32597" y="10242"/>
                  </a:lnTo>
                  <a:lnTo>
                    <a:pt x="33222" y="11241"/>
                  </a:lnTo>
                  <a:lnTo>
                    <a:pt x="33846" y="12365"/>
                  </a:lnTo>
                  <a:lnTo>
                    <a:pt x="34346" y="13489"/>
                  </a:lnTo>
                  <a:lnTo>
                    <a:pt x="34720" y="14613"/>
                  </a:lnTo>
                  <a:lnTo>
                    <a:pt x="34970" y="15862"/>
                  </a:lnTo>
                  <a:lnTo>
                    <a:pt x="35220" y="17111"/>
                  </a:lnTo>
                  <a:lnTo>
                    <a:pt x="35345" y="18360"/>
                  </a:lnTo>
                  <a:lnTo>
                    <a:pt x="32348" y="18360"/>
                  </a:lnTo>
                  <a:lnTo>
                    <a:pt x="32348" y="21357"/>
                  </a:lnTo>
                  <a:lnTo>
                    <a:pt x="35220" y="21357"/>
                  </a:lnTo>
                  <a:lnTo>
                    <a:pt x="34845" y="23230"/>
                  </a:lnTo>
                  <a:lnTo>
                    <a:pt x="34221" y="24979"/>
                  </a:lnTo>
                  <a:lnTo>
                    <a:pt x="27852" y="24979"/>
                  </a:lnTo>
                  <a:lnTo>
                    <a:pt x="27602" y="23730"/>
                  </a:lnTo>
                  <a:lnTo>
                    <a:pt x="27102" y="22606"/>
                  </a:lnTo>
                  <a:lnTo>
                    <a:pt x="26353" y="21482"/>
                  </a:lnTo>
                  <a:lnTo>
                    <a:pt x="25603" y="20483"/>
                  </a:lnTo>
                  <a:lnTo>
                    <a:pt x="24729" y="19609"/>
                  </a:lnTo>
                  <a:lnTo>
                    <a:pt x="23605" y="18859"/>
                  </a:lnTo>
                  <a:lnTo>
                    <a:pt x="22481" y="18360"/>
                  </a:lnTo>
                  <a:lnTo>
                    <a:pt x="21232" y="17985"/>
                  </a:lnTo>
                  <a:lnTo>
                    <a:pt x="24979" y="9492"/>
                  </a:lnTo>
                  <a:lnTo>
                    <a:pt x="22231" y="8244"/>
                  </a:lnTo>
                  <a:lnTo>
                    <a:pt x="18110" y="17735"/>
                  </a:lnTo>
                  <a:lnTo>
                    <a:pt x="16736" y="17985"/>
                  </a:lnTo>
                  <a:lnTo>
                    <a:pt x="15362" y="18485"/>
                  </a:lnTo>
                  <a:lnTo>
                    <a:pt x="14238" y="19234"/>
                  </a:lnTo>
                  <a:lnTo>
                    <a:pt x="13114" y="20108"/>
                  </a:lnTo>
                  <a:lnTo>
                    <a:pt x="12115" y="21107"/>
                  </a:lnTo>
                  <a:lnTo>
                    <a:pt x="11366" y="22356"/>
                  </a:lnTo>
                  <a:lnTo>
                    <a:pt x="10866" y="23605"/>
                  </a:lnTo>
                  <a:lnTo>
                    <a:pt x="10492" y="24979"/>
                  </a:lnTo>
                  <a:lnTo>
                    <a:pt x="4122" y="24979"/>
                  </a:lnTo>
                  <a:lnTo>
                    <a:pt x="3498" y="23230"/>
                  </a:lnTo>
                  <a:lnTo>
                    <a:pt x="3123" y="21357"/>
                  </a:lnTo>
                  <a:lnTo>
                    <a:pt x="5996" y="21357"/>
                  </a:lnTo>
                  <a:lnTo>
                    <a:pt x="5996" y="18360"/>
                  </a:lnTo>
                  <a:lnTo>
                    <a:pt x="2998" y="18360"/>
                  </a:lnTo>
                  <a:lnTo>
                    <a:pt x="3123" y="17111"/>
                  </a:lnTo>
                  <a:lnTo>
                    <a:pt x="3373" y="15862"/>
                  </a:lnTo>
                  <a:lnTo>
                    <a:pt x="3623" y="14613"/>
                  </a:lnTo>
                  <a:lnTo>
                    <a:pt x="3997" y="13489"/>
                  </a:lnTo>
                  <a:lnTo>
                    <a:pt x="4497" y="12365"/>
                  </a:lnTo>
                  <a:lnTo>
                    <a:pt x="5121" y="11241"/>
                  </a:lnTo>
                  <a:lnTo>
                    <a:pt x="5746" y="10242"/>
                  </a:lnTo>
                  <a:lnTo>
                    <a:pt x="6370" y="9243"/>
                  </a:lnTo>
                  <a:lnTo>
                    <a:pt x="8244" y="10991"/>
                  </a:lnTo>
                  <a:lnTo>
                    <a:pt x="10367" y="8993"/>
                  </a:lnTo>
                  <a:lnTo>
                    <a:pt x="8369" y="7120"/>
                  </a:lnTo>
                  <a:lnTo>
                    <a:pt x="9368" y="6245"/>
                  </a:lnTo>
                  <a:lnTo>
                    <a:pt x="10492" y="5496"/>
                  </a:lnTo>
                  <a:lnTo>
                    <a:pt x="11491" y="4872"/>
                  </a:lnTo>
                  <a:lnTo>
                    <a:pt x="12615" y="4372"/>
                  </a:lnTo>
                  <a:lnTo>
                    <a:pt x="13864" y="3872"/>
                  </a:lnTo>
                  <a:lnTo>
                    <a:pt x="15113" y="3498"/>
                  </a:lnTo>
                  <a:lnTo>
                    <a:pt x="16362" y="3248"/>
                  </a:lnTo>
                  <a:lnTo>
                    <a:pt x="17735" y="2998"/>
                  </a:lnTo>
                  <a:lnTo>
                    <a:pt x="17735" y="5871"/>
                  </a:lnTo>
                  <a:lnTo>
                    <a:pt x="20608" y="5871"/>
                  </a:lnTo>
                  <a:lnTo>
                    <a:pt x="20608" y="2998"/>
                  </a:lnTo>
                  <a:close/>
                  <a:moveTo>
                    <a:pt x="19109" y="1"/>
                  </a:move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384850" y="2381325"/>
              <a:ext cx="955450" cy="699425"/>
            </a:xfrm>
            <a:custGeom>
              <a:avLst/>
              <a:gdLst/>
              <a:ahLst/>
              <a:cxnLst/>
              <a:rect l="l" t="t" r="r" b="b"/>
              <a:pathLst>
                <a:path w="38218" h="27977" fill="none" extrusionOk="0">
                  <a:moveTo>
                    <a:pt x="19109" y="1"/>
                  </a:moveTo>
                  <a:lnTo>
                    <a:pt x="19109" y="1"/>
                  </a:lnTo>
                  <a:lnTo>
                    <a:pt x="17735" y="126"/>
                  </a:lnTo>
                  <a:lnTo>
                    <a:pt x="16486" y="251"/>
                  </a:lnTo>
                  <a:lnTo>
                    <a:pt x="15113" y="500"/>
                  </a:lnTo>
                  <a:lnTo>
                    <a:pt x="13864" y="750"/>
                  </a:lnTo>
                  <a:lnTo>
                    <a:pt x="12615" y="1125"/>
                  </a:lnTo>
                  <a:lnTo>
                    <a:pt x="11491" y="1624"/>
                  </a:lnTo>
                  <a:lnTo>
                    <a:pt x="10367" y="2124"/>
                  </a:lnTo>
                  <a:lnTo>
                    <a:pt x="9243" y="2748"/>
                  </a:lnTo>
                  <a:lnTo>
                    <a:pt x="8244" y="3373"/>
                  </a:lnTo>
                  <a:lnTo>
                    <a:pt x="7369" y="4122"/>
                  </a:lnTo>
                  <a:lnTo>
                    <a:pt x="6370" y="4996"/>
                  </a:lnTo>
                  <a:lnTo>
                    <a:pt x="5496" y="5746"/>
                  </a:lnTo>
                  <a:lnTo>
                    <a:pt x="3997" y="7619"/>
                  </a:lnTo>
                  <a:lnTo>
                    <a:pt x="2748" y="9617"/>
                  </a:lnTo>
                  <a:lnTo>
                    <a:pt x="1624" y="11740"/>
                  </a:lnTo>
                  <a:lnTo>
                    <a:pt x="875" y="13988"/>
                  </a:lnTo>
                  <a:lnTo>
                    <a:pt x="251" y="16236"/>
                  </a:lnTo>
                  <a:lnTo>
                    <a:pt x="126" y="18609"/>
                  </a:lnTo>
                  <a:lnTo>
                    <a:pt x="1" y="19858"/>
                  </a:lnTo>
                  <a:lnTo>
                    <a:pt x="126" y="20982"/>
                  </a:lnTo>
                  <a:lnTo>
                    <a:pt x="251" y="22231"/>
                  </a:lnTo>
                  <a:lnTo>
                    <a:pt x="500" y="23355"/>
                  </a:lnTo>
                  <a:lnTo>
                    <a:pt x="750" y="24479"/>
                  </a:lnTo>
                  <a:lnTo>
                    <a:pt x="1125" y="25728"/>
                  </a:lnTo>
                  <a:lnTo>
                    <a:pt x="1624" y="26852"/>
                  </a:lnTo>
                  <a:lnTo>
                    <a:pt x="2249" y="27976"/>
                  </a:lnTo>
                  <a:lnTo>
                    <a:pt x="36094" y="27976"/>
                  </a:lnTo>
                  <a:lnTo>
                    <a:pt x="36094" y="27976"/>
                  </a:lnTo>
                  <a:lnTo>
                    <a:pt x="36719" y="26852"/>
                  </a:lnTo>
                  <a:lnTo>
                    <a:pt x="37093" y="25728"/>
                  </a:lnTo>
                  <a:lnTo>
                    <a:pt x="37593" y="24479"/>
                  </a:lnTo>
                  <a:lnTo>
                    <a:pt x="37843" y="23355"/>
                  </a:lnTo>
                  <a:lnTo>
                    <a:pt x="38093" y="22231"/>
                  </a:lnTo>
                  <a:lnTo>
                    <a:pt x="38217" y="20982"/>
                  </a:lnTo>
                  <a:lnTo>
                    <a:pt x="38217" y="19858"/>
                  </a:lnTo>
                  <a:lnTo>
                    <a:pt x="38217" y="18609"/>
                  </a:lnTo>
                  <a:lnTo>
                    <a:pt x="37968" y="16236"/>
                  </a:lnTo>
                  <a:lnTo>
                    <a:pt x="37468" y="13988"/>
                  </a:lnTo>
                  <a:lnTo>
                    <a:pt x="36719" y="11740"/>
                  </a:lnTo>
                  <a:lnTo>
                    <a:pt x="35595" y="9617"/>
                  </a:lnTo>
                  <a:lnTo>
                    <a:pt x="34346" y="7619"/>
                  </a:lnTo>
                  <a:lnTo>
                    <a:pt x="32722" y="5746"/>
                  </a:lnTo>
                  <a:lnTo>
                    <a:pt x="31973" y="4872"/>
                  </a:lnTo>
                  <a:lnTo>
                    <a:pt x="30974" y="4122"/>
                  </a:lnTo>
                  <a:lnTo>
                    <a:pt x="29975" y="3373"/>
                  </a:lnTo>
                  <a:lnTo>
                    <a:pt x="28976" y="2748"/>
                  </a:lnTo>
                  <a:lnTo>
                    <a:pt x="27976" y="2124"/>
                  </a:lnTo>
                  <a:lnTo>
                    <a:pt x="26852" y="1624"/>
                  </a:lnTo>
                  <a:lnTo>
                    <a:pt x="25603" y="1125"/>
                  </a:lnTo>
                  <a:lnTo>
                    <a:pt x="24479" y="750"/>
                  </a:lnTo>
                  <a:lnTo>
                    <a:pt x="23231" y="500"/>
                  </a:lnTo>
                  <a:lnTo>
                    <a:pt x="21857" y="251"/>
                  </a:lnTo>
                  <a:lnTo>
                    <a:pt x="20483" y="126"/>
                  </a:lnTo>
                  <a:lnTo>
                    <a:pt x="19109" y="1"/>
                  </a:lnTo>
                  <a:lnTo>
                    <a:pt x="19109"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722075" y="2896500"/>
              <a:ext cx="284150" cy="109300"/>
            </a:xfrm>
            <a:custGeom>
              <a:avLst/>
              <a:gdLst/>
              <a:ahLst/>
              <a:cxnLst/>
              <a:rect l="l" t="t" r="r" b="b"/>
              <a:pathLst>
                <a:path w="11366" h="4372" fill="none" extrusionOk="0">
                  <a:moveTo>
                    <a:pt x="5620" y="1"/>
                  </a:moveTo>
                  <a:lnTo>
                    <a:pt x="5620" y="1"/>
                  </a:lnTo>
                  <a:lnTo>
                    <a:pt x="6619" y="126"/>
                  </a:lnTo>
                  <a:lnTo>
                    <a:pt x="7618" y="375"/>
                  </a:lnTo>
                  <a:lnTo>
                    <a:pt x="8493" y="750"/>
                  </a:lnTo>
                  <a:lnTo>
                    <a:pt x="9242" y="1250"/>
                  </a:lnTo>
                  <a:lnTo>
                    <a:pt x="9991" y="1874"/>
                  </a:lnTo>
                  <a:lnTo>
                    <a:pt x="10616" y="2623"/>
                  </a:lnTo>
                  <a:lnTo>
                    <a:pt x="10990" y="3498"/>
                  </a:lnTo>
                  <a:lnTo>
                    <a:pt x="11365" y="4372"/>
                  </a:lnTo>
                  <a:lnTo>
                    <a:pt x="0" y="4372"/>
                  </a:lnTo>
                  <a:lnTo>
                    <a:pt x="0" y="4372"/>
                  </a:lnTo>
                  <a:lnTo>
                    <a:pt x="250" y="3498"/>
                  </a:lnTo>
                  <a:lnTo>
                    <a:pt x="749" y="2623"/>
                  </a:lnTo>
                  <a:lnTo>
                    <a:pt x="1374" y="1874"/>
                  </a:lnTo>
                  <a:lnTo>
                    <a:pt x="1998" y="1250"/>
                  </a:lnTo>
                  <a:lnTo>
                    <a:pt x="2873" y="750"/>
                  </a:lnTo>
                  <a:lnTo>
                    <a:pt x="3747" y="375"/>
                  </a:lnTo>
                  <a:lnTo>
                    <a:pt x="4621" y="126"/>
                  </a:lnTo>
                  <a:lnTo>
                    <a:pt x="5620" y="1"/>
                  </a:lnTo>
                  <a:lnTo>
                    <a:pt x="56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459800" y="2456275"/>
              <a:ext cx="808675" cy="549525"/>
            </a:xfrm>
            <a:custGeom>
              <a:avLst/>
              <a:gdLst/>
              <a:ahLst/>
              <a:cxnLst/>
              <a:rect l="l" t="t" r="r" b="b"/>
              <a:pathLst>
                <a:path w="32347" h="21981" fill="none" extrusionOk="0">
                  <a:moveTo>
                    <a:pt x="24854" y="21981"/>
                  </a:moveTo>
                  <a:lnTo>
                    <a:pt x="24854" y="21981"/>
                  </a:lnTo>
                  <a:lnTo>
                    <a:pt x="24604" y="20732"/>
                  </a:lnTo>
                  <a:lnTo>
                    <a:pt x="24104" y="19608"/>
                  </a:lnTo>
                  <a:lnTo>
                    <a:pt x="23355" y="18484"/>
                  </a:lnTo>
                  <a:lnTo>
                    <a:pt x="22605" y="17485"/>
                  </a:lnTo>
                  <a:lnTo>
                    <a:pt x="21731" y="16611"/>
                  </a:lnTo>
                  <a:lnTo>
                    <a:pt x="20607" y="15861"/>
                  </a:lnTo>
                  <a:lnTo>
                    <a:pt x="19483" y="15362"/>
                  </a:lnTo>
                  <a:lnTo>
                    <a:pt x="18234" y="14987"/>
                  </a:lnTo>
                  <a:lnTo>
                    <a:pt x="21981" y="6494"/>
                  </a:lnTo>
                  <a:lnTo>
                    <a:pt x="19233" y="5246"/>
                  </a:lnTo>
                  <a:lnTo>
                    <a:pt x="15112" y="14737"/>
                  </a:lnTo>
                  <a:lnTo>
                    <a:pt x="15112" y="14737"/>
                  </a:lnTo>
                  <a:lnTo>
                    <a:pt x="13738" y="14987"/>
                  </a:lnTo>
                  <a:lnTo>
                    <a:pt x="12364" y="15487"/>
                  </a:lnTo>
                  <a:lnTo>
                    <a:pt x="11240" y="16236"/>
                  </a:lnTo>
                  <a:lnTo>
                    <a:pt x="10116" y="17110"/>
                  </a:lnTo>
                  <a:lnTo>
                    <a:pt x="9117" y="18109"/>
                  </a:lnTo>
                  <a:lnTo>
                    <a:pt x="8368" y="19358"/>
                  </a:lnTo>
                  <a:lnTo>
                    <a:pt x="7868" y="20607"/>
                  </a:lnTo>
                  <a:lnTo>
                    <a:pt x="7494" y="21981"/>
                  </a:lnTo>
                  <a:lnTo>
                    <a:pt x="1124" y="21981"/>
                  </a:lnTo>
                  <a:lnTo>
                    <a:pt x="1124" y="21981"/>
                  </a:lnTo>
                  <a:lnTo>
                    <a:pt x="500" y="20232"/>
                  </a:lnTo>
                  <a:lnTo>
                    <a:pt x="125" y="18359"/>
                  </a:lnTo>
                  <a:lnTo>
                    <a:pt x="2998" y="18359"/>
                  </a:lnTo>
                  <a:lnTo>
                    <a:pt x="2998" y="15362"/>
                  </a:lnTo>
                  <a:lnTo>
                    <a:pt x="0" y="15362"/>
                  </a:lnTo>
                  <a:lnTo>
                    <a:pt x="0" y="15362"/>
                  </a:lnTo>
                  <a:lnTo>
                    <a:pt x="125" y="14113"/>
                  </a:lnTo>
                  <a:lnTo>
                    <a:pt x="375" y="12864"/>
                  </a:lnTo>
                  <a:lnTo>
                    <a:pt x="625" y="11615"/>
                  </a:lnTo>
                  <a:lnTo>
                    <a:pt x="999" y="10491"/>
                  </a:lnTo>
                  <a:lnTo>
                    <a:pt x="1499" y="9367"/>
                  </a:lnTo>
                  <a:lnTo>
                    <a:pt x="2123" y="8243"/>
                  </a:lnTo>
                  <a:lnTo>
                    <a:pt x="2748" y="7244"/>
                  </a:lnTo>
                  <a:lnTo>
                    <a:pt x="3372" y="6245"/>
                  </a:lnTo>
                  <a:lnTo>
                    <a:pt x="5246" y="7993"/>
                  </a:lnTo>
                  <a:lnTo>
                    <a:pt x="7369" y="5995"/>
                  </a:lnTo>
                  <a:lnTo>
                    <a:pt x="5371" y="4122"/>
                  </a:lnTo>
                  <a:lnTo>
                    <a:pt x="5371" y="4122"/>
                  </a:lnTo>
                  <a:lnTo>
                    <a:pt x="6370" y="3247"/>
                  </a:lnTo>
                  <a:lnTo>
                    <a:pt x="7494" y="2498"/>
                  </a:lnTo>
                  <a:lnTo>
                    <a:pt x="8493" y="1874"/>
                  </a:lnTo>
                  <a:lnTo>
                    <a:pt x="9617" y="1374"/>
                  </a:lnTo>
                  <a:lnTo>
                    <a:pt x="10866" y="874"/>
                  </a:lnTo>
                  <a:lnTo>
                    <a:pt x="12115" y="500"/>
                  </a:lnTo>
                  <a:lnTo>
                    <a:pt x="13364" y="250"/>
                  </a:lnTo>
                  <a:lnTo>
                    <a:pt x="14737" y="0"/>
                  </a:lnTo>
                  <a:lnTo>
                    <a:pt x="14737" y="2873"/>
                  </a:lnTo>
                  <a:lnTo>
                    <a:pt x="17610" y="2873"/>
                  </a:lnTo>
                  <a:lnTo>
                    <a:pt x="17610" y="0"/>
                  </a:lnTo>
                  <a:lnTo>
                    <a:pt x="17610" y="0"/>
                  </a:lnTo>
                  <a:lnTo>
                    <a:pt x="18984" y="250"/>
                  </a:lnTo>
                  <a:lnTo>
                    <a:pt x="20233" y="500"/>
                  </a:lnTo>
                  <a:lnTo>
                    <a:pt x="21481" y="874"/>
                  </a:lnTo>
                  <a:lnTo>
                    <a:pt x="22605" y="1374"/>
                  </a:lnTo>
                  <a:lnTo>
                    <a:pt x="23854" y="1874"/>
                  </a:lnTo>
                  <a:lnTo>
                    <a:pt x="24854" y="2498"/>
                  </a:lnTo>
                  <a:lnTo>
                    <a:pt x="25978" y="3247"/>
                  </a:lnTo>
                  <a:lnTo>
                    <a:pt x="26852" y="4122"/>
                  </a:lnTo>
                  <a:lnTo>
                    <a:pt x="24978" y="5995"/>
                  </a:lnTo>
                  <a:lnTo>
                    <a:pt x="27102" y="7993"/>
                  </a:lnTo>
                  <a:lnTo>
                    <a:pt x="28850" y="6245"/>
                  </a:lnTo>
                  <a:lnTo>
                    <a:pt x="28850" y="6245"/>
                  </a:lnTo>
                  <a:lnTo>
                    <a:pt x="29599" y="7244"/>
                  </a:lnTo>
                  <a:lnTo>
                    <a:pt x="30224" y="8243"/>
                  </a:lnTo>
                  <a:lnTo>
                    <a:pt x="30848" y="9367"/>
                  </a:lnTo>
                  <a:lnTo>
                    <a:pt x="31348" y="10491"/>
                  </a:lnTo>
                  <a:lnTo>
                    <a:pt x="31722" y="11615"/>
                  </a:lnTo>
                  <a:lnTo>
                    <a:pt x="31972" y="12864"/>
                  </a:lnTo>
                  <a:lnTo>
                    <a:pt x="32222" y="14113"/>
                  </a:lnTo>
                  <a:lnTo>
                    <a:pt x="32347" y="15362"/>
                  </a:lnTo>
                  <a:lnTo>
                    <a:pt x="29350" y="15362"/>
                  </a:lnTo>
                  <a:lnTo>
                    <a:pt x="29350" y="18359"/>
                  </a:lnTo>
                  <a:lnTo>
                    <a:pt x="32222" y="18359"/>
                  </a:lnTo>
                  <a:lnTo>
                    <a:pt x="32222" y="18359"/>
                  </a:lnTo>
                  <a:lnTo>
                    <a:pt x="31847" y="20232"/>
                  </a:lnTo>
                  <a:lnTo>
                    <a:pt x="31223" y="21981"/>
                  </a:lnTo>
                  <a:lnTo>
                    <a:pt x="24854" y="219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1081125" y="3005775"/>
              <a:ext cx="25" cy="25"/>
            </a:xfrm>
            <a:custGeom>
              <a:avLst/>
              <a:gdLst/>
              <a:ahLst/>
              <a:cxnLst/>
              <a:rect l="l" t="t" r="r" b="b"/>
              <a:pathLst>
                <a:path w="1" h="1" fill="none" extrusionOk="0">
                  <a:moveTo>
                    <a:pt x="1" y="1"/>
                  </a:move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644000" y="3190000"/>
              <a:ext cx="402800" cy="74950"/>
            </a:xfrm>
            <a:custGeom>
              <a:avLst/>
              <a:gdLst/>
              <a:ahLst/>
              <a:cxnLst/>
              <a:rect l="l" t="t" r="r" b="b"/>
              <a:pathLst>
                <a:path w="16112" h="2998" extrusionOk="0">
                  <a:moveTo>
                    <a:pt x="1" y="0"/>
                  </a:moveTo>
                  <a:lnTo>
                    <a:pt x="1" y="2998"/>
                  </a:lnTo>
                  <a:lnTo>
                    <a:pt x="16112" y="2998"/>
                  </a:lnTo>
                  <a:lnTo>
                    <a:pt x="16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a:off x="6835650" y="3624350"/>
            <a:ext cx="3176700" cy="3176700"/>
          </a:xfrm>
          <a:prstGeom prst="blockArc">
            <a:avLst>
              <a:gd name="adj1" fmla="val 1079972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10"/>
          <p:cNvSpPr txBox="1">
            <a:spLocks noGrp="1"/>
          </p:cNvSpPr>
          <p:nvPr>
            <p:ph type="title"/>
          </p:nvPr>
        </p:nvSpPr>
        <p:spPr>
          <a:xfrm>
            <a:off x="2448600" y="3346850"/>
            <a:ext cx="4246800" cy="12291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400"/>
              <a:buNone/>
              <a:defRPr sz="3000">
                <a:solidFill>
                  <a:schemeClr val="dk2"/>
                </a:solidFill>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1284000" y="1387300"/>
            <a:ext cx="6576000" cy="1871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09" name="Google Shape;109;p11"/>
          <p:cNvSpPr/>
          <p:nvPr/>
        </p:nvSpPr>
        <p:spPr>
          <a:xfrm>
            <a:off x="0" y="4294050"/>
            <a:ext cx="9144000" cy="84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10800000">
            <a:off x="6151000" y="2431556"/>
            <a:ext cx="3176700" cy="3176700"/>
          </a:xfrm>
          <a:prstGeom prst="blockArc">
            <a:avLst>
              <a:gd name="adj1" fmla="val 783378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259375" y="-745150"/>
            <a:ext cx="3176700" cy="3176700"/>
          </a:xfrm>
          <a:prstGeom prst="blockArc">
            <a:avLst>
              <a:gd name="adj1" fmla="val 8337738"/>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400"/>
              <a:buFont typeface="Montserrat"/>
              <a:buNone/>
              <a:defRPr sz="34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4" r:id="rId13"/>
    <p:sldLayoutId id="2147483667" r:id="rId14"/>
    <p:sldLayoutId id="2147483668" r:id="rId15"/>
    <p:sldLayoutId id="2147483669" r:id="rId16"/>
    <p:sldLayoutId id="2147483670" r:id="rId17"/>
    <p:sldLayoutId id="2147483671" r:id="rId18"/>
    <p:sldLayoutId id="2147483673" r:id="rId19"/>
    <p:sldLayoutId id="2147483675" r:id="rId20"/>
    <p:sldLayoutId id="2147483676"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emf"/><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pn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6.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4"/>
          <p:cNvSpPr txBox="1">
            <a:spLocks noGrp="1"/>
          </p:cNvSpPr>
          <p:nvPr>
            <p:ph type="subTitle" idx="1"/>
          </p:nvPr>
        </p:nvSpPr>
        <p:spPr>
          <a:xfrm>
            <a:off x="2422188" y="2022488"/>
            <a:ext cx="4635900" cy="24822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400" dirty="0">
                <a:latin typeface="Lucida Handwriting" panose="03010101010101010101" pitchFamily="66" charset="0"/>
              </a:rPr>
              <a:t>El éxito es la suma de pequeños esfuerzos repetidos día tras día.</a:t>
            </a:r>
          </a:p>
          <a:p>
            <a:pPr marL="0" lvl="0" indent="0" algn="r" rtl="0">
              <a:spcBef>
                <a:spcPts val="0"/>
              </a:spcBef>
              <a:spcAft>
                <a:spcPts val="0"/>
              </a:spcAft>
              <a:buNone/>
            </a:pPr>
            <a:endParaRPr lang="es-EC" sz="2400" b="1" dirty="0">
              <a:latin typeface="Lucida Handwriting" panose="03010101010101010101" pitchFamily="66" charset="0"/>
            </a:endParaRPr>
          </a:p>
          <a:p>
            <a:pPr marL="0" lvl="0" indent="0" algn="r" rtl="0">
              <a:spcBef>
                <a:spcPts val="0"/>
              </a:spcBef>
              <a:spcAft>
                <a:spcPts val="0"/>
              </a:spcAft>
              <a:buNone/>
            </a:pPr>
            <a:endParaRPr lang="es-EC" sz="2400" b="1" dirty="0">
              <a:latin typeface="Lucida Handwriting" panose="03010101010101010101" pitchFamily="66" charset="0"/>
            </a:endParaRPr>
          </a:p>
          <a:p>
            <a:pPr marL="0" lvl="0" indent="0" algn="r" rtl="0">
              <a:spcBef>
                <a:spcPts val="0"/>
              </a:spcBef>
              <a:spcAft>
                <a:spcPts val="0"/>
              </a:spcAft>
              <a:buNone/>
            </a:pPr>
            <a:r>
              <a:rPr lang="es-EC" sz="2400" b="1" dirty="0">
                <a:latin typeface="Lucida Handwriting" panose="03010101010101010101" pitchFamily="66" charset="0"/>
              </a:rPr>
              <a:t>R. </a:t>
            </a:r>
            <a:r>
              <a:rPr lang="es-EC" sz="2400" b="1" dirty="0" err="1">
                <a:latin typeface="Lucida Handwriting" panose="03010101010101010101" pitchFamily="66" charset="0"/>
              </a:rPr>
              <a:t>Collier</a:t>
            </a:r>
            <a:endParaRPr sz="2400" b="1" dirty="0">
              <a:latin typeface="Lucida Handwriting" panose="03010101010101010101" pitchFamily="66" charset="0"/>
            </a:endParaRPr>
          </a:p>
          <a:p>
            <a:pPr marL="0" lvl="0" indent="0" algn="l" rtl="0">
              <a:spcBef>
                <a:spcPts val="0"/>
              </a:spcBef>
              <a:spcAft>
                <a:spcPts val="0"/>
              </a:spcAft>
              <a:buNone/>
            </a:pPr>
            <a:endParaRPr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3;p51">
            <a:extLst>
              <a:ext uri="{FF2B5EF4-FFF2-40B4-BE49-F238E27FC236}">
                <a16:creationId xmlns:a16="http://schemas.microsoft.com/office/drawing/2014/main" id="{FF16B505-1C72-4C9B-AE48-53D3C71EDBF7}"/>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a:t>
            </a:r>
            <a:r>
              <a:rPr lang="de"/>
              <a:t>Marco referencial</a:t>
            </a:r>
            <a:endParaRPr lang="de" dirty="0"/>
          </a:p>
        </p:txBody>
      </p:sp>
      <p:cxnSp>
        <p:nvCxnSpPr>
          <p:cNvPr id="7" name="Google Shape;1372;p32">
            <a:extLst>
              <a:ext uri="{FF2B5EF4-FFF2-40B4-BE49-F238E27FC236}">
                <a16:creationId xmlns:a16="http://schemas.microsoft.com/office/drawing/2014/main" id="{BC4F247C-9466-4CA4-A5EF-0AEAC3FB7E79}"/>
              </a:ext>
            </a:extLst>
          </p:cNvPr>
          <p:cNvCxnSpPr>
            <a:cxnSpLocks/>
            <a:stCxn id="17" idx="6"/>
            <a:endCxn id="25" idx="2"/>
          </p:cNvCxnSpPr>
          <p:nvPr/>
        </p:nvCxnSpPr>
        <p:spPr>
          <a:xfrm flipV="1">
            <a:off x="730169" y="2604697"/>
            <a:ext cx="2463957" cy="52758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8" name="Google Shape;1375;p32">
            <a:extLst>
              <a:ext uri="{FF2B5EF4-FFF2-40B4-BE49-F238E27FC236}">
                <a16:creationId xmlns:a16="http://schemas.microsoft.com/office/drawing/2014/main" id="{49950B56-1AF4-4621-A252-00F80F333753}"/>
              </a:ext>
            </a:extLst>
          </p:cNvPr>
          <p:cNvCxnSpPr>
            <a:cxnSpLocks/>
            <a:stCxn id="40" idx="2"/>
            <a:endCxn id="25" idx="6"/>
          </p:cNvCxnSpPr>
          <p:nvPr/>
        </p:nvCxnSpPr>
        <p:spPr>
          <a:xfrm rot="10800000">
            <a:off x="3465326" y="2604698"/>
            <a:ext cx="2463964" cy="264373"/>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13" name="Google Shape;1384;p32">
            <a:extLst>
              <a:ext uri="{FF2B5EF4-FFF2-40B4-BE49-F238E27FC236}">
                <a16:creationId xmlns:a16="http://schemas.microsoft.com/office/drawing/2014/main" id="{A54EEF0E-0A2E-40AB-927F-0629392CDF3F}"/>
              </a:ext>
            </a:extLst>
          </p:cNvPr>
          <p:cNvGrpSpPr/>
          <p:nvPr/>
        </p:nvGrpSpPr>
        <p:grpSpPr>
          <a:xfrm>
            <a:off x="458969" y="1080571"/>
            <a:ext cx="3409871" cy="2187306"/>
            <a:chOff x="458969" y="1080571"/>
            <a:chExt cx="3409871" cy="2187306"/>
          </a:xfrm>
        </p:grpSpPr>
        <p:sp>
          <p:nvSpPr>
            <p:cNvPr id="14" name="Google Shape;1385;p32">
              <a:extLst>
                <a:ext uri="{FF2B5EF4-FFF2-40B4-BE49-F238E27FC236}">
                  <a16:creationId xmlns:a16="http://schemas.microsoft.com/office/drawing/2014/main" id="{81351BA5-7D48-4418-970A-4BAFB019C969}"/>
                </a:ext>
              </a:extLst>
            </p:cNvPr>
            <p:cNvSpPr txBox="1"/>
            <p:nvPr/>
          </p:nvSpPr>
          <p:spPr>
            <a:xfrm>
              <a:off x="611133" y="2701343"/>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Fira Sans Extra Condensed Medium"/>
                  <a:ea typeface="Fira Sans Extra Condensed Medium"/>
                  <a:cs typeface="Fira Sans Extra Condensed Medium"/>
                  <a:sym typeface="Fira Sans Extra Condensed Medium"/>
                </a:rPr>
                <a:t>2018</a:t>
              </a:r>
              <a:endParaRPr sz="18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15" name="Google Shape;1386;p32">
              <a:extLst>
                <a:ext uri="{FF2B5EF4-FFF2-40B4-BE49-F238E27FC236}">
                  <a16:creationId xmlns:a16="http://schemas.microsoft.com/office/drawing/2014/main" id="{82162A05-6410-4576-A954-E75F281E71CA}"/>
                </a:ext>
              </a:extLst>
            </p:cNvPr>
            <p:cNvSpPr txBox="1"/>
            <p:nvPr/>
          </p:nvSpPr>
          <p:spPr>
            <a:xfrm>
              <a:off x="809425" y="1080571"/>
              <a:ext cx="3059415" cy="9052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100" dirty="0">
                  <a:latin typeface="+mn-lt"/>
                  <a:ea typeface="Roboto"/>
                  <a:cs typeface="Roboto"/>
                  <a:sym typeface="Roboto"/>
                </a:rPr>
                <a:t>Los factores como la calidad de servicio y el valor percibido, deben ser tomados en cuenta aprovechando la oportunidad de poseer una diferenciación en el mercado.</a:t>
              </a:r>
            </a:p>
            <a:p>
              <a:pPr marL="0" lvl="0" indent="0" algn="l" rtl="0">
                <a:spcBef>
                  <a:spcPts val="0"/>
                </a:spcBef>
                <a:spcAft>
                  <a:spcPts val="0"/>
                </a:spcAft>
                <a:buNone/>
              </a:pPr>
              <a:r>
                <a:rPr lang="es-EC" sz="1100" b="1" dirty="0">
                  <a:latin typeface="+mn-lt"/>
                  <a:ea typeface="Roboto"/>
                  <a:cs typeface="Roboto"/>
                  <a:sym typeface="Roboto"/>
                </a:rPr>
                <a:t>(</a:t>
              </a:r>
              <a:r>
                <a:rPr lang="es-EC" sz="1100" b="1" dirty="0" err="1">
                  <a:latin typeface="+mn-lt"/>
                  <a:ea typeface="Roboto"/>
                  <a:cs typeface="Roboto"/>
                  <a:sym typeface="Roboto"/>
                </a:rPr>
                <a:t>Tsafaraski</a:t>
              </a:r>
              <a:r>
                <a:rPr lang="es-EC" sz="1100" b="1" dirty="0">
                  <a:latin typeface="+mn-lt"/>
                  <a:ea typeface="Roboto"/>
                  <a:cs typeface="Roboto"/>
                  <a:sym typeface="Roboto"/>
                </a:rPr>
                <a:t>, </a:t>
              </a:r>
              <a:r>
                <a:rPr lang="es-EC" sz="1100" b="1" dirty="0" err="1">
                  <a:latin typeface="+mn-lt"/>
                  <a:ea typeface="Roboto"/>
                  <a:cs typeface="Roboto"/>
                  <a:sym typeface="Roboto"/>
                </a:rPr>
                <a:t>Kokotas</a:t>
              </a:r>
              <a:r>
                <a:rPr lang="es-EC" sz="1100" b="1" dirty="0">
                  <a:latin typeface="+mn-lt"/>
                  <a:ea typeface="Roboto"/>
                  <a:cs typeface="Roboto"/>
                  <a:sym typeface="Roboto"/>
                </a:rPr>
                <a:t> &amp; </a:t>
              </a:r>
              <a:r>
                <a:rPr lang="es-EC" sz="1100" b="1" dirty="0" err="1">
                  <a:latin typeface="+mn-lt"/>
                  <a:ea typeface="Roboto"/>
                  <a:cs typeface="Roboto"/>
                  <a:sym typeface="Roboto"/>
                </a:rPr>
                <a:t>Pantouvakis</a:t>
              </a:r>
              <a:r>
                <a:rPr lang="es-EC" sz="1100" b="1" dirty="0">
                  <a:latin typeface="+mn-lt"/>
                  <a:ea typeface="Roboto"/>
                  <a:cs typeface="Roboto"/>
                  <a:sym typeface="Roboto"/>
                </a:rPr>
                <a:t>, 2018), </a:t>
              </a:r>
              <a:endParaRPr sz="1100" b="1" dirty="0">
                <a:latin typeface="+mn-lt"/>
                <a:ea typeface="Roboto"/>
                <a:cs typeface="Roboto"/>
                <a:sym typeface="Roboto"/>
              </a:endParaRPr>
            </a:p>
          </p:txBody>
        </p:sp>
        <p:grpSp>
          <p:nvGrpSpPr>
            <p:cNvPr id="16" name="Google Shape;1387;p32">
              <a:extLst>
                <a:ext uri="{FF2B5EF4-FFF2-40B4-BE49-F238E27FC236}">
                  <a16:creationId xmlns:a16="http://schemas.microsoft.com/office/drawing/2014/main" id="{DC8A029C-F7D9-4A9B-B7B5-F1C94029C348}"/>
                </a:ext>
              </a:extLst>
            </p:cNvPr>
            <p:cNvGrpSpPr/>
            <p:nvPr/>
          </p:nvGrpSpPr>
          <p:grpSpPr>
            <a:xfrm>
              <a:off x="458969" y="1397727"/>
              <a:ext cx="271200" cy="1870150"/>
              <a:chOff x="458969" y="1397727"/>
              <a:chExt cx="271200" cy="1870150"/>
            </a:xfrm>
          </p:grpSpPr>
          <p:sp>
            <p:nvSpPr>
              <p:cNvPr id="17" name="Google Shape;1373;p32">
                <a:extLst>
                  <a:ext uri="{FF2B5EF4-FFF2-40B4-BE49-F238E27FC236}">
                    <a16:creationId xmlns:a16="http://schemas.microsoft.com/office/drawing/2014/main" id="{133268CE-B10C-4B8C-849B-C9D81A0ED1D6}"/>
                  </a:ext>
                </a:extLst>
              </p:cNvPr>
              <p:cNvSpPr/>
              <p:nvPr/>
            </p:nvSpPr>
            <p:spPr>
              <a:xfrm>
                <a:off x="458969" y="2996677"/>
                <a:ext cx="271200" cy="271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8;p32">
                <a:extLst>
                  <a:ext uri="{FF2B5EF4-FFF2-40B4-BE49-F238E27FC236}">
                    <a16:creationId xmlns:a16="http://schemas.microsoft.com/office/drawing/2014/main" id="{FB7E305D-8F38-4EB6-AA0C-A757444E3271}"/>
                  </a:ext>
                </a:extLst>
              </p:cNvPr>
              <p:cNvSpPr/>
              <p:nvPr/>
            </p:nvSpPr>
            <p:spPr>
              <a:xfrm>
                <a:off x="458969" y="1397727"/>
                <a:ext cx="271200" cy="271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1389;p32">
                <a:extLst>
                  <a:ext uri="{FF2B5EF4-FFF2-40B4-BE49-F238E27FC236}">
                    <a16:creationId xmlns:a16="http://schemas.microsoft.com/office/drawing/2014/main" id="{22895A9B-C4CB-4E03-9E1D-D7E3092F8A85}"/>
                  </a:ext>
                </a:extLst>
              </p:cNvPr>
              <p:cNvCxnSpPr>
                <a:stCxn id="18" idx="4"/>
                <a:endCxn id="17" idx="0"/>
              </p:cNvCxnSpPr>
              <p:nvPr/>
            </p:nvCxnSpPr>
            <p:spPr>
              <a:xfrm>
                <a:off x="594569" y="1668927"/>
                <a:ext cx="0" cy="1327800"/>
              </a:xfrm>
              <a:prstGeom prst="straightConnector1">
                <a:avLst/>
              </a:prstGeom>
              <a:noFill/>
              <a:ln w="19050" cap="flat" cmpd="sng">
                <a:solidFill>
                  <a:schemeClr val="dk1"/>
                </a:solidFill>
                <a:prstDash val="dash"/>
                <a:round/>
                <a:headEnd type="none" w="med" len="med"/>
                <a:tailEnd type="none" w="med" len="med"/>
              </a:ln>
            </p:spPr>
          </p:cxnSp>
        </p:grpSp>
      </p:grpSp>
      <p:grpSp>
        <p:nvGrpSpPr>
          <p:cNvPr id="20" name="Google Shape;1390;p32">
            <a:extLst>
              <a:ext uri="{FF2B5EF4-FFF2-40B4-BE49-F238E27FC236}">
                <a16:creationId xmlns:a16="http://schemas.microsoft.com/office/drawing/2014/main" id="{2E3EF768-DB91-472B-A2F0-BDC27B6095C9}"/>
              </a:ext>
            </a:extLst>
          </p:cNvPr>
          <p:cNvGrpSpPr/>
          <p:nvPr/>
        </p:nvGrpSpPr>
        <p:grpSpPr>
          <a:xfrm>
            <a:off x="3194126" y="2469097"/>
            <a:ext cx="2986021" cy="1948200"/>
            <a:chOff x="2046993" y="2331977"/>
            <a:chExt cx="2986021" cy="1948200"/>
          </a:xfrm>
        </p:grpSpPr>
        <p:sp>
          <p:nvSpPr>
            <p:cNvPr id="21" name="Google Shape;1391;p32">
              <a:extLst>
                <a:ext uri="{FF2B5EF4-FFF2-40B4-BE49-F238E27FC236}">
                  <a16:creationId xmlns:a16="http://schemas.microsoft.com/office/drawing/2014/main" id="{A5E9E47E-0134-4556-BD5C-FC819A3B0A93}"/>
                </a:ext>
              </a:extLst>
            </p:cNvPr>
            <p:cNvSpPr txBox="1"/>
            <p:nvPr/>
          </p:nvSpPr>
          <p:spPr>
            <a:xfrm>
              <a:off x="2182586" y="2569450"/>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Fira Sans Extra Condensed Medium"/>
                  <a:ea typeface="Fira Sans Extra Condensed Medium"/>
                  <a:cs typeface="Fira Sans Extra Condensed Medium"/>
                  <a:sym typeface="Fira Sans Extra Condensed Medium"/>
                </a:rPr>
                <a:t>2019</a:t>
              </a:r>
              <a:endParaRPr sz="18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22" name="Google Shape;1392;p32">
              <a:extLst>
                <a:ext uri="{FF2B5EF4-FFF2-40B4-BE49-F238E27FC236}">
                  <a16:creationId xmlns:a16="http://schemas.microsoft.com/office/drawing/2014/main" id="{AB958BC6-5B2D-4C9C-A7AD-E2A6E65CBCB6}"/>
                </a:ext>
              </a:extLst>
            </p:cNvPr>
            <p:cNvSpPr txBox="1"/>
            <p:nvPr/>
          </p:nvSpPr>
          <p:spPr>
            <a:xfrm>
              <a:off x="2318193" y="3581777"/>
              <a:ext cx="2714821"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100" dirty="0">
                  <a:solidFill>
                    <a:schemeClr val="dk1"/>
                  </a:solidFill>
                  <a:latin typeface="+mn-lt"/>
                  <a:ea typeface="Roboto"/>
                  <a:cs typeface="Roboto"/>
                  <a:sym typeface="Roboto"/>
                </a:rPr>
                <a:t>Las empresas actualmente, deben concentrar sus esfuerzos y direccionar sus recursos en el conocimiento del cliente.</a:t>
              </a:r>
            </a:p>
            <a:p>
              <a:pPr marL="0" lvl="0" indent="0" algn="l" rtl="0">
                <a:spcBef>
                  <a:spcPts val="0"/>
                </a:spcBef>
                <a:spcAft>
                  <a:spcPts val="0"/>
                </a:spcAft>
                <a:buNone/>
              </a:pPr>
              <a:r>
                <a:rPr lang="es-EC" sz="1100" b="1" dirty="0">
                  <a:effectLst/>
                  <a:latin typeface="+mn-lt"/>
                  <a:ea typeface="Times New Roman" panose="02020603050405020304" pitchFamily="18" charset="0"/>
                </a:rPr>
                <a:t>(Henao,2019)</a:t>
              </a:r>
              <a:endParaRPr lang="en-US" sz="1100" b="1" dirty="0">
                <a:solidFill>
                  <a:schemeClr val="dk1"/>
                </a:solidFill>
                <a:latin typeface="+mn-lt"/>
                <a:ea typeface="Roboto"/>
                <a:cs typeface="Roboto"/>
                <a:sym typeface="Roboto"/>
              </a:endParaRPr>
            </a:p>
          </p:txBody>
        </p:sp>
        <p:grpSp>
          <p:nvGrpSpPr>
            <p:cNvPr id="23" name="Google Shape;1393;p32">
              <a:extLst>
                <a:ext uri="{FF2B5EF4-FFF2-40B4-BE49-F238E27FC236}">
                  <a16:creationId xmlns:a16="http://schemas.microsoft.com/office/drawing/2014/main" id="{01D483F4-97E7-4D16-A18A-B833F5C1F03E}"/>
                </a:ext>
              </a:extLst>
            </p:cNvPr>
            <p:cNvGrpSpPr/>
            <p:nvPr/>
          </p:nvGrpSpPr>
          <p:grpSpPr>
            <a:xfrm>
              <a:off x="2046993" y="2331977"/>
              <a:ext cx="271200" cy="1871786"/>
              <a:chOff x="2046993" y="2332777"/>
              <a:chExt cx="271200" cy="1871786"/>
            </a:xfrm>
          </p:grpSpPr>
          <p:sp>
            <p:nvSpPr>
              <p:cNvPr id="24" name="Google Shape;1394;p32">
                <a:extLst>
                  <a:ext uri="{FF2B5EF4-FFF2-40B4-BE49-F238E27FC236}">
                    <a16:creationId xmlns:a16="http://schemas.microsoft.com/office/drawing/2014/main" id="{33E342C2-F057-4C79-B047-69A3219DD693}"/>
                  </a:ext>
                </a:extLst>
              </p:cNvPr>
              <p:cNvSpPr/>
              <p:nvPr/>
            </p:nvSpPr>
            <p:spPr>
              <a:xfrm>
                <a:off x="2046993" y="3933363"/>
                <a:ext cx="271200" cy="271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374;p32">
                <a:extLst>
                  <a:ext uri="{FF2B5EF4-FFF2-40B4-BE49-F238E27FC236}">
                    <a16:creationId xmlns:a16="http://schemas.microsoft.com/office/drawing/2014/main" id="{A3881EC3-1EB8-4AE6-9101-947AE7B7ED29}"/>
                  </a:ext>
                </a:extLst>
              </p:cNvPr>
              <p:cNvSpPr/>
              <p:nvPr/>
            </p:nvSpPr>
            <p:spPr>
              <a:xfrm>
                <a:off x="2046993" y="2332777"/>
                <a:ext cx="271200" cy="271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1395;p32">
                <a:extLst>
                  <a:ext uri="{FF2B5EF4-FFF2-40B4-BE49-F238E27FC236}">
                    <a16:creationId xmlns:a16="http://schemas.microsoft.com/office/drawing/2014/main" id="{917A30D8-FEC7-43AF-9CC2-A822DCECC2F2}"/>
                  </a:ext>
                </a:extLst>
              </p:cNvPr>
              <p:cNvCxnSpPr>
                <a:stCxn id="25" idx="4"/>
              </p:cNvCxnSpPr>
              <p:nvPr/>
            </p:nvCxnSpPr>
            <p:spPr>
              <a:xfrm>
                <a:off x="2182593" y="2603977"/>
                <a:ext cx="0" cy="1327800"/>
              </a:xfrm>
              <a:prstGeom prst="straightConnector1">
                <a:avLst/>
              </a:prstGeom>
              <a:noFill/>
              <a:ln w="19050" cap="flat" cmpd="sng">
                <a:solidFill>
                  <a:schemeClr val="dk1"/>
                </a:solidFill>
                <a:prstDash val="dash"/>
                <a:round/>
                <a:headEnd type="none" w="med" len="med"/>
                <a:tailEnd type="none" w="med" len="med"/>
              </a:ln>
            </p:spPr>
          </p:cxnSp>
        </p:grpSp>
      </p:grpSp>
      <p:grpSp>
        <p:nvGrpSpPr>
          <p:cNvPr id="34" name="Google Shape;1402;p32">
            <a:extLst>
              <a:ext uri="{FF2B5EF4-FFF2-40B4-BE49-F238E27FC236}">
                <a16:creationId xmlns:a16="http://schemas.microsoft.com/office/drawing/2014/main" id="{71E1EC01-CC38-442D-B185-117449C511B6}"/>
              </a:ext>
            </a:extLst>
          </p:cNvPr>
          <p:cNvGrpSpPr/>
          <p:nvPr/>
        </p:nvGrpSpPr>
        <p:grpSpPr>
          <a:xfrm>
            <a:off x="5929283" y="1132884"/>
            <a:ext cx="3069989" cy="1871786"/>
            <a:chOff x="3640416" y="1396927"/>
            <a:chExt cx="3069989" cy="1871786"/>
          </a:xfrm>
        </p:grpSpPr>
        <p:sp>
          <p:nvSpPr>
            <p:cNvPr id="35" name="Google Shape;1403;p32">
              <a:extLst>
                <a:ext uri="{FF2B5EF4-FFF2-40B4-BE49-F238E27FC236}">
                  <a16:creationId xmlns:a16="http://schemas.microsoft.com/office/drawing/2014/main" id="{E3B90087-B85A-49EF-BFA6-A092767312A3}"/>
                </a:ext>
              </a:extLst>
            </p:cNvPr>
            <p:cNvSpPr txBox="1"/>
            <p:nvPr/>
          </p:nvSpPr>
          <p:spPr>
            <a:xfrm>
              <a:off x="3934528" y="2647093"/>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Fira Sans Extra Condensed Medium"/>
                  <a:ea typeface="Fira Sans Extra Condensed Medium"/>
                  <a:cs typeface="Fira Sans Extra Condensed Medium"/>
                  <a:sym typeface="Fira Sans Extra Condensed Medium"/>
                </a:rPr>
                <a:t>2020</a:t>
              </a:r>
              <a:endParaRPr sz="18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36" name="Google Shape;1404;p32">
              <a:extLst>
                <a:ext uri="{FF2B5EF4-FFF2-40B4-BE49-F238E27FC236}">
                  <a16:creationId xmlns:a16="http://schemas.microsoft.com/office/drawing/2014/main" id="{DFEADF24-C973-4E85-9321-B928E97F3812}"/>
                </a:ext>
              </a:extLst>
            </p:cNvPr>
            <p:cNvSpPr txBox="1"/>
            <p:nvPr/>
          </p:nvSpPr>
          <p:spPr>
            <a:xfrm>
              <a:off x="3934528" y="1655446"/>
              <a:ext cx="2775877"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100" dirty="0">
                  <a:solidFill>
                    <a:schemeClr val="dk1"/>
                  </a:solidFill>
                  <a:latin typeface="+mn-lt"/>
                  <a:ea typeface="Roboto"/>
                  <a:cs typeface="Roboto"/>
                  <a:sym typeface="Roboto"/>
                </a:rPr>
                <a:t>La incidencia de la dimensión capacidad de respuesta es altamente valoradas convirtiéndose en una de las determinantes más influyentes en el proceso de decisión de compra.</a:t>
              </a:r>
            </a:p>
            <a:p>
              <a:pPr marL="0" lvl="0" indent="0" algn="l" rtl="0">
                <a:spcBef>
                  <a:spcPts val="0"/>
                </a:spcBef>
                <a:spcAft>
                  <a:spcPts val="0"/>
                </a:spcAft>
                <a:buNone/>
              </a:pPr>
              <a:r>
                <a:rPr lang="en-US" sz="1100" b="1" dirty="0">
                  <a:solidFill>
                    <a:schemeClr val="dk1"/>
                  </a:solidFill>
                  <a:latin typeface="+mn-lt"/>
                  <a:ea typeface="Roboto"/>
                  <a:cs typeface="Roboto"/>
                  <a:sym typeface="Roboto"/>
                </a:rPr>
                <a:t>(Chang, 2020)</a:t>
              </a:r>
            </a:p>
          </p:txBody>
        </p:sp>
        <p:grpSp>
          <p:nvGrpSpPr>
            <p:cNvPr id="37" name="Google Shape;1405;p32">
              <a:extLst>
                <a:ext uri="{FF2B5EF4-FFF2-40B4-BE49-F238E27FC236}">
                  <a16:creationId xmlns:a16="http://schemas.microsoft.com/office/drawing/2014/main" id="{52AE3E3E-1E8B-4984-80BB-2C9CE0541494}"/>
                </a:ext>
              </a:extLst>
            </p:cNvPr>
            <p:cNvGrpSpPr/>
            <p:nvPr/>
          </p:nvGrpSpPr>
          <p:grpSpPr>
            <a:xfrm>
              <a:off x="3640416" y="1396927"/>
              <a:ext cx="271206" cy="1871786"/>
              <a:chOff x="3640416" y="1396927"/>
              <a:chExt cx="271206" cy="1871786"/>
            </a:xfrm>
          </p:grpSpPr>
          <p:sp>
            <p:nvSpPr>
              <p:cNvPr id="38" name="Google Shape;1406;p32">
                <a:extLst>
                  <a:ext uri="{FF2B5EF4-FFF2-40B4-BE49-F238E27FC236}">
                    <a16:creationId xmlns:a16="http://schemas.microsoft.com/office/drawing/2014/main" id="{8476E256-FCA7-4C56-A570-3EC3A106C1BD}"/>
                  </a:ext>
                </a:extLst>
              </p:cNvPr>
              <p:cNvSpPr/>
              <p:nvPr/>
            </p:nvSpPr>
            <p:spPr>
              <a:xfrm>
                <a:off x="3640416" y="1396927"/>
                <a:ext cx="271200" cy="2712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1407;p32">
                <a:extLst>
                  <a:ext uri="{FF2B5EF4-FFF2-40B4-BE49-F238E27FC236}">
                    <a16:creationId xmlns:a16="http://schemas.microsoft.com/office/drawing/2014/main" id="{BC6F4DCB-0CFF-41FF-98C9-E280FB02DCD3}"/>
                  </a:ext>
                </a:extLst>
              </p:cNvPr>
              <p:cNvCxnSpPr>
                <a:stCxn id="38" idx="4"/>
              </p:cNvCxnSpPr>
              <p:nvPr/>
            </p:nvCxnSpPr>
            <p:spPr>
              <a:xfrm>
                <a:off x="3776016" y="1668127"/>
                <a:ext cx="0" cy="1327800"/>
              </a:xfrm>
              <a:prstGeom prst="straightConnector1">
                <a:avLst/>
              </a:prstGeom>
              <a:noFill/>
              <a:ln w="19050" cap="flat" cmpd="sng">
                <a:solidFill>
                  <a:schemeClr val="dk1"/>
                </a:solidFill>
                <a:prstDash val="dash"/>
                <a:round/>
                <a:headEnd type="none" w="med" len="med"/>
                <a:tailEnd type="none" w="med" len="med"/>
              </a:ln>
            </p:spPr>
          </p:cxnSp>
          <p:sp>
            <p:nvSpPr>
              <p:cNvPr id="40" name="Google Shape;1376;p32">
                <a:extLst>
                  <a:ext uri="{FF2B5EF4-FFF2-40B4-BE49-F238E27FC236}">
                    <a16:creationId xmlns:a16="http://schemas.microsoft.com/office/drawing/2014/main" id="{CB92DB0E-B362-46CF-A603-9012797D59A7}"/>
                  </a:ext>
                </a:extLst>
              </p:cNvPr>
              <p:cNvSpPr/>
              <p:nvPr/>
            </p:nvSpPr>
            <p:spPr>
              <a:xfrm>
                <a:off x="3640423" y="2997513"/>
                <a:ext cx="271200" cy="2712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8" name="Picture 2" descr="ESPE - Universidad de las Fuerzas Armadas | Sangolquí">
            <a:extLst>
              <a:ext uri="{FF2B5EF4-FFF2-40B4-BE49-F238E27FC236}">
                <a16:creationId xmlns:a16="http://schemas.microsoft.com/office/drawing/2014/main" id="{F7A98B7C-45A8-4A49-B879-EDFD153C0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060" y="4675948"/>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6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76" name="Google Shape;883;p51">
            <a:extLst>
              <a:ext uri="{FF2B5EF4-FFF2-40B4-BE49-F238E27FC236}">
                <a16:creationId xmlns:a16="http://schemas.microsoft.com/office/drawing/2014/main" id="{767EEF2A-3FEA-49AB-A7BF-5BFE18926464}"/>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Marco conceptual</a:t>
            </a:r>
          </a:p>
        </p:txBody>
      </p:sp>
      <p:pic>
        <p:nvPicPr>
          <p:cNvPr id="26" name="Picture 2" descr="ESPE - Universidad de las Fuerzas Armadas | Sangolquí">
            <a:extLst>
              <a:ext uri="{FF2B5EF4-FFF2-40B4-BE49-F238E27FC236}">
                <a16:creationId xmlns:a16="http://schemas.microsoft.com/office/drawing/2014/main" id="{3E392B21-BB15-4EF0-A380-9CF7CAFC0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216" y="52921"/>
            <a:ext cx="1053957" cy="290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B8D09B95-4855-47C8-9B92-4B9D48E37216}"/>
              </a:ext>
            </a:extLst>
          </p:cNvPr>
          <p:cNvGraphicFramePr/>
          <p:nvPr>
            <p:extLst>
              <p:ext uri="{D42A27DB-BD31-4B8C-83A1-F6EECF244321}">
                <p14:modId xmlns:p14="http://schemas.microsoft.com/office/powerpoint/2010/main" val="2283247219"/>
              </p:ext>
            </p:extLst>
          </p:nvPr>
        </p:nvGraphicFramePr>
        <p:xfrm>
          <a:off x="0" y="511965"/>
          <a:ext cx="9144000" cy="4356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16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76" name="Google Shape;883;p51">
            <a:extLst>
              <a:ext uri="{FF2B5EF4-FFF2-40B4-BE49-F238E27FC236}">
                <a16:creationId xmlns:a16="http://schemas.microsoft.com/office/drawing/2014/main" id="{767EEF2A-3FEA-49AB-A7BF-5BFE18926464}"/>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Marco conceptual</a:t>
            </a:r>
          </a:p>
        </p:txBody>
      </p:sp>
      <p:pic>
        <p:nvPicPr>
          <p:cNvPr id="223" name="Picture 2" descr="ESPE - Universidad de las Fuerzas Armadas | Sangolquí">
            <a:extLst>
              <a:ext uri="{FF2B5EF4-FFF2-40B4-BE49-F238E27FC236}">
                <a16:creationId xmlns:a16="http://schemas.microsoft.com/office/drawing/2014/main" id="{2A39B919-BC38-403D-827D-77E0D5A12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4714791"/>
            <a:ext cx="1053957" cy="2908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EEDB97EB-EFAD-4BCE-8334-C292E123C745}"/>
              </a:ext>
            </a:extLst>
          </p:cNvPr>
          <p:cNvGrpSpPr/>
          <p:nvPr/>
        </p:nvGrpSpPr>
        <p:grpSpPr>
          <a:xfrm>
            <a:off x="1321014" y="828310"/>
            <a:ext cx="6143265" cy="3886481"/>
            <a:chOff x="853946" y="469452"/>
            <a:chExt cx="6143265" cy="3886481"/>
          </a:xfrm>
        </p:grpSpPr>
        <p:sp>
          <p:nvSpPr>
            <p:cNvPr id="6" name="Forma libre: forma 5">
              <a:extLst>
                <a:ext uri="{FF2B5EF4-FFF2-40B4-BE49-F238E27FC236}">
                  <a16:creationId xmlns:a16="http://schemas.microsoft.com/office/drawing/2014/main" id="{FC924324-6544-4F87-9945-13E6D3A7CA1A}"/>
                </a:ext>
              </a:extLst>
            </p:cNvPr>
            <p:cNvSpPr/>
            <p:nvPr/>
          </p:nvSpPr>
          <p:spPr>
            <a:xfrm>
              <a:off x="2250132" y="469452"/>
              <a:ext cx="3396659" cy="387816"/>
            </a:xfrm>
            <a:custGeom>
              <a:avLst/>
              <a:gdLst>
                <a:gd name="connsiteX0" fmla="*/ 0 w 3396659"/>
                <a:gd name="connsiteY0" fmla="*/ 64637 h 387816"/>
                <a:gd name="connsiteX1" fmla="*/ 64637 w 3396659"/>
                <a:gd name="connsiteY1" fmla="*/ 0 h 387816"/>
                <a:gd name="connsiteX2" fmla="*/ 3332022 w 3396659"/>
                <a:gd name="connsiteY2" fmla="*/ 0 h 387816"/>
                <a:gd name="connsiteX3" fmla="*/ 3396659 w 3396659"/>
                <a:gd name="connsiteY3" fmla="*/ 64637 h 387816"/>
                <a:gd name="connsiteX4" fmla="*/ 3396659 w 3396659"/>
                <a:gd name="connsiteY4" fmla="*/ 323179 h 387816"/>
                <a:gd name="connsiteX5" fmla="*/ 3332022 w 3396659"/>
                <a:gd name="connsiteY5" fmla="*/ 387816 h 387816"/>
                <a:gd name="connsiteX6" fmla="*/ 64637 w 3396659"/>
                <a:gd name="connsiteY6" fmla="*/ 387816 h 387816"/>
                <a:gd name="connsiteX7" fmla="*/ 0 w 3396659"/>
                <a:gd name="connsiteY7" fmla="*/ 323179 h 387816"/>
                <a:gd name="connsiteX8" fmla="*/ 0 w 3396659"/>
                <a:gd name="connsiteY8" fmla="*/ 64637 h 38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6659" h="387816">
                  <a:moveTo>
                    <a:pt x="0" y="64637"/>
                  </a:moveTo>
                  <a:cubicBezTo>
                    <a:pt x="0" y="28939"/>
                    <a:pt x="28939" y="0"/>
                    <a:pt x="64637" y="0"/>
                  </a:cubicBezTo>
                  <a:lnTo>
                    <a:pt x="3332022" y="0"/>
                  </a:lnTo>
                  <a:cubicBezTo>
                    <a:pt x="3367720" y="0"/>
                    <a:pt x="3396659" y="28939"/>
                    <a:pt x="3396659" y="64637"/>
                  </a:cubicBezTo>
                  <a:lnTo>
                    <a:pt x="3396659" y="323179"/>
                  </a:lnTo>
                  <a:cubicBezTo>
                    <a:pt x="3396659" y="358877"/>
                    <a:pt x="3367720" y="387816"/>
                    <a:pt x="3332022" y="387816"/>
                  </a:cubicBezTo>
                  <a:lnTo>
                    <a:pt x="64637" y="387816"/>
                  </a:lnTo>
                  <a:cubicBezTo>
                    <a:pt x="28939" y="387816"/>
                    <a:pt x="0" y="358877"/>
                    <a:pt x="0" y="323179"/>
                  </a:cubicBezTo>
                  <a:lnTo>
                    <a:pt x="0" y="646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59572" tIns="59572" rIns="59572" bIns="59572" numCol="1" spcCol="1270" anchor="ctr" anchorCtr="0">
              <a:noAutofit/>
            </a:bodyPr>
            <a:lstStyle/>
            <a:p>
              <a:pPr marL="0" lvl="0" indent="0" algn="ctr" defTabSz="711200">
                <a:lnSpc>
                  <a:spcPct val="90000"/>
                </a:lnSpc>
                <a:spcBef>
                  <a:spcPct val="0"/>
                </a:spcBef>
                <a:spcAft>
                  <a:spcPct val="35000"/>
                </a:spcAft>
                <a:buNone/>
              </a:pPr>
              <a:r>
                <a:rPr lang="es-EC" sz="1600" b="1" kern="1200" dirty="0"/>
                <a:t>Decisión de compra</a:t>
              </a:r>
            </a:p>
          </p:txBody>
        </p:sp>
        <p:sp>
          <p:nvSpPr>
            <p:cNvPr id="8" name="Forma libre: forma 7">
              <a:extLst>
                <a:ext uri="{FF2B5EF4-FFF2-40B4-BE49-F238E27FC236}">
                  <a16:creationId xmlns:a16="http://schemas.microsoft.com/office/drawing/2014/main" id="{48A41BE7-5EB4-45F5-B9C0-C42C7195858B}"/>
                </a:ext>
              </a:extLst>
            </p:cNvPr>
            <p:cNvSpPr/>
            <p:nvPr/>
          </p:nvSpPr>
          <p:spPr>
            <a:xfrm>
              <a:off x="853946" y="2231515"/>
              <a:ext cx="1784312" cy="2124418"/>
            </a:xfrm>
            <a:custGeom>
              <a:avLst/>
              <a:gdLst>
                <a:gd name="connsiteX0" fmla="*/ 0 w 2176169"/>
                <a:gd name="connsiteY0" fmla="*/ 319758 h 1918508"/>
                <a:gd name="connsiteX1" fmla="*/ 319758 w 2176169"/>
                <a:gd name="connsiteY1" fmla="*/ 0 h 1918508"/>
                <a:gd name="connsiteX2" fmla="*/ 1856411 w 2176169"/>
                <a:gd name="connsiteY2" fmla="*/ 0 h 1918508"/>
                <a:gd name="connsiteX3" fmla="*/ 2176169 w 2176169"/>
                <a:gd name="connsiteY3" fmla="*/ 319758 h 1918508"/>
                <a:gd name="connsiteX4" fmla="*/ 2176169 w 2176169"/>
                <a:gd name="connsiteY4" fmla="*/ 1598750 h 1918508"/>
                <a:gd name="connsiteX5" fmla="*/ 1856411 w 2176169"/>
                <a:gd name="connsiteY5" fmla="*/ 1918508 h 1918508"/>
                <a:gd name="connsiteX6" fmla="*/ 319758 w 2176169"/>
                <a:gd name="connsiteY6" fmla="*/ 1918508 h 1918508"/>
                <a:gd name="connsiteX7" fmla="*/ 0 w 2176169"/>
                <a:gd name="connsiteY7" fmla="*/ 1598750 h 1918508"/>
                <a:gd name="connsiteX8" fmla="*/ 0 w 2176169"/>
                <a:gd name="connsiteY8" fmla="*/ 319758 h 191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6169" h="1918508">
                  <a:moveTo>
                    <a:pt x="0" y="319758"/>
                  </a:moveTo>
                  <a:cubicBezTo>
                    <a:pt x="0" y="143161"/>
                    <a:pt x="143161" y="0"/>
                    <a:pt x="319758" y="0"/>
                  </a:cubicBezTo>
                  <a:lnTo>
                    <a:pt x="1856411" y="0"/>
                  </a:lnTo>
                  <a:cubicBezTo>
                    <a:pt x="2033008" y="0"/>
                    <a:pt x="2176169" y="143161"/>
                    <a:pt x="2176169" y="319758"/>
                  </a:cubicBezTo>
                  <a:lnTo>
                    <a:pt x="2176169" y="1598750"/>
                  </a:lnTo>
                  <a:cubicBezTo>
                    <a:pt x="2176169" y="1775347"/>
                    <a:pt x="2033008" y="1918508"/>
                    <a:pt x="1856411" y="1918508"/>
                  </a:cubicBezTo>
                  <a:lnTo>
                    <a:pt x="319758" y="1918508"/>
                  </a:lnTo>
                  <a:cubicBezTo>
                    <a:pt x="143161" y="1918508"/>
                    <a:pt x="0" y="1775347"/>
                    <a:pt x="0" y="1598750"/>
                  </a:cubicBezTo>
                  <a:lnTo>
                    <a:pt x="0" y="31975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129059"/>
                <a:satOff val="-6891"/>
                <a:lumOff val="-6765"/>
                <a:alphaOff val="0"/>
              </a:schemeClr>
            </a:fillRef>
            <a:effectRef idx="1">
              <a:schemeClr val="accent5">
                <a:hueOff val="1129059"/>
                <a:satOff val="-6891"/>
                <a:lumOff val="-6765"/>
                <a:alphaOff val="0"/>
              </a:schemeClr>
            </a:effectRef>
            <a:fontRef idx="minor">
              <a:schemeClr val="dk1"/>
            </a:fontRef>
          </p:style>
          <p:txBody>
            <a:bodyPr spcFirstLastPara="0" vert="horz" wrap="square" lIns="124134" tIns="124134" rIns="124134" bIns="124134" numCol="1" spcCol="1270" anchor="ctr" anchorCtr="0">
              <a:noAutofit/>
            </a:bodyPr>
            <a:lstStyle/>
            <a:p>
              <a:pPr marL="0" lvl="0" indent="0" algn="ctr" defTabSz="533400">
                <a:lnSpc>
                  <a:spcPct val="90000"/>
                </a:lnSpc>
                <a:spcBef>
                  <a:spcPct val="0"/>
                </a:spcBef>
                <a:spcAft>
                  <a:spcPct val="35000"/>
                </a:spcAft>
                <a:buNone/>
              </a:pPr>
              <a:r>
                <a:rPr lang="es-ES" sz="1200" kern="1200" dirty="0"/>
                <a:t>El consumidor califica las marcas y determina sus intenciones de compra, generalmente en este momento el consumidor adquiere la marca preferida</a:t>
              </a:r>
              <a:r>
                <a:rPr lang="es-EC" sz="1200" kern="1200" dirty="0"/>
                <a:t> </a:t>
              </a:r>
              <a:r>
                <a:rPr lang="es-EC" sz="1200" b="1" kern="1200" dirty="0"/>
                <a:t>(Kotler &amp; Armstrong, 2012)</a:t>
              </a:r>
            </a:p>
          </p:txBody>
        </p:sp>
        <p:sp>
          <p:nvSpPr>
            <p:cNvPr id="10" name="Forma libre: forma 9">
              <a:extLst>
                <a:ext uri="{FF2B5EF4-FFF2-40B4-BE49-F238E27FC236}">
                  <a16:creationId xmlns:a16="http://schemas.microsoft.com/office/drawing/2014/main" id="{C978D019-ABC0-49B4-B068-4C63DE3A4AAA}"/>
                </a:ext>
              </a:extLst>
            </p:cNvPr>
            <p:cNvSpPr/>
            <p:nvPr/>
          </p:nvSpPr>
          <p:spPr>
            <a:xfrm>
              <a:off x="5212899" y="2231515"/>
              <a:ext cx="1784312" cy="2124418"/>
            </a:xfrm>
            <a:custGeom>
              <a:avLst/>
              <a:gdLst>
                <a:gd name="connsiteX0" fmla="*/ 0 w 2238213"/>
                <a:gd name="connsiteY0" fmla="*/ 277506 h 1665004"/>
                <a:gd name="connsiteX1" fmla="*/ 277506 w 2238213"/>
                <a:gd name="connsiteY1" fmla="*/ 0 h 1665004"/>
                <a:gd name="connsiteX2" fmla="*/ 1960707 w 2238213"/>
                <a:gd name="connsiteY2" fmla="*/ 0 h 1665004"/>
                <a:gd name="connsiteX3" fmla="*/ 2238213 w 2238213"/>
                <a:gd name="connsiteY3" fmla="*/ 277506 h 1665004"/>
                <a:gd name="connsiteX4" fmla="*/ 2238213 w 2238213"/>
                <a:gd name="connsiteY4" fmla="*/ 1387498 h 1665004"/>
                <a:gd name="connsiteX5" fmla="*/ 1960707 w 2238213"/>
                <a:gd name="connsiteY5" fmla="*/ 1665004 h 1665004"/>
                <a:gd name="connsiteX6" fmla="*/ 277506 w 2238213"/>
                <a:gd name="connsiteY6" fmla="*/ 1665004 h 1665004"/>
                <a:gd name="connsiteX7" fmla="*/ 0 w 2238213"/>
                <a:gd name="connsiteY7" fmla="*/ 1387498 h 1665004"/>
                <a:gd name="connsiteX8" fmla="*/ 0 w 2238213"/>
                <a:gd name="connsiteY8" fmla="*/ 277506 h 166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213" h="1665004">
                  <a:moveTo>
                    <a:pt x="0" y="277506"/>
                  </a:moveTo>
                  <a:cubicBezTo>
                    <a:pt x="0" y="124244"/>
                    <a:pt x="124244" y="0"/>
                    <a:pt x="277506" y="0"/>
                  </a:cubicBezTo>
                  <a:lnTo>
                    <a:pt x="1960707" y="0"/>
                  </a:lnTo>
                  <a:cubicBezTo>
                    <a:pt x="2113969" y="0"/>
                    <a:pt x="2238213" y="124244"/>
                    <a:pt x="2238213" y="277506"/>
                  </a:cubicBezTo>
                  <a:lnTo>
                    <a:pt x="2238213" y="1387498"/>
                  </a:lnTo>
                  <a:cubicBezTo>
                    <a:pt x="2238213" y="1540760"/>
                    <a:pt x="2113969" y="1665004"/>
                    <a:pt x="1960707" y="1665004"/>
                  </a:cubicBezTo>
                  <a:lnTo>
                    <a:pt x="277506" y="1665004"/>
                  </a:lnTo>
                  <a:cubicBezTo>
                    <a:pt x="124244" y="1665004"/>
                    <a:pt x="0" y="1540760"/>
                    <a:pt x="0" y="1387498"/>
                  </a:cubicBezTo>
                  <a:lnTo>
                    <a:pt x="0" y="2775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258118"/>
                <a:satOff val="-13782"/>
                <a:lumOff val="-13529"/>
                <a:alphaOff val="0"/>
              </a:schemeClr>
            </a:fillRef>
            <a:effectRef idx="1">
              <a:schemeClr val="accent5">
                <a:hueOff val="2258118"/>
                <a:satOff val="-13782"/>
                <a:lumOff val="-13529"/>
                <a:alphaOff val="0"/>
              </a:schemeClr>
            </a:effectRef>
            <a:fontRef idx="minor">
              <a:schemeClr val="dk1"/>
            </a:fontRef>
          </p:style>
          <p:txBody>
            <a:bodyPr spcFirstLastPara="0" vert="horz" wrap="square" lIns="111759" tIns="111759" rIns="111759" bIns="111759" numCol="1" spcCol="1270" anchor="ctr" anchorCtr="0">
              <a:noAutofit/>
            </a:bodyPr>
            <a:lstStyle/>
            <a:p>
              <a:pPr marL="0" lvl="0" indent="0" algn="ctr" defTabSz="533400">
                <a:lnSpc>
                  <a:spcPct val="90000"/>
                </a:lnSpc>
                <a:spcBef>
                  <a:spcPct val="0"/>
                </a:spcBef>
                <a:spcAft>
                  <a:spcPct val="35000"/>
                </a:spcAft>
                <a:buNone/>
              </a:pPr>
              <a:r>
                <a:rPr lang="es-ES" sz="1200" kern="1200" dirty="0"/>
                <a:t>La intención de compra es la voluntad del consumidor transformada en acciones y esfuerzos realizados para cumplir con un determinado comportamiento </a:t>
              </a:r>
              <a:r>
                <a:rPr lang="es-ES" sz="1200" b="1" kern="1200" dirty="0"/>
                <a:t>(</a:t>
              </a:r>
              <a:r>
                <a:rPr lang="es-ES" sz="1200" b="1" kern="1200" dirty="0" err="1"/>
                <a:t>Ajzen</a:t>
              </a:r>
              <a:r>
                <a:rPr lang="es-ES" sz="1200" b="1" kern="1200" dirty="0"/>
                <a:t>, 1996) </a:t>
              </a:r>
              <a:endParaRPr lang="es-EC" sz="1200" b="1" kern="1200" dirty="0"/>
            </a:p>
          </p:txBody>
        </p:sp>
      </p:grpSp>
      <p:cxnSp>
        <p:nvCxnSpPr>
          <p:cNvPr id="12" name="Conector recto de flecha 11">
            <a:extLst>
              <a:ext uri="{FF2B5EF4-FFF2-40B4-BE49-F238E27FC236}">
                <a16:creationId xmlns:a16="http://schemas.microsoft.com/office/drawing/2014/main" id="{4E67D312-A74A-4C18-92F4-8B3400DCDF8F}"/>
              </a:ext>
            </a:extLst>
          </p:cNvPr>
          <p:cNvCxnSpPr>
            <a:cxnSpLocks/>
          </p:cNvCxnSpPr>
          <p:nvPr/>
        </p:nvCxnSpPr>
        <p:spPr>
          <a:xfrm flipH="1">
            <a:off x="2638259" y="1360851"/>
            <a:ext cx="934135" cy="10539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Conector recto de flecha 38">
            <a:extLst>
              <a:ext uri="{FF2B5EF4-FFF2-40B4-BE49-F238E27FC236}">
                <a16:creationId xmlns:a16="http://schemas.microsoft.com/office/drawing/2014/main" id="{A329B8E4-DA84-4C51-9D37-C7B0327517CD}"/>
              </a:ext>
            </a:extLst>
          </p:cNvPr>
          <p:cNvCxnSpPr>
            <a:cxnSpLocks/>
          </p:cNvCxnSpPr>
          <p:nvPr/>
        </p:nvCxnSpPr>
        <p:spPr>
          <a:xfrm>
            <a:off x="5136752" y="1360851"/>
            <a:ext cx="977107" cy="10073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9718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2: Marco metodológico</a:t>
            </a:r>
          </a:p>
        </p:txBody>
      </p:sp>
      <p:grpSp>
        <p:nvGrpSpPr>
          <p:cNvPr id="83" name="Google Shape;1859;p39">
            <a:extLst>
              <a:ext uri="{FF2B5EF4-FFF2-40B4-BE49-F238E27FC236}">
                <a16:creationId xmlns:a16="http://schemas.microsoft.com/office/drawing/2014/main" id="{3A35FA2A-88BA-4772-8E4B-91FCAB8E01F7}"/>
              </a:ext>
            </a:extLst>
          </p:cNvPr>
          <p:cNvGrpSpPr/>
          <p:nvPr/>
        </p:nvGrpSpPr>
        <p:grpSpPr>
          <a:xfrm>
            <a:off x="3163838" y="1583884"/>
            <a:ext cx="5545912" cy="2816324"/>
            <a:chOff x="3163838" y="1583884"/>
            <a:chExt cx="5545912" cy="2816324"/>
          </a:xfrm>
        </p:grpSpPr>
        <p:sp>
          <p:nvSpPr>
            <p:cNvPr id="84" name="Google Shape;1860;p39">
              <a:extLst>
                <a:ext uri="{FF2B5EF4-FFF2-40B4-BE49-F238E27FC236}">
                  <a16:creationId xmlns:a16="http://schemas.microsoft.com/office/drawing/2014/main" id="{6BDC1E70-5A92-4EEB-BF1A-FC1F7D738145}"/>
                </a:ext>
              </a:extLst>
            </p:cNvPr>
            <p:cNvSpPr/>
            <p:nvPr/>
          </p:nvSpPr>
          <p:spPr>
            <a:xfrm rot="7057940">
              <a:off x="3163838" y="1583884"/>
              <a:ext cx="2816324" cy="2816324"/>
            </a:xfrm>
            <a:prstGeom prst="arc">
              <a:avLst>
                <a:gd name="adj1" fmla="val 14489131"/>
                <a:gd name="adj2" fmla="val 17664111"/>
              </a:avLst>
            </a:prstGeom>
            <a:noFill/>
            <a:ln w="38100" cap="rnd" cmpd="sng">
              <a:solidFill>
                <a:schemeClr val="accent1"/>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61;p39">
              <a:extLst>
                <a:ext uri="{FF2B5EF4-FFF2-40B4-BE49-F238E27FC236}">
                  <a16:creationId xmlns:a16="http://schemas.microsoft.com/office/drawing/2014/main" id="{CC86FD05-95B1-4AC0-A281-03D157C12990}"/>
                </a:ext>
              </a:extLst>
            </p:cNvPr>
            <p:cNvSpPr/>
            <p:nvPr/>
          </p:nvSpPr>
          <p:spPr>
            <a:xfrm flipH="1">
              <a:off x="6136386" y="2350909"/>
              <a:ext cx="1142100" cy="377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FFFFFF"/>
                  </a:solidFill>
                  <a:latin typeface="Fira Sans Extra Condensed Medium"/>
                  <a:sym typeface="Fira Sans Extra Condensed Medium"/>
                </a:rPr>
                <a:t>Enfoque de la investigación</a:t>
              </a:r>
              <a:endParaRPr sz="1100" dirty="0">
                <a:solidFill>
                  <a:srgbClr val="FFFFFF"/>
                </a:solidFill>
              </a:endParaRPr>
            </a:p>
          </p:txBody>
        </p:sp>
        <p:sp>
          <p:nvSpPr>
            <p:cNvPr id="86" name="Google Shape;1862;p39">
              <a:extLst>
                <a:ext uri="{FF2B5EF4-FFF2-40B4-BE49-F238E27FC236}">
                  <a16:creationId xmlns:a16="http://schemas.microsoft.com/office/drawing/2014/main" id="{0F0DC7C0-6A6C-4F7E-B99D-F6C4CECB0824}"/>
                </a:ext>
              </a:extLst>
            </p:cNvPr>
            <p:cNvSpPr txBox="1"/>
            <p:nvPr/>
          </p:nvSpPr>
          <p:spPr>
            <a:xfrm flipH="1">
              <a:off x="7462350" y="2151139"/>
              <a:ext cx="1247400" cy="698400"/>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Font typeface="Arial" panose="020B0604020202020204" pitchFamily="34" charset="0"/>
                <a:buChar char="•"/>
              </a:pPr>
              <a:r>
                <a:rPr lang="en" sz="1100" dirty="0">
                  <a:solidFill>
                    <a:schemeClr val="dk1"/>
                  </a:solidFill>
                  <a:latin typeface="+mn-lt"/>
                  <a:ea typeface="Roboto"/>
                  <a:cs typeface="Roboto"/>
                  <a:sym typeface="Roboto"/>
                </a:rPr>
                <a:t>Cuantitativo</a:t>
              </a:r>
              <a:endParaRPr sz="1100" dirty="0">
                <a:solidFill>
                  <a:schemeClr val="dk1"/>
                </a:solidFill>
                <a:latin typeface="+mn-lt"/>
                <a:ea typeface="Roboto"/>
                <a:cs typeface="Roboto"/>
                <a:sym typeface="Roboto"/>
              </a:endParaRPr>
            </a:p>
          </p:txBody>
        </p:sp>
        <p:sp>
          <p:nvSpPr>
            <p:cNvPr id="87" name="Google Shape;1863;p39">
              <a:extLst>
                <a:ext uri="{FF2B5EF4-FFF2-40B4-BE49-F238E27FC236}">
                  <a16:creationId xmlns:a16="http://schemas.microsoft.com/office/drawing/2014/main" id="{ED939268-B385-41B4-B7B8-9E33E8019C0A}"/>
                </a:ext>
              </a:extLst>
            </p:cNvPr>
            <p:cNvSpPr/>
            <p:nvPr/>
          </p:nvSpPr>
          <p:spPr>
            <a:xfrm>
              <a:off x="5903250" y="2903986"/>
              <a:ext cx="171300" cy="17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864;p39">
            <a:extLst>
              <a:ext uri="{FF2B5EF4-FFF2-40B4-BE49-F238E27FC236}">
                <a16:creationId xmlns:a16="http://schemas.microsoft.com/office/drawing/2014/main" id="{3584B21C-79AA-4D39-A19E-AE467D95EAC2}"/>
              </a:ext>
            </a:extLst>
          </p:cNvPr>
          <p:cNvGrpSpPr/>
          <p:nvPr/>
        </p:nvGrpSpPr>
        <p:grpSpPr>
          <a:xfrm>
            <a:off x="3163800" y="1583847"/>
            <a:ext cx="5717062" cy="2816400"/>
            <a:chOff x="3163800" y="1583847"/>
            <a:chExt cx="5717062" cy="2816400"/>
          </a:xfrm>
        </p:grpSpPr>
        <p:sp>
          <p:nvSpPr>
            <p:cNvPr id="89" name="Google Shape;1865;p39">
              <a:extLst>
                <a:ext uri="{FF2B5EF4-FFF2-40B4-BE49-F238E27FC236}">
                  <a16:creationId xmlns:a16="http://schemas.microsoft.com/office/drawing/2014/main" id="{786F3782-366F-471B-B0B6-A95A6A845E45}"/>
                </a:ext>
              </a:extLst>
            </p:cNvPr>
            <p:cNvSpPr/>
            <p:nvPr/>
          </p:nvSpPr>
          <p:spPr>
            <a:xfrm rot="10800000">
              <a:off x="3163800" y="1583847"/>
              <a:ext cx="2816400" cy="2816400"/>
            </a:xfrm>
            <a:prstGeom prst="arc">
              <a:avLst>
                <a:gd name="adj1" fmla="val 14202589"/>
                <a:gd name="adj2" fmla="val 17744921"/>
              </a:avLst>
            </a:prstGeom>
            <a:noFill/>
            <a:ln w="38100" cap="rnd" cmpd="sng">
              <a:solidFill>
                <a:schemeClr val="lt2"/>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66;p39">
              <a:extLst>
                <a:ext uri="{FF2B5EF4-FFF2-40B4-BE49-F238E27FC236}">
                  <a16:creationId xmlns:a16="http://schemas.microsoft.com/office/drawing/2014/main" id="{D88BCFE2-4568-45A5-93FB-7E81376986E6}"/>
                </a:ext>
              </a:extLst>
            </p:cNvPr>
            <p:cNvSpPr/>
            <p:nvPr/>
          </p:nvSpPr>
          <p:spPr>
            <a:xfrm flipH="1">
              <a:off x="6139286" y="3519626"/>
              <a:ext cx="1142100" cy="3771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FFFFFF"/>
                  </a:solidFill>
                  <a:latin typeface="Fira Sans Extra Condensed Medium"/>
                  <a:ea typeface="Fira Sans Extra Condensed Medium"/>
                  <a:cs typeface="Fira Sans Extra Condensed Medium"/>
                  <a:sym typeface="Fira Sans Extra Condensed Medium"/>
                </a:rPr>
                <a:t>Tipo de investigaciión</a:t>
              </a:r>
              <a:endParaRPr sz="1100" dirty="0">
                <a:solidFill>
                  <a:srgbClr val="FFFFFF"/>
                </a:solidFill>
              </a:endParaRPr>
            </a:p>
          </p:txBody>
        </p:sp>
        <p:sp>
          <p:nvSpPr>
            <p:cNvPr id="91" name="Google Shape;1867;p39">
              <a:extLst>
                <a:ext uri="{FF2B5EF4-FFF2-40B4-BE49-F238E27FC236}">
                  <a16:creationId xmlns:a16="http://schemas.microsoft.com/office/drawing/2014/main" id="{6CCE6E35-C0FF-4B83-A2E8-214F16A15F2F}"/>
                </a:ext>
              </a:extLst>
            </p:cNvPr>
            <p:cNvSpPr txBox="1"/>
            <p:nvPr/>
          </p:nvSpPr>
          <p:spPr>
            <a:xfrm flipH="1">
              <a:off x="7462349" y="3422577"/>
              <a:ext cx="1418513" cy="698400"/>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Font typeface="Arial" panose="020B0604020202020204" pitchFamily="34" charset="0"/>
                <a:buChar char="•"/>
              </a:pPr>
              <a:r>
                <a:rPr lang="es-EC" sz="1100" dirty="0">
                  <a:solidFill>
                    <a:schemeClr val="dk1"/>
                  </a:solidFill>
                  <a:latin typeface="+mn-lt"/>
                  <a:ea typeface="Roboto"/>
                  <a:cs typeface="Roboto"/>
                  <a:sym typeface="Roboto"/>
                </a:rPr>
                <a:t>No experimental</a:t>
              </a:r>
              <a:endParaRPr sz="1100" dirty="0">
                <a:solidFill>
                  <a:schemeClr val="dk1"/>
                </a:solidFill>
                <a:latin typeface="+mn-lt"/>
                <a:ea typeface="Roboto"/>
                <a:cs typeface="Roboto"/>
                <a:sym typeface="Roboto"/>
              </a:endParaRPr>
            </a:p>
          </p:txBody>
        </p:sp>
        <p:sp>
          <p:nvSpPr>
            <p:cNvPr id="92" name="Google Shape;1868;p39">
              <a:extLst>
                <a:ext uri="{FF2B5EF4-FFF2-40B4-BE49-F238E27FC236}">
                  <a16:creationId xmlns:a16="http://schemas.microsoft.com/office/drawing/2014/main" id="{67F88D00-67E5-4E22-B216-2DF298167D04}"/>
                </a:ext>
              </a:extLst>
            </p:cNvPr>
            <p:cNvSpPr/>
            <p:nvPr/>
          </p:nvSpPr>
          <p:spPr>
            <a:xfrm>
              <a:off x="5228100" y="4090422"/>
              <a:ext cx="171300" cy="17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1869;p39">
            <a:extLst>
              <a:ext uri="{FF2B5EF4-FFF2-40B4-BE49-F238E27FC236}">
                <a16:creationId xmlns:a16="http://schemas.microsoft.com/office/drawing/2014/main" id="{CB800BE8-2142-45D3-B396-980F68E09261}"/>
              </a:ext>
            </a:extLst>
          </p:cNvPr>
          <p:cNvGrpSpPr/>
          <p:nvPr/>
        </p:nvGrpSpPr>
        <p:grpSpPr>
          <a:xfrm>
            <a:off x="3969636" y="2084500"/>
            <a:ext cx="1204727" cy="1815561"/>
            <a:chOff x="4988824" y="1604428"/>
            <a:chExt cx="313445" cy="472310"/>
          </a:xfrm>
        </p:grpSpPr>
        <p:sp>
          <p:nvSpPr>
            <p:cNvPr id="94" name="Google Shape;1870;p39">
              <a:extLst>
                <a:ext uri="{FF2B5EF4-FFF2-40B4-BE49-F238E27FC236}">
                  <a16:creationId xmlns:a16="http://schemas.microsoft.com/office/drawing/2014/main" id="{72480DE7-577E-46C5-ACAD-5DAA7ACC16AC}"/>
                </a:ext>
              </a:extLst>
            </p:cNvPr>
            <p:cNvSpPr/>
            <p:nvPr/>
          </p:nvSpPr>
          <p:spPr>
            <a:xfrm rot="-5400000">
              <a:off x="5118732" y="1979662"/>
              <a:ext cx="54430" cy="139723"/>
            </a:xfrm>
            <a:custGeom>
              <a:avLst/>
              <a:gdLst/>
              <a:ahLst/>
              <a:cxnLst/>
              <a:rect l="l" t="t" r="r" b="b"/>
              <a:pathLst>
                <a:path w="3125" h="8022" extrusionOk="0">
                  <a:moveTo>
                    <a:pt x="2728" y="1"/>
                  </a:moveTo>
                  <a:cubicBezTo>
                    <a:pt x="0" y="1"/>
                    <a:pt x="454" y="2895"/>
                    <a:pt x="454" y="5087"/>
                  </a:cubicBezTo>
                  <a:cubicBezTo>
                    <a:pt x="454" y="6992"/>
                    <a:pt x="1131" y="8021"/>
                    <a:pt x="2906" y="8021"/>
                  </a:cubicBezTo>
                  <a:cubicBezTo>
                    <a:pt x="2977" y="8021"/>
                    <a:pt x="3050" y="8019"/>
                    <a:pt x="3125" y="8016"/>
                  </a:cubicBezTo>
                  <a:lnTo>
                    <a:pt x="2909" y="5"/>
                  </a:lnTo>
                  <a:cubicBezTo>
                    <a:pt x="2848" y="2"/>
                    <a:pt x="2787" y="1"/>
                    <a:pt x="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71;p39">
              <a:extLst>
                <a:ext uri="{FF2B5EF4-FFF2-40B4-BE49-F238E27FC236}">
                  <a16:creationId xmlns:a16="http://schemas.microsoft.com/office/drawing/2014/main" id="{45763113-6BAD-4C6F-97A0-5003D712C14F}"/>
                </a:ext>
              </a:extLst>
            </p:cNvPr>
            <p:cNvSpPr/>
            <p:nvPr/>
          </p:nvSpPr>
          <p:spPr>
            <a:xfrm rot="-5400000">
              <a:off x="4981996" y="1611256"/>
              <a:ext cx="327101" cy="313445"/>
            </a:xfrm>
            <a:custGeom>
              <a:avLst/>
              <a:gdLst/>
              <a:ahLst/>
              <a:cxnLst/>
              <a:rect l="l" t="t" r="r" b="b"/>
              <a:pathLst>
                <a:path w="18780" h="17996" extrusionOk="0">
                  <a:moveTo>
                    <a:pt x="10469" y="1"/>
                  </a:moveTo>
                  <a:cubicBezTo>
                    <a:pt x="8819" y="1"/>
                    <a:pt x="7078" y="276"/>
                    <a:pt x="5728" y="1138"/>
                  </a:cubicBezTo>
                  <a:cubicBezTo>
                    <a:pt x="4651" y="1827"/>
                    <a:pt x="3962" y="2818"/>
                    <a:pt x="3273" y="3895"/>
                  </a:cubicBezTo>
                  <a:cubicBezTo>
                    <a:pt x="2872" y="4661"/>
                    <a:pt x="2037" y="5149"/>
                    <a:pt x="1162" y="5149"/>
                  </a:cubicBezTo>
                  <a:cubicBezTo>
                    <a:pt x="1005" y="5149"/>
                    <a:pt x="846" y="5134"/>
                    <a:pt x="689" y="5101"/>
                  </a:cubicBezTo>
                  <a:cubicBezTo>
                    <a:pt x="662" y="5097"/>
                    <a:pt x="637" y="5095"/>
                    <a:pt x="613" y="5095"/>
                  </a:cubicBezTo>
                  <a:cubicBezTo>
                    <a:pt x="130" y="5095"/>
                    <a:pt x="155" y="5880"/>
                    <a:pt x="689" y="5962"/>
                  </a:cubicBezTo>
                  <a:cubicBezTo>
                    <a:pt x="878" y="5997"/>
                    <a:pt x="1069" y="6014"/>
                    <a:pt x="1260" y="6014"/>
                  </a:cubicBezTo>
                  <a:cubicBezTo>
                    <a:pt x="2022" y="6014"/>
                    <a:pt x="2773" y="5738"/>
                    <a:pt x="3359" y="5187"/>
                  </a:cubicBezTo>
                  <a:cubicBezTo>
                    <a:pt x="4005" y="4584"/>
                    <a:pt x="4350" y="3722"/>
                    <a:pt x="4910" y="3033"/>
                  </a:cubicBezTo>
                  <a:cubicBezTo>
                    <a:pt x="5728" y="2043"/>
                    <a:pt x="6848" y="1353"/>
                    <a:pt x="8140" y="1138"/>
                  </a:cubicBezTo>
                  <a:cubicBezTo>
                    <a:pt x="8921" y="952"/>
                    <a:pt x="9774" y="839"/>
                    <a:pt x="10626" y="839"/>
                  </a:cubicBezTo>
                  <a:cubicBezTo>
                    <a:pt x="11749" y="839"/>
                    <a:pt x="12871" y="1036"/>
                    <a:pt x="13826" y="1526"/>
                  </a:cubicBezTo>
                  <a:cubicBezTo>
                    <a:pt x="16798" y="3033"/>
                    <a:pt x="17746" y="6694"/>
                    <a:pt x="17444" y="9753"/>
                  </a:cubicBezTo>
                  <a:cubicBezTo>
                    <a:pt x="17056" y="13801"/>
                    <a:pt x="13955" y="17118"/>
                    <a:pt x="9777" y="17118"/>
                  </a:cubicBezTo>
                  <a:cubicBezTo>
                    <a:pt x="9632" y="17129"/>
                    <a:pt x="9487" y="17134"/>
                    <a:pt x="9343" y="17134"/>
                  </a:cubicBezTo>
                  <a:cubicBezTo>
                    <a:pt x="8336" y="17134"/>
                    <a:pt x="7365" y="16870"/>
                    <a:pt x="6460" y="16343"/>
                  </a:cubicBezTo>
                  <a:cubicBezTo>
                    <a:pt x="5599" y="15740"/>
                    <a:pt x="5082" y="14792"/>
                    <a:pt x="4436" y="13931"/>
                  </a:cubicBezTo>
                  <a:cubicBezTo>
                    <a:pt x="4091" y="13371"/>
                    <a:pt x="3575" y="12897"/>
                    <a:pt x="2929" y="12639"/>
                  </a:cubicBezTo>
                  <a:cubicBezTo>
                    <a:pt x="2153" y="12466"/>
                    <a:pt x="1335" y="12423"/>
                    <a:pt x="516" y="12423"/>
                  </a:cubicBezTo>
                  <a:cubicBezTo>
                    <a:pt x="492" y="12419"/>
                    <a:pt x="468" y="12417"/>
                    <a:pt x="446" y="12417"/>
                  </a:cubicBezTo>
                  <a:cubicBezTo>
                    <a:pt x="1" y="12417"/>
                    <a:pt x="24" y="13203"/>
                    <a:pt x="516" y="13285"/>
                  </a:cubicBezTo>
                  <a:cubicBezTo>
                    <a:pt x="1206" y="13328"/>
                    <a:pt x="2153" y="13242"/>
                    <a:pt x="2799" y="13500"/>
                  </a:cubicBezTo>
                  <a:cubicBezTo>
                    <a:pt x="3402" y="13758"/>
                    <a:pt x="3962" y="14749"/>
                    <a:pt x="4350" y="15309"/>
                  </a:cubicBezTo>
                  <a:cubicBezTo>
                    <a:pt x="4824" y="16041"/>
                    <a:pt x="5470" y="16644"/>
                    <a:pt x="6159" y="17161"/>
                  </a:cubicBezTo>
                  <a:cubicBezTo>
                    <a:pt x="7064" y="17678"/>
                    <a:pt x="8097" y="17936"/>
                    <a:pt x="9131" y="17980"/>
                  </a:cubicBezTo>
                  <a:cubicBezTo>
                    <a:pt x="9309" y="17990"/>
                    <a:pt x="9486" y="17996"/>
                    <a:pt x="9663" y="17996"/>
                  </a:cubicBezTo>
                  <a:cubicBezTo>
                    <a:pt x="13667" y="17996"/>
                    <a:pt x="17183" y="15221"/>
                    <a:pt x="18090" y="11260"/>
                  </a:cubicBezTo>
                  <a:cubicBezTo>
                    <a:pt x="18779" y="8116"/>
                    <a:pt x="18219" y="4239"/>
                    <a:pt x="15850" y="1913"/>
                  </a:cubicBezTo>
                  <a:cubicBezTo>
                    <a:pt x="14601" y="750"/>
                    <a:pt x="12921" y="61"/>
                    <a:pt x="11199" y="18"/>
                  </a:cubicBezTo>
                  <a:cubicBezTo>
                    <a:pt x="10958" y="7"/>
                    <a:pt x="10715" y="1"/>
                    <a:pt x="10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72;p39">
              <a:extLst>
                <a:ext uri="{FF2B5EF4-FFF2-40B4-BE49-F238E27FC236}">
                  <a16:creationId xmlns:a16="http://schemas.microsoft.com/office/drawing/2014/main" id="{DFC8F89B-7B4E-4D90-9705-1F5E7665531C}"/>
                </a:ext>
              </a:extLst>
            </p:cNvPr>
            <p:cNvSpPr/>
            <p:nvPr/>
          </p:nvSpPr>
          <p:spPr>
            <a:xfrm rot="-5400000">
              <a:off x="5121171" y="1853507"/>
              <a:ext cx="49535" cy="187569"/>
            </a:xfrm>
            <a:custGeom>
              <a:avLst/>
              <a:gdLst/>
              <a:ahLst/>
              <a:cxnLst/>
              <a:rect l="l" t="t" r="r" b="b"/>
              <a:pathLst>
                <a:path w="2844" h="10769" extrusionOk="0">
                  <a:moveTo>
                    <a:pt x="1" y="0"/>
                  </a:moveTo>
                  <a:lnTo>
                    <a:pt x="1" y="10768"/>
                  </a:lnTo>
                  <a:lnTo>
                    <a:pt x="2843" y="10768"/>
                  </a:lnTo>
                  <a:lnTo>
                    <a:pt x="28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73;p39">
              <a:extLst>
                <a:ext uri="{FF2B5EF4-FFF2-40B4-BE49-F238E27FC236}">
                  <a16:creationId xmlns:a16="http://schemas.microsoft.com/office/drawing/2014/main" id="{B5A6B104-0E64-41E3-8C68-F5B699DDC90F}"/>
                </a:ext>
              </a:extLst>
            </p:cNvPr>
            <p:cNvSpPr/>
            <p:nvPr/>
          </p:nvSpPr>
          <p:spPr>
            <a:xfrm rot="-5400000">
              <a:off x="5112967" y="1845303"/>
              <a:ext cx="65943" cy="202583"/>
            </a:xfrm>
            <a:custGeom>
              <a:avLst/>
              <a:gdLst/>
              <a:ahLst/>
              <a:cxnLst/>
              <a:rect l="l" t="t" r="r" b="b"/>
              <a:pathLst>
                <a:path w="3786" h="11631" extrusionOk="0">
                  <a:moveTo>
                    <a:pt x="2844" y="862"/>
                  </a:moveTo>
                  <a:lnTo>
                    <a:pt x="2844" y="10769"/>
                  </a:lnTo>
                  <a:lnTo>
                    <a:pt x="867" y="10769"/>
                  </a:lnTo>
                  <a:cubicBezTo>
                    <a:pt x="901" y="7479"/>
                    <a:pt x="866" y="4188"/>
                    <a:pt x="863" y="862"/>
                  </a:cubicBezTo>
                  <a:close/>
                  <a:moveTo>
                    <a:pt x="432" y="1"/>
                  </a:moveTo>
                  <a:cubicBezTo>
                    <a:pt x="173" y="1"/>
                    <a:pt x="1" y="216"/>
                    <a:pt x="1" y="431"/>
                  </a:cubicBezTo>
                  <a:cubicBezTo>
                    <a:pt x="1" y="4006"/>
                    <a:pt x="44" y="7581"/>
                    <a:pt x="1" y="11199"/>
                  </a:cubicBezTo>
                  <a:cubicBezTo>
                    <a:pt x="1" y="11415"/>
                    <a:pt x="173" y="11630"/>
                    <a:pt x="432" y="11630"/>
                  </a:cubicBezTo>
                  <a:lnTo>
                    <a:pt x="3274" y="11630"/>
                  </a:lnTo>
                  <a:cubicBezTo>
                    <a:pt x="3533" y="11630"/>
                    <a:pt x="3705" y="11415"/>
                    <a:pt x="3705" y="11199"/>
                  </a:cubicBezTo>
                  <a:lnTo>
                    <a:pt x="3705" y="570"/>
                  </a:lnTo>
                  <a:lnTo>
                    <a:pt x="3705" y="570"/>
                  </a:lnTo>
                  <a:cubicBezTo>
                    <a:pt x="3785" y="320"/>
                    <a:pt x="3642" y="1"/>
                    <a:pt x="3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74;p39">
              <a:extLst>
                <a:ext uri="{FF2B5EF4-FFF2-40B4-BE49-F238E27FC236}">
                  <a16:creationId xmlns:a16="http://schemas.microsoft.com/office/drawing/2014/main" id="{31C29792-6BD7-4C3C-841B-7A59B692ED6B}"/>
                </a:ext>
              </a:extLst>
            </p:cNvPr>
            <p:cNvSpPr/>
            <p:nvPr/>
          </p:nvSpPr>
          <p:spPr>
            <a:xfrm rot="-5400000">
              <a:off x="5120805" y="1900395"/>
              <a:ext cx="50267" cy="187569"/>
            </a:xfrm>
            <a:custGeom>
              <a:avLst/>
              <a:gdLst/>
              <a:ahLst/>
              <a:cxnLst/>
              <a:rect l="l" t="t" r="r" b="b"/>
              <a:pathLst>
                <a:path w="2886" h="10769" extrusionOk="0">
                  <a:moveTo>
                    <a:pt x="0" y="0"/>
                  </a:moveTo>
                  <a:lnTo>
                    <a:pt x="0" y="10768"/>
                  </a:lnTo>
                  <a:lnTo>
                    <a:pt x="2886" y="10768"/>
                  </a:lnTo>
                  <a:lnTo>
                    <a:pt x="2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75;p39">
              <a:extLst>
                <a:ext uri="{FF2B5EF4-FFF2-40B4-BE49-F238E27FC236}">
                  <a16:creationId xmlns:a16="http://schemas.microsoft.com/office/drawing/2014/main" id="{D145BA26-7DBD-467F-BDB4-22E241D53F99}"/>
                </a:ext>
              </a:extLst>
            </p:cNvPr>
            <p:cNvSpPr/>
            <p:nvPr/>
          </p:nvSpPr>
          <p:spPr>
            <a:xfrm rot="-5400000">
              <a:off x="5113298" y="1892888"/>
              <a:ext cx="65281" cy="202583"/>
            </a:xfrm>
            <a:custGeom>
              <a:avLst/>
              <a:gdLst/>
              <a:ahLst/>
              <a:cxnLst/>
              <a:rect l="l" t="t" r="r" b="b"/>
              <a:pathLst>
                <a:path w="3748" h="11631" extrusionOk="0">
                  <a:moveTo>
                    <a:pt x="2886" y="862"/>
                  </a:moveTo>
                  <a:lnTo>
                    <a:pt x="2886" y="10769"/>
                  </a:lnTo>
                  <a:lnTo>
                    <a:pt x="867" y="10769"/>
                  </a:lnTo>
                  <a:cubicBezTo>
                    <a:pt x="900" y="7479"/>
                    <a:pt x="865" y="4188"/>
                    <a:pt x="862" y="862"/>
                  </a:cubicBezTo>
                  <a:close/>
                  <a:moveTo>
                    <a:pt x="431" y="1"/>
                  </a:moveTo>
                  <a:cubicBezTo>
                    <a:pt x="216" y="1"/>
                    <a:pt x="0" y="173"/>
                    <a:pt x="0" y="431"/>
                  </a:cubicBezTo>
                  <a:cubicBezTo>
                    <a:pt x="0" y="4006"/>
                    <a:pt x="43" y="7581"/>
                    <a:pt x="0" y="11199"/>
                  </a:cubicBezTo>
                  <a:cubicBezTo>
                    <a:pt x="0" y="11415"/>
                    <a:pt x="216" y="11630"/>
                    <a:pt x="431" y="11630"/>
                  </a:cubicBezTo>
                  <a:lnTo>
                    <a:pt x="3317" y="11630"/>
                  </a:lnTo>
                  <a:cubicBezTo>
                    <a:pt x="3532" y="11630"/>
                    <a:pt x="3748" y="11415"/>
                    <a:pt x="3748" y="11199"/>
                  </a:cubicBezTo>
                  <a:lnTo>
                    <a:pt x="3748" y="431"/>
                  </a:lnTo>
                  <a:cubicBezTo>
                    <a:pt x="3748" y="297"/>
                    <a:pt x="3698" y="195"/>
                    <a:pt x="3623" y="125"/>
                  </a:cubicBezTo>
                  <a:lnTo>
                    <a:pt x="3623" y="125"/>
                  </a:lnTo>
                  <a:cubicBezTo>
                    <a:pt x="3553" y="50"/>
                    <a:pt x="3451" y="1"/>
                    <a:pt x="3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76;p39">
              <a:extLst>
                <a:ext uri="{FF2B5EF4-FFF2-40B4-BE49-F238E27FC236}">
                  <a16:creationId xmlns:a16="http://schemas.microsoft.com/office/drawing/2014/main" id="{38E71581-89FE-47B8-9449-7183E24B89AD}"/>
                </a:ext>
              </a:extLst>
            </p:cNvPr>
            <p:cNvSpPr/>
            <p:nvPr/>
          </p:nvSpPr>
          <p:spPr>
            <a:xfrm rot="-5400000">
              <a:off x="5021900" y="1815162"/>
              <a:ext cx="165553" cy="62372"/>
            </a:xfrm>
            <a:custGeom>
              <a:avLst/>
              <a:gdLst/>
              <a:ahLst/>
              <a:cxnLst/>
              <a:rect l="l" t="t" r="r" b="b"/>
              <a:pathLst>
                <a:path w="9505" h="3581" extrusionOk="0">
                  <a:moveTo>
                    <a:pt x="8927" y="1"/>
                  </a:moveTo>
                  <a:cubicBezTo>
                    <a:pt x="8880" y="1"/>
                    <a:pt x="8830" y="8"/>
                    <a:pt x="8778" y="24"/>
                  </a:cubicBezTo>
                  <a:lnTo>
                    <a:pt x="1541" y="2393"/>
                  </a:lnTo>
                  <a:lnTo>
                    <a:pt x="508" y="2738"/>
                  </a:lnTo>
                  <a:cubicBezTo>
                    <a:pt x="1" y="2894"/>
                    <a:pt x="165" y="3580"/>
                    <a:pt x="584" y="3580"/>
                  </a:cubicBezTo>
                  <a:cubicBezTo>
                    <a:pt x="628" y="3580"/>
                    <a:pt x="674" y="3573"/>
                    <a:pt x="723" y="3556"/>
                  </a:cubicBezTo>
                  <a:lnTo>
                    <a:pt x="7959" y="1187"/>
                  </a:lnTo>
                  <a:lnTo>
                    <a:pt x="9036" y="843"/>
                  </a:lnTo>
                  <a:cubicBezTo>
                    <a:pt x="9504" y="687"/>
                    <a:pt x="9372" y="1"/>
                    <a:pt x="89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77;p39">
              <a:extLst>
                <a:ext uri="{FF2B5EF4-FFF2-40B4-BE49-F238E27FC236}">
                  <a16:creationId xmlns:a16="http://schemas.microsoft.com/office/drawing/2014/main" id="{B13D3BF9-3A3E-49FE-9CAE-48C88E904887}"/>
                </a:ext>
              </a:extLst>
            </p:cNvPr>
            <p:cNvSpPr/>
            <p:nvPr/>
          </p:nvSpPr>
          <p:spPr>
            <a:xfrm rot="-5400000">
              <a:off x="5095210" y="1822878"/>
              <a:ext cx="165989" cy="46992"/>
            </a:xfrm>
            <a:custGeom>
              <a:avLst/>
              <a:gdLst/>
              <a:ahLst/>
              <a:cxnLst/>
              <a:rect l="l" t="t" r="r" b="b"/>
              <a:pathLst>
                <a:path w="9530" h="2698" extrusionOk="0">
                  <a:moveTo>
                    <a:pt x="633" y="0"/>
                  </a:moveTo>
                  <a:cubicBezTo>
                    <a:pt x="188" y="0"/>
                    <a:pt x="1" y="754"/>
                    <a:pt x="522" y="875"/>
                  </a:cubicBezTo>
                  <a:lnTo>
                    <a:pt x="7758" y="2468"/>
                  </a:lnTo>
                  <a:lnTo>
                    <a:pt x="8792" y="2684"/>
                  </a:lnTo>
                  <a:cubicBezTo>
                    <a:pt x="8832" y="2693"/>
                    <a:pt x="8871" y="2698"/>
                    <a:pt x="8908" y="2698"/>
                  </a:cubicBezTo>
                  <a:cubicBezTo>
                    <a:pt x="9379" y="2698"/>
                    <a:pt x="9529" y="1985"/>
                    <a:pt x="9050" y="1865"/>
                  </a:cubicBezTo>
                  <a:lnTo>
                    <a:pt x="1771" y="272"/>
                  </a:lnTo>
                  <a:lnTo>
                    <a:pt x="737" y="13"/>
                  </a:lnTo>
                  <a:cubicBezTo>
                    <a:pt x="701" y="4"/>
                    <a:pt x="667" y="0"/>
                    <a:pt x="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78;p39">
              <a:extLst>
                <a:ext uri="{FF2B5EF4-FFF2-40B4-BE49-F238E27FC236}">
                  <a16:creationId xmlns:a16="http://schemas.microsoft.com/office/drawing/2014/main" id="{D8BB76AF-8ECA-46AD-A818-3466B0D7474A}"/>
                </a:ext>
              </a:extLst>
            </p:cNvPr>
            <p:cNvSpPr/>
            <p:nvPr/>
          </p:nvSpPr>
          <p:spPr>
            <a:xfrm rot="-5400000">
              <a:off x="5100034" y="1698796"/>
              <a:ext cx="75784" cy="121139"/>
            </a:xfrm>
            <a:custGeom>
              <a:avLst/>
              <a:gdLst/>
              <a:ahLst/>
              <a:cxnLst/>
              <a:rect l="l" t="t" r="r" b="b"/>
              <a:pathLst>
                <a:path w="4351" h="6955" extrusionOk="0">
                  <a:moveTo>
                    <a:pt x="3037" y="2016"/>
                  </a:moveTo>
                  <a:cubicBezTo>
                    <a:pt x="3151" y="2016"/>
                    <a:pt x="3259" y="2025"/>
                    <a:pt x="3360" y="2042"/>
                  </a:cubicBezTo>
                  <a:lnTo>
                    <a:pt x="3576" y="2085"/>
                  </a:lnTo>
                  <a:lnTo>
                    <a:pt x="3662" y="2128"/>
                  </a:lnTo>
                  <a:cubicBezTo>
                    <a:pt x="3662" y="2128"/>
                    <a:pt x="3662" y="2128"/>
                    <a:pt x="3662" y="2128"/>
                  </a:cubicBezTo>
                  <a:lnTo>
                    <a:pt x="3662" y="2128"/>
                  </a:lnTo>
                  <a:cubicBezTo>
                    <a:pt x="3683" y="2150"/>
                    <a:pt x="3683" y="2161"/>
                    <a:pt x="3678" y="2161"/>
                  </a:cubicBezTo>
                  <a:cubicBezTo>
                    <a:pt x="3673" y="2161"/>
                    <a:pt x="3662" y="2150"/>
                    <a:pt x="3662" y="2128"/>
                  </a:cubicBezTo>
                  <a:cubicBezTo>
                    <a:pt x="3662" y="2214"/>
                    <a:pt x="3662" y="2301"/>
                    <a:pt x="3662" y="2387"/>
                  </a:cubicBezTo>
                  <a:cubicBezTo>
                    <a:pt x="3619" y="2473"/>
                    <a:pt x="3576" y="2559"/>
                    <a:pt x="3533" y="2602"/>
                  </a:cubicBezTo>
                  <a:cubicBezTo>
                    <a:pt x="3446" y="2731"/>
                    <a:pt x="3274" y="2774"/>
                    <a:pt x="3102" y="2774"/>
                  </a:cubicBezTo>
                  <a:cubicBezTo>
                    <a:pt x="2887" y="2774"/>
                    <a:pt x="2671" y="2688"/>
                    <a:pt x="2456" y="2602"/>
                  </a:cubicBezTo>
                  <a:cubicBezTo>
                    <a:pt x="2235" y="2523"/>
                    <a:pt x="2031" y="2421"/>
                    <a:pt x="1845" y="2298"/>
                  </a:cubicBezTo>
                  <a:lnTo>
                    <a:pt x="1845" y="2298"/>
                  </a:lnTo>
                  <a:cubicBezTo>
                    <a:pt x="2214" y="2114"/>
                    <a:pt x="2653" y="2016"/>
                    <a:pt x="3037" y="2016"/>
                  </a:cubicBezTo>
                  <a:close/>
                  <a:moveTo>
                    <a:pt x="2807" y="4324"/>
                  </a:moveTo>
                  <a:cubicBezTo>
                    <a:pt x="2934" y="4324"/>
                    <a:pt x="3061" y="4338"/>
                    <a:pt x="3188" y="4368"/>
                  </a:cubicBezTo>
                  <a:cubicBezTo>
                    <a:pt x="3317" y="4411"/>
                    <a:pt x="3403" y="4497"/>
                    <a:pt x="3533" y="4540"/>
                  </a:cubicBezTo>
                  <a:cubicBezTo>
                    <a:pt x="3403" y="4713"/>
                    <a:pt x="3188" y="4842"/>
                    <a:pt x="2973" y="4885"/>
                  </a:cubicBezTo>
                  <a:cubicBezTo>
                    <a:pt x="2865" y="4909"/>
                    <a:pt x="2757" y="4920"/>
                    <a:pt x="2650" y="4920"/>
                  </a:cubicBezTo>
                  <a:cubicBezTo>
                    <a:pt x="2344" y="4920"/>
                    <a:pt x="2044" y="4827"/>
                    <a:pt x="1788" y="4662"/>
                  </a:cubicBezTo>
                  <a:lnTo>
                    <a:pt x="1788" y="4662"/>
                  </a:lnTo>
                  <a:cubicBezTo>
                    <a:pt x="2077" y="4446"/>
                    <a:pt x="2437" y="4324"/>
                    <a:pt x="2807" y="4324"/>
                  </a:cubicBezTo>
                  <a:close/>
                  <a:moveTo>
                    <a:pt x="1349" y="1"/>
                  </a:moveTo>
                  <a:cubicBezTo>
                    <a:pt x="1318" y="1"/>
                    <a:pt x="1285" y="6"/>
                    <a:pt x="1250" y="18"/>
                  </a:cubicBezTo>
                  <a:cubicBezTo>
                    <a:pt x="517" y="190"/>
                    <a:pt x="1" y="793"/>
                    <a:pt x="345" y="1568"/>
                  </a:cubicBezTo>
                  <a:cubicBezTo>
                    <a:pt x="474" y="1810"/>
                    <a:pt x="633" y="2039"/>
                    <a:pt x="819" y="2247"/>
                  </a:cubicBezTo>
                  <a:lnTo>
                    <a:pt x="819" y="2247"/>
                  </a:lnTo>
                  <a:cubicBezTo>
                    <a:pt x="405" y="2717"/>
                    <a:pt x="265" y="3393"/>
                    <a:pt x="517" y="4024"/>
                  </a:cubicBezTo>
                  <a:cubicBezTo>
                    <a:pt x="607" y="4271"/>
                    <a:pt x="734" y="4495"/>
                    <a:pt x="892" y="4692"/>
                  </a:cubicBezTo>
                  <a:lnTo>
                    <a:pt x="891" y="4692"/>
                  </a:lnTo>
                  <a:cubicBezTo>
                    <a:pt x="866" y="4727"/>
                    <a:pt x="842" y="4763"/>
                    <a:pt x="819" y="4799"/>
                  </a:cubicBezTo>
                  <a:cubicBezTo>
                    <a:pt x="259" y="5574"/>
                    <a:pt x="216" y="6823"/>
                    <a:pt x="1422" y="6952"/>
                  </a:cubicBezTo>
                  <a:cubicBezTo>
                    <a:pt x="1435" y="6954"/>
                    <a:pt x="1447" y="6955"/>
                    <a:pt x="1458" y="6955"/>
                  </a:cubicBezTo>
                  <a:cubicBezTo>
                    <a:pt x="1809" y="6955"/>
                    <a:pt x="1797" y="6348"/>
                    <a:pt x="1422" y="6306"/>
                  </a:cubicBezTo>
                  <a:cubicBezTo>
                    <a:pt x="1207" y="6306"/>
                    <a:pt x="1077" y="6177"/>
                    <a:pt x="1077" y="6005"/>
                  </a:cubicBezTo>
                  <a:cubicBezTo>
                    <a:pt x="1077" y="5703"/>
                    <a:pt x="1164" y="5445"/>
                    <a:pt x="1336" y="5186"/>
                  </a:cubicBezTo>
                  <a:cubicBezTo>
                    <a:pt x="1345" y="5170"/>
                    <a:pt x="1354" y="5154"/>
                    <a:pt x="1363" y="5138"/>
                  </a:cubicBezTo>
                  <a:lnTo>
                    <a:pt x="1363" y="5138"/>
                  </a:lnTo>
                  <a:cubicBezTo>
                    <a:pt x="1752" y="5415"/>
                    <a:pt x="2223" y="5572"/>
                    <a:pt x="2713" y="5572"/>
                  </a:cubicBezTo>
                  <a:cubicBezTo>
                    <a:pt x="2856" y="5572"/>
                    <a:pt x="3000" y="5559"/>
                    <a:pt x="3145" y="5531"/>
                  </a:cubicBezTo>
                  <a:cubicBezTo>
                    <a:pt x="3533" y="5445"/>
                    <a:pt x="3834" y="5186"/>
                    <a:pt x="4049" y="4885"/>
                  </a:cubicBezTo>
                  <a:cubicBezTo>
                    <a:pt x="4222" y="4583"/>
                    <a:pt x="4136" y="4153"/>
                    <a:pt x="3834" y="3980"/>
                  </a:cubicBezTo>
                  <a:cubicBezTo>
                    <a:pt x="3527" y="3754"/>
                    <a:pt x="3179" y="3655"/>
                    <a:pt x="2827" y="3655"/>
                  </a:cubicBezTo>
                  <a:cubicBezTo>
                    <a:pt x="2296" y="3655"/>
                    <a:pt x="1755" y="3879"/>
                    <a:pt x="1332" y="4226"/>
                  </a:cubicBezTo>
                  <a:lnTo>
                    <a:pt x="1332" y="4226"/>
                  </a:lnTo>
                  <a:cubicBezTo>
                    <a:pt x="1243" y="4100"/>
                    <a:pt x="1171" y="3960"/>
                    <a:pt x="1121" y="3808"/>
                  </a:cubicBezTo>
                  <a:cubicBezTo>
                    <a:pt x="935" y="3359"/>
                    <a:pt x="1044" y="2983"/>
                    <a:pt x="1306" y="2692"/>
                  </a:cubicBezTo>
                  <a:lnTo>
                    <a:pt x="1306" y="2692"/>
                  </a:lnTo>
                  <a:cubicBezTo>
                    <a:pt x="1511" y="2845"/>
                    <a:pt x="1737" y="2975"/>
                    <a:pt x="1982" y="3076"/>
                  </a:cubicBezTo>
                  <a:cubicBezTo>
                    <a:pt x="2319" y="3257"/>
                    <a:pt x="2765" y="3423"/>
                    <a:pt x="3180" y="3423"/>
                  </a:cubicBezTo>
                  <a:cubicBezTo>
                    <a:pt x="3454" y="3423"/>
                    <a:pt x="3714" y="3351"/>
                    <a:pt x="3920" y="3162"/>
                  </a:cubicBezTo>
                  <a:cubicBezTo>
                    <a:pt x="4222" y="2861"/>
                    <a:pt x="4351" y="2516"/>
                    <a:pt x="4308" y="2171"/>
                  </a:cubicBezTo>
                  <a:cubicBezTo>
                    <a:pt x="4308" y="1827"/>
                    <a:pt x="4049" y="1525"/>
                    <a:pt x="3748" y="1439"/>
                  </a:cubicBezTo>
                  <a:cubicBezTo>
                    <a:pt x="3514" y="1390"/>
                    <a:pt x="3277" y="1365"/>
                    <a:pt x="3041" y="1365"/>
                  </a:cubicBezTo>
                  <a:cubicBezTo>
                    <a:pt x="2451" y="1365"/>
                    <a:pt x="1871" y="1519"/>
                    <a:pt x="1379" y="1827"/>
                  </a:cubicBezTo>
                  <a:cubicBezTo>
                    <a:pt x="1361" y="1835"/>
                    <a:pt x="1343" y="1844"/>
                    <a:pt x="1325" y="1854"/>
                  </a:cubicBezTo>
                  <a:lnTo>
                    <a:pt x="1325" y="1854"/>
                  </a:lnTo>
                  <a:cubicBezTo>
                    <a:pt x="1220" y="1739"/>
                    <a:pt x="1123" y="1615"/>
                    <a:pt x="1034" y="1482"/>
                  </a:cubicBezTo>
                  <a:cubicBezTo>
                    <a:pt x="948" y="1396"/>
                    <a:pt x="905" y="1267"/>
                    <a:pt x="862" y="1181"/>
                  </a:cubicBezTo>
                  <a:cubicBezTo>
                    <a:pt x="862" y="1095"/>
                    <a:pt x="862" y="1051"/>
                    <a:pt x="862" y="965"/>
                  </a:cubicBezTo>
                  <a:cubicBezTo>
                    <a:pt x="905" y="922"/>
                    <a:pt x="948" y="836"/>
                    <a:pt x="991" y="793"/>
                  </a:cubicBezTo>
                  <a:cubicBezTo>
                    <a:pt x="1121" y="707"/>
                    <a:pt x="1250" y="664"/>
                    <a:pt x="1422" y="621"/>
                  </a:cubicBezTo>
                  <a:cubicBezTo>
                    <a:pt x="1775" y="542"/>
                    <a:pt x="1664" y="1"/>
                    <a:pt x="13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879;p39">
            <a:extLst>
              <a:ext uri="{FF2B5EF4-FFF2-40B4-BE49-F238E27FC236}">
                <a16:creationId xmlns:a16="http://schemas.microsoft.com/office/drawing/2014/main" id="{A8C2D400-2F5A-4A8C-B693-7A24EADF4AC1}"/>
              </a:ext>
            </a:extLst>
          </p:cNvPr>
          <p:cNvGrpSpPr/>
          <p:nvPr/>
        </p:nvGrpSpPr>
        <p:grpSpPr>
          <a:xfrm>
            <a:off x="457198" y="1583884"/>
            <a:ext cx="5522964" cy="2816324"/>
            <a:chOff x="457198" y="1583884"/>
            <a:chExt cx="5522964" cy="2816324"/>
          </a:xfrm>
        </p:grpSpPr>
        <p:sp>
          <p:nvSpPr>
            <p:cNvPr id="104" name="Google Shape;1880;p39">
              <a:extLst>
                <a:ext uri="{FF2B5EF4-FFF2-40B4-BE49-F238E27FC236}">
                  <a16:creationId xmlns:a16="http://schemas.microsoft.com/office/drawing/2014/main" id="{8AE28D6C-CCBE-4B37-A3EC-408C83BD58E6}"/>
                </a:ext>
              </a:extLst>
            </p:cNvPr>
            <p:cNvSpPr/>
            <p:nvPr/>
          </p:nvSpPr>
          <p:spPr>
            <a:xfrm rot="-3742060">
              <a:off x="3163838" y="1583884"/>
              <a:ext cx="2816324" cy="2816324"/>
            </a:xfrm>
            <a:prstGeom prst="arc">
              <a:avLst>
                <a:gd name="adj1" fmla="val 14489131"/>
                <a:gd name="adj2" fmla="val 17664111"/>
              </a:avLst>
            </a:prstGeom>
            <a:noFill/>
            <a:ln w="38100" cap="rnd" cmpd="sng">
              <a:solidFill>
                <a:schemeClr val="accent3"/>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81;p39">
              <a:extLst>
                <a:ext uri="{FF2B5EF4-FFF2-40B4-BE49-F238E27FC236}">
                  <a16:creationId xmlns:a16="http://schemas.microsoft.com/office/drawing/2014/main" id="{14B71784-F525-4410-A46C-5C50EF8DCA41}"/>
                </a:ext>
              </a:extLst>
            </p:cNvPr>
            <p:cNvSpPr/>
            <p:nvPr/>
          </p:nvSpPr>
          <p:spPr>
            <a:xfrm>
              <a:off x="1754036" y="2680820"/>
              <a:ext cx="1201976" cy="377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Fira Sans Extra Condensed Medium"/>
                  <a:sym typeface="Fira Sans Extra Condensed Medium"/>
                </a:rPr>
                <a:t>Unidad de análisis</a:t>
              </a:r>
              <a:endParaRPr sz="1200" dirty="0">
                <a:solidFill>
                  <a:srgbClr val="FFFFFF"/>
                </a:solidFill>
              </a:endParaRPr>
            </a:p>
          </p:txBody>
        </p:sp>
        <p:sp>
          <p:nvSpPr>
            <p:cNvPr id="106" name="Google Shape;1882;p39">
              <a:extLst>
                <a:ext uri="{FF2B5EF4-FFF2-40B4-BE49-F238E27FC236}">
                  <a16:creationId xmlns:a16="http://schemas.microsoft.com/office/drawing/2014/main" id="{37B20151-AFD4-4C30-A6F8-A847452D33DB}"/>
                </a:ext>
              </a:extLst>
            </p:cNvPr>
            <p:cNvSpPr txBox="1"/>
            <p:nvPr/>
          </p:nvSpPr>
          <p:spPr>
            <a:xfrm>
              <a:off x="457198" y="1823004"/>
              <a:ext cx="1173824" cy="181001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cs typeface="Roboto"/>
                  <a:sym typeface="Roboto"/>
                </a:rPr>
                <a:t>Personas que disponen de autos livianos, y perciban el uso de servicios de mantenimiento en talleres automotrices del DMQ</a:t>
              </a:r>
              <a:r>
                <a:rPr lang="es-ES" sz="1200" dirty="0">
                  <a:solidFill>
                    <a:schemeClr val="dk1"/>
                  </a:solidFill>
                  <a:latin typeface="Roboto"/>
                  <a:ea typeface="Roboto"/>
                  <a:cs typeface="Roboto"/>
                  <a:sym typeface="Roboto"/>
                </a:rPr>
                <a:t>.</a:t>
              </a:r>
            </a:p>
          </p:txBody>
        </p:sp>
        <p:sp>
          <p:nvSpPr>
            <p:cNvPr id="107" name="Google Shape;1883;p39">
              <a:extLst>
                <a:ext uri="{FF2B5EF4-FFF2-40B4-BE49-F238E27FC236}">
                  <a16:creationId xmlns:a16="http://schemas.microsoft.com/office/drawing/2014/main" id="{CBD7489B-DDE7-4EC3-93A0-A4ED78A3F85C}"/>
                </a:ext>
              </a:extLst>
            </p:cNvPr>
            <p:cNvSpPr/>
            <p:nvPr/>
          </p:nvSpPr>
          <p:spPr>
            <a:xfrm>
              <a:off x="3069450" y="2903986"/>
              <a:ext cx="171300" cy="171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884;p39">
            <a:extLst>
              <a:ext uri="{FF2B5EF4-FFF2-40B4-BE49-F238E27FC236}">
                <a16:creationId xmlns:a16="http://schemas.microsoft.com/office/drawing/2014/main" id="{5DAFBCBE-8E9C-45EC-B3C3-A740EF683D31}"/>
              </a:ext>
            </a:extLst>
          </p:cNvPr>
          <p:cNvGrpSpPr/>
          <p:nvPr/>
        </p:nvGrpSpPr>
        <p:grpSpPr>
          <a:xfrm>
            <a:off x="1080394" y="1581468"/>
            <a:ext cx="4899777" cy="3428696"/>
            <a:chOff x="1080391" y="1583879"/>
            <a:chExt cx="4899777" cy="3428696"/>
          </a:xfrm>
        </p:grpSpPr>
        <p:sp>
          <p:nvSpPr>
            <p:cNvPr id="109" name="Google Shape;1885;p39">
              <a:extLst>
                <a:ext uri="{FF2B5EF4-FFF2-40B4-BE49-F238E27FC236}">
                  <a16:creationId xmlns:a16="http://schemas.microsoft.com/office/drawing/2014/main" id="{627EACAF-0D35-4791-A58B-20D73AE988C1}"/>
                </a:ext>
              </a:extLst>
            </p:cNvPr>
            <p:cNvSpPr/>
            <p:nvPr/>
          </p:nvSpPr>
          <p:spPr>
            <a:xfrm rot="-7200045">
              <a:off x="3163832" y="1583879"/>
              <a:ext cx="2816336" cy="2816336"/>
            </a:xfrm>
            <a:prstGeom prst="arc">
              <a:avLst>
                <a:gd name="adj1" fmla="val 14489131"/>
                <a:gd name="adj2" fmla="val 17664111"/>
              </a:avLst>
            </a:prstGeom>
            <a:noFill/>
            <a:ln w="38100" cap="rnd" cmpd="sng">
              <a:solidFill>
                <a:schemeClr val="dk2"/>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86;p39">
              <a:extLst>
                <a:ext uri="{FF2B5EF4-FFF2-40B4-BE49-F238E27FC236}">
                  <a16:creationId xmlns:a16="http://schemas.microsoft.com/office/drawing/2014/main" id="{BADDAB6A-A32A-45D6-81D1-FEB10F9D0F98}"/>
                </a:ext>
              </a:extLst>
            </p:cNvPr>
            <p:cNvSpPr/>
            <p:nvPr/>
          </p:nvSpPr>
          <p:spPr>
            <a:xfrm>
              <a:off x="2313482" y="4139489"/>
              <a:ext cx="1142100" cy="3771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Fira Sans Extra Condensed Medium"/>
                  <a:ea typeface="Fira Sans Extra Condensed Medium"/>
                  <a:cs typeface="Fira Sans Extra Condensed Medium"/>
                  <a:sym typeface="Fira Sans Extra Condensed Medium"/>
                </a:rPr>
                <a:t>Diseño de la investigación</a:t>
              </a:r>
              <a:endParaRPr sz="1200" dirty="0">
                <a:solidFill>
                  <a:srgbClr val="FFFFFF"/>
                </a:solidFill>
              </a:endParaRPr>
            </a:p>
          </p:txBody>
        </p:sp>
        <p:sp>
          <p:nvSpPr>
            <p:cNvPr id="111" name="Google Shape;1887;p39">
              <a:extLst>
                <a:ext uri="{FF2B5EF4-FFF2-40B4-BE49-F238E27FC236}">
                  <a16:creationId xmlns:a16="http://schemas.microsoft.com/office/drawing/2014/main" id="{B3CED826-C543-4BC5-8C56-598470ED37A2}"/>
                </a:ext>
              </a:extLst>
            </p:cNvPr>
            <p:cNvSpPr txBox="1"/>
            <p:nvPr/>
          </p:nvSpPr>
          <p:spPr>
            <a:xfrm>
              <a:off x="1080391" y="4596390"/>
              <a:ext cx="2160464" cy="416185"/>
            </a:xfrm>
            <a:prstGeom prst="rect">
              <a:avLst/>
            </a:prstGeom>
            <a:noFill/>
            <a:ln>
              <a:noFill/>
            </a:ln>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en" sz="1100" dirty="0">
                  <a:solidFill>
                    <a:schemeClr val="dk1"/>
                  </a:solidFill>
                  <a:latin typeface="+mn-lt"/>
                  <a:ea typeface="Roboto"/>
                  <a:cs typeface="Roboto"/>
                  <a:sym typeface="Roboto"/>
                </a:rPr>
                <a:t>Transeccional o transversal</a:t>
              </a:r>
              <a:endParaRPr sz="1100" dirty="0">
                <a:solidFill>
                  <a:schemeClr val="dk1"/>
                </a:solidFill>
                <a:latin typeface="+mn-lt"/>
                <a:ea typeface="Roboto"/>
                <a:cs typeface="Roboto"/>
                <a:sym typeface="Roboto"/>
              </a:endParaRPr>
            </a:p>
          </p:txBody>
        </p:sp>
        <p:sp>
          <p:nvSpPr>
            <p:cNvPr id="112" name="Google Shape;1888;p39">
              <a:extLst>
                <a:ext uri="{FF2B5EF4-FFF2-40B4-BE49-F238E27FC236}">
                  <a16:creationId xmlns:a16="http://schemas.microsoft.com/office/drawing/2014/main" id="{ECBE5F98-0DB2-4C5C-95A6-98E2387A50B0}"/>
                </a:ext>
              </a:extLst>
            </p:cNvPr>
            <p:cNvSpPr/>
            <p:nvPr/>
          </p:nvSpPr>
          <p:spPr>
            <a:xfrm>
              <a:off x="3744600" y="4090422"/>
              <a:ext cx="171300" cy="171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890;p39">
            <a:extLst>
              <a:ext uri="{FF2B5EF4-FFF2-40B4-BE49-F238E27FC236}">
                <a16:creationId xmlns:a16="http://schemas.microsoft.com/office/drawing/2014/main" id="{68E5AA38-3B5D-4808-9D61-9573E64EFFC8}"/>
              </a:ext>
            </a:extLst>
          </p:cNvPr>
          <p:cNvSpPr/>
          <p:nvPr/>
        </p:nvSpPr>
        <p:spPr>
          <a:xfrm>
            <a:off x="3744600" y="1717550"/>
            <a:ext cx="171300" cy="171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91;p39">
            <a:extLst>
              <a:ext uri="{FF2B5EF4-FFF2-40B4-BE49-F238E27FC236}">
                <a16:creationId xmlns:a16="http://schemas.microsoft.com/office/drawing/2014/main" id="{FD9D1A7A-A31E-4EE9-9307-6CD6889F1EA3}"/>
              </a:ext>
            </a:extLst>
          </p:cNvPr>
          <p:cNvSpPr txBox="1"/>
          <p:nvPr/>
        </p:nvSpPr>
        <p:spPr>
          <a:xfrm>
            <a:off x="1634976" y="878845"/>
            <a:ext cx="2214149" cy="390348"/>
          </a:xfrm>
          <a:prstGeom prst="rect">
            <a:avLst/>
          </a:prstGeom>
          <a:noFill/>
          <a:ln>
            <a:noFill/>
          </a:ln>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en" sz="1100" dirty="0">
                <a:solidFill>
                  <a:schemeClr val="dk1"/>
                </a:solidFill>
                <a:latin typeface="+mn-lt"/>
                <a:ea typeface="Roboto"/>
                <a:cs typeface="Roboto"/>
                <a:sym typeface="Roboto"/>
              </a:rPr>
              <a:t>Investigación de campo.</a:t>
            </a:r>
          </a:p>
          <a:p>
            <a:pPr marL="171450" lvl="0" indent="-171450" algn="l" rtl="0">
              <a:spcBef>
                <a:spcPts val="0"/>
              </a:spcBef>
              <a:spcAft>
                <a:spcPts val="0"/>
              </a:spcAft>
              <a:buFont typeface="Arial" panose="020B0604020202020204" pitchFamily="34" charset="0"/>
              <a:buChar char="•"/>
            </a:pPr>
            <a:r>
              <a:rPr lang="en" sz="1100" dirty="0">
                <a:solidFill>
                  <a:schemeClr val="dk1"/>
                </a:solidFill>
                <a:latin typeface="+mn-lt"/>
                <a:ea typeface="Roboto"/>
                <a:cs typeface="Roboto"/>
                <a:sym typeface="Roboto"/>
              </a:rPr>
              <a:t>Encuestas.</a:t>
            </a:r>
            <a:endParaRPr sz="1100" dirty="0">
              <a:latin typeface="+mn-lt"/>
              <a:ea typeface="Roboto"/>
              <a:cs typeface="Roboto"/>
              <a:sym typeface="Roboto"/>
            </a:endParaRPr>
          </a:p>
        </p:txBody>
      </p:sp>
      <p:sp>
        <p:nvSpPr>
          <p:cNvPr id="115" name="Google Shape;1892;p39">
            <a:extLst>
              <a:ext uri="{FF2B5EF4-FFF2-40B4-BE49-F238E27FC236}">
                <a16:creationId xmlns:a16="http://schemas.microsoft.com/office/drawing/2014/main" id="{4AF3C724-C7D4-45FF-9C6C-7766D4859689}"/>
              </a:ext>
            </a:extLst>
          </p:cNvPr>
          <p:cNvSpPr/>
          <p:nvPr/>
        </p:nvSpPr>
        <p:spPr>
          <a:xfrm>
            <a:off x="3830250" y="947989"/>
            <a:ext cx="1201977" cy="377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Fira Sans Extra Condensed Medium"/>
                <a:ea typeface="Fira Sans Extra Condensed Medium"/>
                <a:cs typeface="Fira Sans Extra Condensed Medium"/>
                <a:sym typeface="Fira Sans Extra Condensed Medium"/>
              </a:rPr>
              <a:t>Fuentes de información</a:t>
            </a:r>
            <a:endParaRPr sz="1200" dirty="0">
              <a:solidFill>
                <a:srgbClr val="FFFFFF"/>
              </a:solidFill>
            </a:endParaRPr>
          </a:p>
        </p:txBody>
      </p:sp>
      <p:sp>
        <p:nvSpPr>
          <p:cNvPr id="116" name="Google Shape;1893;p39">
            <a:extLst>
              <a:ext uri="{FF2B5EF4-FFF2-40B4-BE49-F238E27FC236}">
                <a16:creationId xmlns:a16="http://schemas.microsoft.com/office/drawing/2014/main" id="{E3CEC602-9CE3-49B0-99E1-CA9F502FD9AE}"/>
              </a:ext>
            </a:extLst>
          </p:cNvPr>
          <p:cNvSpPr/>
          <p:nvPr/>
        </p:nvSpPr>
        <p:spPr>
          <a:xfrm>
            <a:off x="3163800" y="1583847"/>
            <a:ext cx="2816400" cy="2816400"/>
          </a:xfrm>
          <a:prstGeom prst="arc">
            <a:avLst>
              <a:gd name="adj1" fmla="val 14202589"/>
              <a:gd name="adj2" fmla="val 17664111"/>
            </a:avLst>
          </a:prstGeom>
          <a:noFill/>
          <a:ln w="38100" cap="rnd" cmpd="sng">
            <a:solidFill>
              <a:schemeClr val="accent4"/>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4714791"/>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2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73" name="Google Shape;883;p51">
            <a:extLst>
              <a:ext uri="{FF2B5EF4-FFF2-40B4-BE49-F238E27FC236}">
                <a16:creationId xmlns:a16="http://schemas.microsoft.com/office/drawing/2014/main" id="{BC0B606E-A071-4E1E-9A37-4790C1A428A2}"/>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Modelo de relación entre variables</a:t>
            </a:r>
          </a:p>
        </p:txBody>
      </p:sp>
      <p:pic>
        <p:nvPicPr>
          <p:cNvPr id="74" name="Picture 2" descr="ESPE - Universidad de las Fuerzas Armadas | Sangolquí">
            <a:extLst>
              <a:ext uri="{FF2B5EF4-FFF2-40B4-BE49-F238E27FC236}">
                <a16:creationId xmlns:a16="http://schemas.microsoft.com/office/drawing/2014/main" id="{2D7BD087-D068-46AE-BBBD-AC91FDBE9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471479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75" name="Imagen 74">
            <a:extLst>
              <a:ext uri="{FF2B5EF4-FFF2-40B4-BE49-F238E27FC236}">
                <a16:creationId xmlns:a16="http://schemas.microsoft.com/office/drawing/2014/main" id="{007F6C96-B04B-44E4-8DD6-2B8778E723C3}"/>
              </a:ext>
            </a:extLst>
          </p:cNvPr>
          <p:cNvPicPr>
            <a:picLocks noChangeAspect="1"/>
          </p:cNvPicPr>
          <p:nvPr/>
        </p:nvPicPr>
        <p:blipFill rotWithShape="1">
          <a:blip r:embed="rId4">
            <a:extLst>
              <a:ext uri="{28A0092B-C50C-407E-A947-70E740481C1C}">
                <a14:useLocalDpi xmlns:a14="http://schemas.microsoft.com/office/drawing/2010/main" val="0"/>
              </a:ext>
            </a:extLst>
          </a:blip>
          <a:srcRect l="7414" t="4306" r="7729" b="6182"/>
          <a:stretch/>
        </p:blipFill>
        <p:spPr bwMode="auto">
          <a:xfrm>
            <a:off x="1126334" y="807772"/>
            <a:ext cx="6754768" cy="3387324"/>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44E331EB-9F84-4141-916C-773AE6DDEAA3}"/>
              </a:ext>
            </a:extLst>
          </p:cNvPr>
          <p:cNvSpPr txBox="1"/>
          <p:nvPr/>
        </p:nvSpPr>
        <p:spPr>
          <a:xfrm>
            <a:off x="3954420" y="1773323"/>
            <a:ext cx="756518" cy="1754326"/>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H1</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H2</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H3</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H4</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H5</a:t>
            </a:r>
          </a:p>
        </p:txBody>
      </p:sp>
      <p:sp>
        <p:nvSpPr>
          <p:cNvPr id="78" name="CuadroTexto 77">
            <a:extLst>
              <a:ext uri="{FF2B5EF4-FFF2-40B4-BE49-F238E27FC236}">
                <a16:creationId xmlns:a16="http://schemas.microsoft.com/office/drawing/2014/main" id="{5196E746-D4A9-4639-B117-82025B1E87C5}"/>
              </a:ext>
            </a:extLst>
          </p:cNvPr>
          <p:cNvSpPr txBox="1"/>
          <p:nvPr/>
        </p:nvSpPr>
        <p:spPr>
          <a:xfrm>
            <a:off x="1126334" y="4216201"/>
            <a:ext cx="5988003" cy="276999"/>
          </a:xfrm>
          <a:prstGeom prst="rect">
            <a:avLst/>
          </a:prstGeom>
          <a:noFill/>
        </p:spPr>
        <p:txBody>
          <a:bodyPr wrap="square">
            <a:spAutoFit/>
          </a:bodyPr>
          <a:lstStyle/>
          <a:p>
            <a:r>
              <a:rPr lang="es-ES" sz="1200" i="1" dirty="0">
                <a:effectLst/>
                <a:latin typeface="+mn-lt"/>
                <a:ea typeface="Times New Roman" panose="02020603050405020304" pitchFamily="18" charset="0"/>
              </a:rPr>
              <a:t>Nota</a:t>
            </a:r>
            <a:r>
              <a:rPr lang="es-ES" sz="1200" i="1" dirty="0">
                <a:latin typeface="+mn-lt"/>
                <a:ea typeface="Times New Roman" panose="02020603050405020304" pitchFamily="18" charset="0"/>
              </a:rPr>
              <a:t>.</a:t>
            </a:r>
            <a:r>
              <a:rPr lang="es-ES" sz="1200" i="1" dirty="0">
                <a:effectLst/>
                <a:latin typeface="+mn-lt"/>
                <a:ea typeface="Times New Roman" panose="02020603050405020304" pitchFamily="18" charset="0"/>
              </a:rPr>
              <a:t> </a:t>
            </a:r>
            <a:r>
              <a:rPr lang="es-ES" sz="1200" dirty="0">
                <a:effectLst/>
                <a:latin typeface="+mn-lt"/>
                <a:ea typeface="Times New Roman" panose="02020603050405020304" pitchFamily="18" charset="0"/>
              </a:rPr>
              <a:t>Adaptado de Pujadas (2017); Chang (2019); </a:t>
            </a:r>
            <a:r>
              <a:rPr lang="es-EC" sz="1200" dirty="0">
                <a:effectLst/>
                <a:latin typeface="+mn-lt"/>
                <a:ea typeface="Times New Roman" panose="02020603050405020304" pitchFamily="18" charset="0"/>
              </a:rPr>
              <a:t>Roy, et al.,( 2021)</a:t>
            </a:r>
            <a:endParaRPr lang="es-EC" sz="12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16" name="Google Shape;9028;p72">
            <a:extLst>
              <a:ext uri="{FF2B5EF4-FFF2-40B4-BE49-F238E27FC236}">
                <a16:creationId xmlns:a16="http://schemas.microsoft.com/office/drawing/2014/main" id="{28CA268A-19BE-48D2-B169-45C35CE773CB}"/>
              </a:ext>
            </a:extLst>
          </p:cNvPr>
          <p:cNvGrpSpPr/>
          <p:nvPr/>
        </p:nvGrpSpPr>
        <p:grpSpPr>
          <a:xfrm>
            <a:off x="1157336" y="1950967"/>
            <a:ext cx="6664402" cy="1372443"/>
            <a:chOff x="1247650" y="2075423"/>
            <a:chExt cx="6648477" cy="1557238"/>
          </a:xfrm>
        </p:grpSpPr>
        <p:sp>
          <p:nvSpPr>
            <p:cNvPr id="17" name="Google Shape;9029;p72">
              <a:extLst>
                <a:ext uri="{FF2B5EF4-FFF2-40B4-BE49-F238E27FC236}">
                  <a16:creationId xmlns:a16="http://schemas.microsoft.com/office/drawing/2014/main" id="{E34132A1-95C1-48C3-93B2-2234BC588255}"/>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a:ea typeface="+mn-ea"/>
                  <a:cs typeface="+mn-cs"/>
                  <a:sym typeface="Arial"/>
                </a:rPr>
                <a:t>H5</a:t>
              </a:r>
              <a:endParaRPr kumimoji="0" lang="es-ES" sz="2400" b="0" i="0" u="none" strike="noStrike" kern="0" cap="none" spc="0" normalizeH="0" baseline="0" noProof="0" dirty="0">
                <a:ln>
                  <a:noFill/>
                </a:ln>
                <a:solidFill>
                  <a:srgbClr val="029676"/>
                </a:solidFill>
                <a:effectLst/>
                <a:uLnTx/>
                <a:uFillTx/>
                <a:latin typeface="Arial"/>
                <a:ea typeface="+mn-ea"/>
                <a:cs typeface="+mn-cs"/>
                <a:sym typeface="Arial"/>
              </a:endParaRPr>
            </a:p>
          </p:txBody>
        </p:sp>
        <p:sp>
          <p:nvSpPr>
            <p:cNvPr id="18" name="Google Shape;9030;p72">
              <a:extLst>
                <a:ext uri="{FF2B5EF4-FFF2-40B4-BE49-F238E27FC236}">
                  <a16:creationId xmlns:a16="http://schemas.microsoft.com/office/drawing/2014/main" id="{461442B9-F31D-49D4-B4DA-CD09076A9BCE}"/>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algn="ctr"/>
              <a:r>
                <a:rPr lang="es-E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H4</a:t>
              </a:r>
              <a:endParaRPr lang="es-ES" sz="2400" dirty="0"/>
            </a:p>
          </p:txBody>
        </p:sp>
        <p:sp>
          <p:nvSpPr>
            <p:cNvPr id="19" name="Google Shape;9031;p72">
              <a:extLst>
                <a:ext uri="{FF2B5EF4-FFF2-40B4-BE49-F238E27FC236}">
                  <a16:creationId xmlns:a16="http://schemas.microsoft.com/office/drawing/2014/main" id="{77135990-0708-4215-A8C7-5DD6D8FD87D7}"/>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H1</a:t>
              </a:r>
              <a:endParaRPr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0" name="Google Shape;9032;p72">
              <a:extLst>
                <a:ext uri="{FF2B5EF4-FFF2-40B4-BE49-F238E27FC236}">
                  <a16:creationId xmlns:a16="http://schemas.microsoft.com/office/drawing/2014/main" id="{A1C39432-89DB-428D-8C9E-E12FB97708CD}"/>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algn="ctr"/>
              <a:r>
                <a:rPr lang="es-E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H2</a:t>
              </a:r>
            </a:p>
          </p:txBody>
        </p:sp>
        <p:sp>
          <p:nvSpPr>
            <p:cNvPr id="21" name="Google Shape;9033;p72">
              <a:extLst>
                <a:ext uri="{FF2B5EF4-FFF2-40B4-BE49-F238E27FC236}">
                  <a16:creationId xmlns:a16="http://schemas.microsoft.com/office/drawing/2014/main" id="{966EC043-8E13-4B80-B199-166E846A12BF}"/>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algn="ctr"/>
              <a:r>
                <a:rPr lang="es-E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H3</a:t>
              </a:r>
              <a:endParaRPr dirty="0"/>
            </a:p>
          </p:txBody>
        </p:sp>
        <p:sp>
          <p:nvSpPr>
            <p:cNvPr id="22" name="Google Shape;9034;p72">
              <a:extLst>
                <a:ext uri="{FF2B5EF4-FFF2-40B4-BE49-F238E27FC236}">
                  <a16:creationId xmlns:a16="http://schemas.microsoft.com/office/drawing/2014/main" id="{80D69A1A-0C2C-4AFA-AADC-47858E47F06E}"/>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883;p51">
            <a:extLst>
              <a:ext uri="{FF2B5EF4-FFF2-40B4-BE49-F238E27FC236}">
                <a16:creationId xmlns:a16="http://schemas.microsoft.com/office/drawing/2014/main" id="{73F9BB6C-9FBE-4602-9E22-AE66AB420C07}"/>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Hipótesis</a:t>
            </a:r>
          </a:p>
        </p:txBody>
      </p:sp>
      <p:pic>
        <p:nvPicPr>
          <p:cNvPr id="24" name="Picture 2" descr="ESPE - Universidad de las Fuerzas Armadas | Sangolquí">
            <a:extLst>
              <a:ext uri="{FF2B5EF4-FFF2-40B4-BE49-F238E27FC236}">
                <a16:creationId xmlns:a16="http://schemas.microsoft.com/office/drawing/2014/main" id="{5F83CBD8-C39B-426A-9C0A-CB009BEB0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130" y="4655585"/>
            <a:ext cx="1053957" cy="29089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C4170D6-FB76-48B9-AF8B-5653271E14ED}"/>
              </a:ext>
            </a:extLst>
          </p:cNvPr>
          <p:cNvSpPr txBox="1"/>
          <p:nvPr/>
        </p:nvSpPr>
        <p:spPr>
          <a:xfrm>
            <a:off x="509634" y="1021374"/>
            <a:ext cx="2249660" cy="769441"/>
          </a:xfrm>
          <a:prstGeom prst="rect">
            <a:avLst/>
          </a:prstGeom>
          <a:noFill/>
        </p:spPr>
        <p:txBody>
          <a:bodyPr wrap="square" rtlCol="0">
            <a:spAutoFit/>
          </a:bodyPr>
          <a:lstStyle/>
          <a:p>
            <a:pPr algn="r"/>
            <a:r>
              <a:rPr lang="es-ES" sz="1100" dirty="0"/>
              <a:t>La fiabilidad influye positivamente en la intención de compra de servicios en talleres automotrices del DMQ</a:t>
            </a:r>
            <a:endParaRPr lang="es-EC" sz="1100" dirty="0"/>
          </a:p>
        </p:txBody>
      </p:sp>
      <p:sp>
        <p:nvSpPr>
          <p:cNvPr id="28" name="CuadroTexto 27">
            <a:extLst>
              <a:ext uri="{FF2B5EF4-FFF2-40B4-BE49-F238E27FC236}">
                <a16:creationId xmlns:a16="http://schemas.microsoft.com/office/drawing/2014/main" id="{2579D427-AB74-4C75-A3C6-6DD8709CEA80}"/>
              </a:ext>
            </a:extLst>
          </p:cNvPr>
          <p:cNvSpPr txBox="1"/>
          <p:nvPr/>
        </p:nvSpPr>
        <p:spPr>
          <a:xfrm>
            <a:off x="1521796" y="3544441"/>
            <a:ext cx="2499147" cy="769441"/>
          </a:xfrm>
          <a:prstGeom prst="rect">
            <a:avLst/>
          </a:prstGeom>
          <a:noFill/>
        </p:spPr>
        <p:txBody>
          <a:bodyPr wrap="square" rtlCol="0">
            <a:spAutoFit/>
          </a:bodyPr>
          <a:lstStyle/>
          <a:p>
            <a:pPr algn="r"/>
            <a:r>
              <a:rPr lang="es-ES" sz="1100" dirty="0"/>
              <a:t>La capacidad de respuesta influye positivamente en la intención de compra de servicios en talleres automotrices del DMQ</a:t>
            </a:r>
            <a:endParaRPr lang="es-EC" sz="1100" dirty="0"/>
          </a:p>
        </p:txBody>
      </p:sp>
      <p:sp>
        <p:nvSpPr>
          <p:cNvPr id="29" name="CuadroTexto 28">
            <a:extLst>
              <a:ext uri="{FF2B5EF4-FFF2-40B4-BE49-F238E27FC236}">
                <a16:creationId xmlns:a16="http://schemas.microsoft.com/office/drawing/2014/main" id="{8C991992-CD3E-4743-B852-7B1117571CC6}"/>
              </a:ext>
            </a:extLst>
          </p:cNvPr>
          <p:cNvSpPr txBox="1"/>
          <p:nvPr/>
        </p:nvSpPr>
        <p:spPr>
          <a:xfrm>
            <a:off x="3114404" y="1040423"/>
            <a:ext cx="2623042" cy="769441"/>
          </a:xfrm>
          <a:prstGeom prst="rect">
            <a:avLst/>
          </a:prstGeom>
          <a:noFill/>
        </p:spPr>
        <p:txBody>
          <a:bodyPr wrap="square" rtlCol="0">
            <a:spAutoFit/>
          </a:bodyPr>
          <a:lstStyle/>
          <a:p>
            <a:pPr algn="ctr"/>
            <a:r>
              <a:rPr lang="es-ES" sz="1100" dirty="0"/>
              <a:t>La seguridad de respuesta influye positivamente en la intención de compra de servicios en talleres automotrices del DMQ</a:t>
            </a:r>
            <a:endParaRPr lang="es-EC" sz="1100" dirty="0"/>
          </a:p>
        </p:txBody>
      </p:sp>
      <p:sp>
        <p:nvSpPr>
          <p:cNvPr id="30" name="CuadroTexto 29">
            <a:extLst>
              <a:ext uri="{FF2B5EF4-FFF2-40B4-BE49-F238E27FC236}">
                <a16:creationId xmlns:a16="http://schemas.microsoft.com/office/drawing/2014/main" id="{E47691DC-C8FB-4898-8F73-A8E577510F62}"/>
              </a:ext>
            </a:extLst>
          </p:cNvPr>
          <p:cNvSpPr txBox="1"/>
          <p:nvPr/>
        </p:nvSpPr>
        <p:spPr>
          <a:xfrm>
            <a:off x="4712989" y="3544441"/>
            <a:ext cx="2266712" cy="769441"/>
          </a:xfrm>
          <a:prstGeom prst="rect">
            <a:avLst/>
          </a:prstGeom>
          <a:noFill/>
        </p:spPr>
        <p:txBody>
          <a:bodyPr wrap="square" rtlCol="0">
            <a:spAutoFit/>
          </a:bodyPr>
          <a:lstStyle/>
          <a:p>
            <a:r>
              <a:rPr lang="es-ES" sz="1100" dirty="0"/>
              <a:t>La empatía influye positivamente en la intención de compra de servicios en talleres automotrices del DMQ</a:t>
            </a:r>
            <a:endParaRPr lang="es-EC" sz="1100" dirty="0"/>
          </a:p>
        </p:txBody>
      </p:sp>
      <p:sp>
        <p:nvSpPr>
          <p:cNvPr id="33" name="CuadroTexto 32">
            <a:extLst>
              <a:ext uri="{FF2B5EF4-FFF2-40B4-BE49-F238E27FC236}">
                <a16:creationId xmlns:a16="http://schemas.microsoft.com/office/drawing/2014/main" id="{24AF44B2-6EED-492E-9962-584B31CE682A}"/>
              </a:ext>
            </a:extLst>
          </p:cNvPr>
          <p:cNvSpPr txBox="1"/>
          <p:nvPr/>
        </p:nvSpPr>
        <p:spPr>
          <a:xfrm>
            <a:off x="6114277" y="998689"/>
            <a:ext cx="2509312" cy="769441"/>
          </a:xfrm>
          <a:prstGeom prst="rect">
            <a:avLst/>
          </a:prstGeom>
          <a:noFill/>
        </p:spPr>
        <p:txBody>
          <a:bodyPr wrap="square" rtlCol="0">
            <a:spAutoFit/>
          </a:bodyPr>
          <a:lstStyle/>
          <a:p>
            <a:r>
              <a:rPr lang="es-ES" sz="1100" dirty="0"/>
              <a:t>Los elementos tangibles influyen positivamente en la intención de compra de servicios en talleres automotrices del DMQ</a:t>
            </a:r>
            <a:endParaRPr lang="es-EC"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 name="Google Shape;883;p51">
            <a:extLst>
              <a:ext uri="{FF2B5EF4-FFF2-40B4-BE49-F238E27FC236}">
                <a16:creationId xmlns:a16="http://schemas.microsoft.com/office/drawing/2014/main" id="{6A53B8CA-1938-4223-953A-593F581A3DBA}"/>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Recolección de datos</a:t>
            </a:r>
          </a:p>
        </p:txBody>
      </p:sp>
      <p:grpSp>
        <p:nvGrpSpPr>
          <p:cNvPr id="5" name="Grupo 4">
            <a:extLst>
              <a:ext uri="{FF2B5EF4-FFF2-40B4-BE49-F238E27FC236}">
                <a16:creationId xmlns:a16="http://schemas.microsoft.com/office/drawing/2014/main" id="{95E95C7D-DB3D-48AA-8DB1-7158E3C54AF4}"/>
              </a:ext>
            </a:extLst>
          </p:cNvPr>
          <p:cNvGrpSpPr/>
          <p:nvPr/>
        </p:nvGrpSpPr>
        <p:grpSpPr>
          <a:xfrm>
            <a:off x="1015857" y="196274"/>
            <a:ext cx="7212677" cy="4695577"/>
            <a:chOff x="502952" y="172744"/>
            <a:chExt cx="7212677" cy="4695577"/>
          </a:xfrm>
        </p:grpSpPr>
        <p:sp>
          <p:nvSpPr>
            <p:cNvPr id="6" name="Forma libre: forma 5">
              <a:extLst>
                <a:ext uri="{FF2B5EF4-FFF2-40B4-BE49-F238E27FC236}">
                  <a16:creationId xmlns:a16="http://schemas.microsoft.com/office/drawing/2014/main" id="{4B6B8BB2-81E3-4B2B-B3DB-67367BB25656}"/>
                </a:ext>
              </a:extLst>
            </p:cNvPr>
            <p:cNvSpPr/>
            <p:nvPr/>
          </p:nvSpPr>
          <p:spPr>
            <a:xfrm>
              <a:off x="4465217" y="2284531"/>
              <a:ext cx="2405880" cy="2405880"/>
            </a:xfrm>
            <a:custGeom>
              <a:avLst/>
              <a:gdLst>
                <a:gd name="connsiteX0" fmla="*/ 1707704 w 2405880"/>
                <a:gd name="connsiteY0" fmla="*/ 383590 h 2405880"/>
                <a:gd name="connsiteX1" fmla="*/ 1894843 w 2405880"/>
                <a:gd name="connsiteY1" fmla="*/ 226553 h 2405880"/>
                <a:gd name="connsiteX2" fmla="*/ 2044346 w 2405880"/>
                <a:gd name="connsiteY2" fmla="*/ 352001 h 2405880"/>
                <a:gd name="connsiteX3" fmla="*/ 1922191 w 2405880"/>
                <a:gd name="connsiteY3" fmla="*/ 563566 h 2405880"/>
                <a:gd name="connsiteX4" fmla="*/ 2116280 w 2405880"/>
                <a:gd name="connsiteY4" fmla="*/ 899737 h 2405880"/>
                <a:gd name="connsiteX5" fmla="*/ 2360578 w 2405880"/>
                <a:gd name="connsiteY5" fmla="*/ 899731 h 2405880"/>
                <a:gd name="connsiteX6" fmla="*/ 2394468 w 2405880"/>
                <a:gd name="connsiteY6" fmla="*/ 1091928 h 2405880"/>
                <a:gd name="connsiteX7" fmla="*/ 2164900 w 2405880"/>
                <a:gd name="connsiteY7" fmla="*/ 1175477 h 2405880"/>
                <a:gd name="connsiteX8" fmla="*/ 2097494 w 2405880"/>
                <a:gd name="connsiteY8" fmla="*/ 1557757 h 2405880"/>
                <a:gd name="connsiteX9" fmla="*/ 2284641 w 2405880"/>
                <a:gd name="connsiteY9" fmla="*/ 1714784 h 2405880"/>
                <a:gd name="connsiteX10" fmla="*/ 2187060 w 2405880"/>
                <a:gd name="connsiteY10" fmla="*/ 1883799 h 2405880"/>
                <a:gd name="connsiteX11" fmla="*/ 1957497 w 2405880"/>
                <a:gd name="connsiteY11" fmla="*/ 1800238 h 2405880"/>
                <a:gd name="connsiteX12" fmla="*/ 1660136 w 2405880"/>
                <a:gd name="connsiteY12" fmla="*/ 2049754 h 2405880"/>
                <a:gd name="connsiteX13" fmla="*/ 1702564 w 2405880"/>
                <a:gd name="connsiteY13" fmla="*/ 2290339 h 2405880"/>
                <a:gd name="connsiteX14" fmla="*/ 1519172 w 2405880"/>
                <a:gd name="connsiteY14" fmla="*/ 2357089 h 2405880"/>
                <a:gd name="connsiteX15" fmla="*/ 1397029 w 2405880"/>
                <a:gd name="connsiteY15" fmla="*/ 2145517 h 2405880"/>
                <a:gd name="connsiteX16" fmla="*/ 1008852 w 2405880"/>
                <a:gd name="connsiteY16" fmla="*/ 2145517 h 2405880"/>
                <a:gd name="connsiteX17" fmla="*/ 886708 w 2405880"/>
                <a:gd name="connsiteY17" fmla="*/ 2357089 h 2405880"/>
                <a:gd name="connsiteX18" fmla="*/ 703316 w 2405880"/>
                <a:gd name="connsiteY18" fmla="*/ 2290339 h 2405880"/>
                <a:gd name="connsiteX19" fmla="*/ 745744 w 2405880"/>
                <a:gd name="connsiteY19" fmla="*/ 2049753 h 2405880"/>
                <a:gd name="connsiteX20" fmla="*/ 448383 w 2405880"/>
                <a:gd name="connsiteY20" fmla="*/ 1800238 h 2405880"/>
                <a:gd name="connsiteX21" fmla="*/ 218820 w 2405880"/>
                <a:gd name="connsiteY21" fmla="*/ 1883799 h 2405880"/>
                <a:gd name="connsiteX22" fmla="*/ 121239 w 2405880"/>
                <a:gd name="connsiteY22" fmla="*/ 1714784 h 2405880"/>
                <a:gd name="connsiteX23" fmla="*/ 308386 w 2405880"/>
                <a:gd name="connsiteY23" fmla="*/ 1557757 h 2405880"/>
                <a:gd name="connsiteX24" fmla="*/ 240980 w 2405880"/>
                <a:gd name="connsiteY24" fmla="*/ 1175477 h 2405880"/>
                <a:gd name="connsiteX25" fmla="*/ 11412 w 2405880"/>
                <a:gd name="connsiteY25" fmla="*/ 1091928 h 2405880"/>
                <a:gd name="connsiteX26" fmla="*/ 45302 w 2405880"/>
                <a:gd name="connsiteY26" fmla="*/ 899731 h 2405880"/>
                <a:gd name="connsiteX27" fmla="*/ 289600 w 2405880"/>
                <a:gd name="connsiteY27" fmla="*/ 899737 h 2405880"/>
                <a:gd name="connsiteX28" fmla="*/ 483689 w 2405880"/>
                <a:gd name="connsiteY28" fmla="*/ 563566 h 2405880"/>
                <a:gd name="connsiteX29" fmla="*/ 361534 w 2405880"/>
                <a:gd name="connsiteY29" fmla="*/ 352001 h 2405880"/>
                <a:gd name="connsiteX30" fmla="*/ 511037 w 2405880"/>
                <a:gd name="connsiteY30" fmla="*/ 226553 h 2405880"/>
                <a:gd name="connsiteX31" fmla="*/ 698176 w 2405880"/>
                <a:gd name="connsiteY31" fmla="*/ 383590 h 2405880"/>
                <a:gd name="connsiteX32" fmla="*/ 1062943 w 2405880"/>
                <a:gd name="connsiteY32" fmla="*/ 250826 h 2405880"/>
                <a:gd name="connsiteX33" fmla="*/ 1105359 w 2405880"/>
                <a:gd name="connsiteY33" fmla="*/ 10237 h 2405880"/>
                <a:gd name="connsiteX34" fmla="*/ 1300521 w 2405880"/>
                <a:gd name="connsiteY34" fmla="*/ 10237 h 2405880"/>
                <a:gd name="connsiteX35" fmla="*/ 1342937 w 2405880"/>
                <a:gd name="connsiteY35" fmla="*/ 250825 h 2405880"/>
                <a:gd name="connsiteX36" fmla="*/ 1707704 w 2405880"/>
                <a:gd name="connsiteY36" fmla="*/ 383589 h 2405880"/>
                <a:gd name="connsiteX37" fmla="*/ 1707704 w 2405880"/>
                <a:gd name="connsiteY37" fmla="*/ 383590 h 240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05880" h="2405880">
                  <a:moveTo>
                    <a:pt x="1707704" y="383590"/>
                  </a:moveTo>
                  <a:lnTo>
                    <a:pt x="1894843" y="226553"/>
                  </a:lnTo>
                  <a:lnTo>
                    <a:pt x="2044346" y="352001"/>
                  </a:lnTo>
                  <a:lnTo>
                    <a:pt x="1922191" y="563566"/>
                  </a:lnTo>
                  <a:cubicBezTo>
                    <a:pt x="2009050" y="661276"/>
                    <a:pt x="2075090" y="775660"/>
                    <a:pt x="2116280" y="899737"/>
                  </a:cubicBezTo>
                  <a:lnTo>
                    <a:pt x="2360578" y="899731"/>
                  </a:lnTo>
                  <a:lnTo>
                    <a:pt x="2394468" y="1091928"/>
                  </a:lnTo>
                  <a:lnTo>
                    <a:pt x="2164900" y="1175477"/>
                  </a:lnTo>
                  <a:cubicBezTo>
                    <a:pt x="2168631" y="1306159"/>
                    <a:pt x="2145696" y="1436232"/>
                    <a:pt x="2097494" y="1557757"/>
                  </a:cubicBezTo>
                  <a:lnTo>
                    <a:pt x="2284641" y="1714784"/>
                  </a:lnTo>
                  <a:lnTo>
                    <a:pt x="2187060" y="1883799"/>
                  </a:lnTo>
                  <a:lnTo>
                    <a:pt x="1957497" y="1800238"/>
                  </a:lnTo>
                  <a:cubicBezTo>
                    <a:pt x="1876354" y="1902745"/>
                    <a:pt x="1775176" y="1987643"/>
                    <a:pt x="1660136" y="2049754"/>
                  </a:cubicBezTo>
                  <a:lnTo>
                    <a:pt x="1702564" y="2290339"/>
                  </a:lnTo>
                  <a:lnTo>
                    <a:pt x="1519172" y="2357089"/>
                  </a:lnTo>
                  <a:lnTo>
                    <a:pt x="1397029" y="2145517"/>
                  </a:lnTo>
                  <a:cubicBezTo>
                    <a:pt x="1268980" y="2171884"/>
                    <a:pt x="1136901" y="2171884"/>
                    <a:pt x="1008852" y="2145517"/>
                  </a:cubicBezTo>
                  <a:lnTo>
                    <a:pt x="886708" y="2357089"/>
                  </a:lnTo>
                  <a:lnTo>
                    <a:pt x="703316" y="2290339"/>
                  </a:lnTo>
                  <a:lnTo>
                    <a:pt x="745744" y="2049753"/>
                  </a:lnTo>
                  <a:cubicBezTo>
                    <a:pt x="630704" y="1987643"/>
                    <a:pt x="529526" y="1902744"/>
                    <a:pt x="448383" y="1800238"/>
                  </a:cubicBezTo>
                  <a:lnTo>
                    <a:pt x="218820" y="1883799"/>
                  </a:lnTo>
                  <a:lnTo>
                    <a:pt x="121239" y="1714784"/>
                  </a:lnTo>
                  <a:lnTo>
                    <a:pt x="308386" y="1557757"/>
                  </a:lnTo>
                  <a:cubicBezTo>
                    <a:pt x="260184" y="1436232"/>
                    <a:pt x="237249" y="1306159"/>
                    <a:pt x="240980" y="1175477"/>
                  </a:cubicBezTo>
                  <a:lnTo>
                    <a:pt x="11412" y="1091928"/>
                  </a:lnTo>
                  <a:lnTo>
                    <a:pt x="45302" y="899731"/>
                  </a:lnTo>
                  <a:lnTo>
                    <a:pt x="289600" y="899737"/>
                  </a:lnTo>
                  <a:cubicBezTo>
                    <a:pt x="330790" y="775660"/>
                    <a:pt x="396830" y="661276"/>
                    <a:pt x="483689" y="563566"/>
                  </a:cubicBezTo>
                  <a:lnTo>
                    <a:pt x="361534" y="352001"/>
                  </a:lnTo>
                  <a:lnTo>
                    <a:pt x="511037" y="226553"/>
                  </a:lnTo>
                  <a:lnTo>
                    <a:pt x="698176" y="383590"/>
                  </a:lnTo>
                  <a:cubicBezTo>
                    <a:pt x="809485" y="315018"/>
                    <a:pt x="933598" y="269844"/>
                    <a:pt x="1062943" y="250826"/>
                  </a:cubicBezTo>
                  <a:lnTo>
                    <a:pt x="1105359" y="10237"/>
                  </a:lnTo>
                  <a:lnTo>
                    <a:pt x="1300521" y="10237"/>
                  </a:lnTo>
                  <a:lnTo>
                    <a:pt x="1342937" y="250825"/>
                  </a:lnTo>
                  <a:cubicBezTo>
                    <a:pt x="1472282" y="269844"/>
                    <a:pt x="1596395" y="315017"/>
                    <a:pt x="1707704" y="383589"/>
                  </a:cubicBezTo>
                  <a:lnTo>
                    <a:pt x="1707704" y="38359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495119" tIns="574996" rIns="495119" bIns="617072" numCol="1" spcCol="1270" anchor="ctr" anchorCtr="0">
              <a:noAutofit/>
            </a:bodyPr>
            <a:lstStyle/>
            <a:p>
              <a:pPr marL="0" lvl="0" indent="0" algn="ctr" defTabSz="400050">
                <a:lnSpc>
                  <a:spcPct val="90000"/>
                </a:lnSpc>
                <a:spcBef>
                  <a:spcPct val="0"/>
                </a:spcBef>
                <a:spcAft>
                  <a:spcPct val="35000"/>
                </a:spcAft>
                <a:buNone/>
              </a:pPr>
              <a:r>
                <a:rPr lang="es-EC" sz="900" b="1" kern="1200" dirty="0"/>
                <a:t>ANÁLISIS DE DATOS</a:t>
              </a:r>
            </a:p>
            <a:p>
              <a:pPr marL="0" lvl="0" indent="0" algn="ctr" defTabSz="400050">
                <a:lnSpc>
                  <a:spcPct val="90000"/>
                </a:lnSpc>
                <a:spcBef>
                  <a:spcPct val="0"/>
                </a:spcBef>
                <a:spcAft>
                  <a:spcPct val="35000"/>
                </a:spcAft>
                <a:buNone/>
              </a:pPr>
              <a:r>
                <a:rPr lang="es-EC" sz="900" b="0" kern="1200" dirty="0"/>
                <a:t>SPSS versión 25</a:t>
              </a:r>
            </a:p>
            <a:p>
              <a:pPr marL="0" lvl="0" indent="0" algn="ctr" defTabSz="400050">
                <a:lnSpc>
                  <a:spcPct val="90000"/>
                </a:lnSpc>
                <a:spcBef>
                  <a:spcPct val="0"/>
                </a:spcBef>
                <a:spcAft>
                  <a:spcPct val="35000"/>
                </a:spcAft>
                <a:buNone/>
              </a:pPr>
              <a:r>
                <a:rPr lang="es-EC" sz="900" b="0" kern="1200" dirty="0"/>
                <a:t>Excel</a:t>
              </a:r>
            </a:p>
            <a:p>
              <a:pPr marL="0" lvl="0" indent="0" algn="ctr" defTabSz="400050">
                <a:lnSpc>
                  <a:spcPct val="90000"/>
                </a:lnSpc>
                <a:spcBef>
                  <a:spcPct val="0"/>
                </a:spcBef>
                <a:spcAft>
                  <a:spcPct val="35000"/>
                </a:spcAft>
                <a:buNone/>
              </a:pPr>
              <a:r>
                <a:rPr lang="es-EC" sz="900" b="0" kern="1200"/>
                <a:t>Geogebra</a:t>
              </a:r>
              <a:endParaRPr lang="es-EC" sz="900" b="0" kern="1200" dirty="0"/>
            </a:p>
          </p:txBody>
        </p:sp>
        <p:sp>
          <p:nvSpPr>
            <p:cNvPr id="7" name="Forma libre: forma 6">
              <a:extLst>
                <a:ext uri="{FF2B5EF4-FFF2-40B4-BE49-F238E27FC236}">
                  <a16:creationId xmlns:a16="http://schemas.microsoft.com/office/drawing/2014/main" id="{9B7BFAD2-A46E-4D83-94EE-A6617EBC9DBD}"/>
                </a:ext>
              </a:extLst>
            </p:cNvPr>
            <p:cNvSpPr/>
            <p:nvPr/>
          </p:nvSpPr>
          <p:spPr>
            <a:xfrm>
              <a:off x="1085706" y="2462351"/>
              <a:ext cx="1749731" cy="1749731"/>
            </a:xfrm>
            <a:custGeom>
              <a:avLst/>
              <a:gdLst>
                <a:gd name="connsiteX0" fmla="*/ 1309231 w 1749731"/>
                <a:gd name="connsiteY0" fmla="*/ 443162 h 1749731"/>
                <a:gd name="connsiteX1" fmla="*/ 1567375 w 1749731"/>
                <a:gd name="connsiteY1" fmla="*/ 365362 h 1749731"/>
                <a:gd name="connsiteX2" fmla="*/ 1662363 w 1749731"/>
                <a:gd name="connsiteY2" fmla="*/ 529886 h 1749731"/>
                <a:gd name="connsiteX3" fmla="*/ 1465914 w 1749731"/>
                <a:gd name="connsiteY3" fmla="*/ 714546 h 1749731"/>
                <a:gd name="connsiteX4" fmla="*/ 1465914 w 1749731"/>
                <a:gd name="connsiteY4" fmla="*/ 1035186 h 1749731"/>
                <a:gd name="connsiteX5" fmla="*/ 1662363 w 1749731"/>
                <a:gd name="connsiteY5" fmla="*/ 1219845 h 1749731"/>
                <a:gd name="connsiteX6" fmla="*/ 1567375 w 1749731"/>
                <a:gd name="connsiteY6" fmla="*/ 1384369 h 1749731"/>
                <a:gd name="connsiteX7" fmla="*/ 1309231 w 1749731"/>
                <a:gd name="connsiteY7" fmla="*/ 1306569 h 1749731"/>
                <a:gd name="connsiteX8" fmla="*/ 1031549 w 1749731"/>
                <a:gd name="connsiteY8" fmla="*/ 1466889 h 1749731"/>
                <a:gd name="connsiteX9" fmla="*/ 969853 w 1749731"/>
                <a:gd name="connsiteY9" fmla="*/ 1729348 h 1749731"/>
                <a:gd name="connsiteX10" fmla="*/ 779878 w 1749731"/>
                <a:gd name="connsiteY10" fmla="*/ 1729348 h 1749731"/>
                <a:gd name="connsiteX11" fmla="*/ 718182 w 1749731"/>
                <a:gd name="connsiteY11" fmla="*/ 1466889 h 1749731"/>
                <a:gd name="connsiteX12" fmla="*/ 440500 w 1749731"/>
                <a:gd name="connsiteY12" fmla="*/ 1306569 h 1749731"/>
                <a:gd name="connsiteX13" fmla="*/ 182356 w 1749731"/>
                <a:gd name="connsiteY13" fmla="*/ 1384369 h 1749731"/>
                <a:gd name="connsiteX14" fmla="*/ 87368 w 1749731"/>
                <a:gd name="connsiteY14" fmla="*/ 1219845 h 1749731"/>
                <a:gd name="connsiteX15" fmla="*/ 283817 w 1749731"/>
                <a:gd name="connsiteY15" fmla="*/ 1035185 h 1749731"/>
                <a:gd name="connsiteX16" fmla="*/ 283817 w 1749731"/>
                <a:gd name="connsiteY16" fmla="*/ 714545 h 1749731"/>
                <a:gd name="connsiteX17" fmla="*/ 87368 w 1749731"/>
                <a:gd name="connsiteY17" fmla="*/ 529886 h 1749731"/>
                <a:gd name="connsiteX18" fmla="*/ 182356 w 1749731"/>
                <a:gd name="connsiteY18" fmla="*/ 365362 h 1749731"/>
                <a:gd name="connsiteX19" fmla="*/ 440500 w 1749731"/>
                <a:gd name="connsiteY19" fmla="*/ 443162 h 1749731"/>
                <a:gd name="connsiteX20" fmla="*/ 718182 w 1749731"/>
                <a:gd name="connsiteY20" fmla="*/ 282842 h 1749731"/>
                <a:gd name="connsiteX21" fmla="*/ 779878 w 1749731"/>
                <a:gd name="connsiteY21" fmla="*/ 20383 h 1749731"/>
                <a:gd name="connsiteX22" fmla="*/ 969853 w 1749731"/>
                <a:gd name="connsiteY22" fmla="*/ 20383 h 1749731"/>
                <a:gd name="connsiteX23" fmla="*/ 1031549 w 1749731"/>
                <a:gd name="connsiteY23" fmla="*/ 282842 h 1749731"/>
                <a:gd name="connsiteX24" fmla="*/ 1309231 w 1749731"/>
                <a:gd name="connsiteY24" fmla="*/ 443162 h 17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9731" h="1749731">
                  <a:moveTo>
                    <a:pt x="1309231" y="443162"/>
                  </a:moveTo>
                  <a:lnTo>
                    <a:pt x="1567375" y="365362"/>
                  </a:lnTo>
                  <a:lnTo>
                    <a:pt x="1662363" y="529886"/>
                  </a:lnTo>
                  <a:lnTo>
                    <a:pt x="1465914" y="714546"/>
                  </a:lnTo>
                  <a:cubicBezTo>
                    <a:pt x="1494390" y="819529"/>
                    <a:pt x="1494390" y="930203"/>
                    <a:pt x="1465914" y="1035186"/>
                  </a:cubicBezTo>
                  <a:lnTo>
                    <a:pt x="1662363" y="1219845"/>
                  </a:lnTo>
                  <a:lnTo>
                    <a:pt x="1567375" y="1384369"/>
                  </a:lnTo>
                  <a:lnTo>
                    <a:pt x="1309231" y="1306569"/>
                  </a:lnTo>
                  <a:cubicBezTo>
                    <a:pt x="1232551" y="1383722"/>
                    <a:pt x="1136705" y="1439059"/>
                    <a:pt x="1031549" y="1466889"/>
                  </a:cubicBezTo>
                  <a:lnTo>
                    <a:pt x="969853" y="1729348"/>
                  </a:lnTo>
                  <a:lnTo>
                    <a:pt x="779878" y="1729348"/>
                  </a:lnTo>
                  <a:lnTo>
                    <a:pt x="718182" y="1466889"/>
                  </a:lnTo>
                  <a:cubicBezTo>
                    <a:pt x="613026" y="1439059"/>
                    <a:pt x="517180" y="1383722"/>
                    <a:pt x="440500" y="1306569"/>
                  </a:cubicBezTo>
                  <a:lnTo>
                    <a:pt x="182356" y="1384369"/>
                  </a:lnTo>
                  <a:lnTo>
                    <a:pt x="87368" y="1219845"/>
                  </a:lnTo>
                  <a:lnTo>
                    <a:pt x="283817" y="1035185"/>
                  </a:lnTo>
                  <a:cubicBezTo>
                    <a:pt x="255341" y="930202"/>
                    <a:pt x="255341" y="819528"/>
                    <a:pt x="283817" y="714545"/>
                  </a:cubicBezTo>
                  <a:lnTo>
                    <a:pt x="87368" y="529886"/>
                  </a:lnTo>
                  <a:lnTo>
                    <a:pt x="182356" y="365362"/>
                  </a:lnTo>
                  <a:lnTo>
                    <a:pt x="440500" y="443162"/>
                  </a:lnTo>
                  <a:cubicBezTo>
                    <a:pt x="517180" y="366009"/>
                    <a:pt x="613026" y="310672"/>
                    <a:pt x="718182" y="282842"/>
                  </a:cubicBezTo>
                  <a:lnTo>
                    <a:pt x="779878" y="20383"/>
                  </a:lnTo>
                  <a:lnTo>
                    <a:pt x="969853" y="20383"/>
                  </a:lnTo>
                  <a:lnTo>
                    <a:pt x="1031549" y="282842"/>
                  </a:lnTo>
                  <a:cubicBezTo>
                    <a:pt x="1136705" y="310672"/>
                    <a:pt x="1232551" y="366009"/>
                    <a:pt x="1309231" y="443162"/>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451930" tIns="454592" rIns="451930" bIns="454592" numCol="1" spcCol="1270" anchor="ctr" anchorCtr="0">
              <a:noAutofit/>
            </a:bodyPr>
            <a:lstStyle/>
            <a:p>
              <a:pPr marL="0" lvl="0" indent="0" algn="ctr" defTabSz="400050">
                <a:lnSpc>
                  <a:spcPct val="90000"/>
                </a:lnSpc>
                <a:spcBef>
                  <a:spcPct val="0"/>
                </a:spcBef>
                <a:spcAft>
                  <a:spcPct val="35000"/>
                </a:spcAft>
                <a:buNone/>
              </a:pPr>
              <a:r>
                <a:rPr lang="es-EC" sz="900" b="1" kern="1200" dirty="0"/>
                <a:t>INSTRUMENTO</a:t>
              </a:r>
            </a:p>
            <a:p>
              <a:pPr marL="0" lvl="0" indent="0" algn="ctr" defTabSz="400050">
                <a:lnSpc>
                  <a:spcPct val="90000"/>
                </a:lnSpc>
                <a:spcBef>
                  <a:spcPct val="0"/>
                </a:spcBef>
                <a:spcAft>
                  <a:spcPct val="35000"/>
                </a:spcAft>
                <a:buNone/>
              </a:pPr>
              <a:r>
                <a:rPr lang="es-EC" sz="900" b="0" kern="1200" dirty="0"/>
                <a:t>Encuesta</a:t>
              </a:r>
            </a:p>
          </p:txBody>
        </p:sp>
        <p:sp>
          <p:nvSpPr>
            <p:cNvPr id="8" name="Forma libre: forma 7">
              <a:extLst>
                <a:ext uri="{FF2B5EF4-FFF2-40B4-BE49-F238E27FC236}">
                  <a16:creationId xmlns:a16="http://schemas.microsoft.com/office/drawing/2014/main" id="{DA36A28C-C969-4488-A233-8B963D987EE6}"/>
                </a:ext>
              </a:extLst>
            </p:cNvPr>
            <p:cNvSpPr/>
            <p:nvPr/>
          </p:nvSpPr>
          <p:spPr>
            <a:xfrm>
              <a:off x="2638423" y="358017"/>
              <a:ext cx="2099677" cy="2099677"/>
            </a:xfrm>
            <a:custGeom>
              <a:avLst/>
              <a:gdLst>
                <a:gd name="connsiteX0" fmla="*/ 1282779 w 1714379"/>
                <a:gd name="connsiteY0" fmla="*/ 434209 h 1714379"/>
                <a:gd name="connsiteX1" fmla="*/ 1535708 w 1714379"/>
                <a:gd name="connsiteY1" fmla="*/ 357981 h 1714379"/>
                <a:gd name="connsiteX2" fmla="*/ 1628776 w 1714379"/>
                <a:gd name="connsiteY2" fmla="*/ 519180 h 1714379"/>
                <a:gd name="connsiteX3" fmla="*/ 1436296 w 1714379"/>
                <a:gd name="connsiteY3" fmla="*/ 700109 h 1714379"/>
                <a:gd name="connsiteX4" fmla="*/ 1436296 w 1714379"/>
                <a:gd name="connsiteY4" fmla="*/ 1014271 h 1714379"/>
                <a:gd name="connsiteX5" fmla="*/ 1628776 w 1714379"/>
                <a:gd name="connsiteY5" fmla="*/ 1195199 h 1714379"/>
                <a:gd name="connsiteX6" fmla="*/ 1535708 w 1714379"/>
                <a:gd name="connsiteY6" fmla="*/ 1356398 h 1714379"/>
                <a:gd name="connsiteX7" fmla="*/ 1282779 w 1714379"/>
                <a:gd name="connsiteY7" fmla="*/ 1280170 h 1714379"/>
                <a:gd name="connsiteX8" fmla="*/ 1010707 w 1714379"/>
                <a:gd name="connsiteY8" fmla="*/ 1437251 h 1714379"/>
                <a:gd name="connsiteX9" fmla="*/ 950258 w 1714379"/>
                <a:gd name="connsiteY9" fmla="*/ 1694408 h 1714379"/>
                <a:gd name="connsiteX10" fmla="*/ 764121 w 1714379"/>
                <a:gd name="connsiteY10" fmla="*/ 1694408 h 1714379"/>
                <a:gd name="connsiteX11" fmla="*/ 703672 w 1714379"/>
                <a:gd name="connsiteY11" fmla="*/ 1437251 h 1714379"/>
                <a:gd name="connsiteX12" fmla="*/ 431600 w 1714379"/>
                <a:gd name="connsiteY12" fmla="*/ 1280170 h 1714379"/>
                <a:gd name="connsiteX13" fmla="*/ 178671 w 1714379"/>
                <a:gd name="connsiteY13" fmla="*/ 1356398 h 1714379"/>
                <a:gd name="connsiteX14" fmla="*/ 85603 w 1714379"/>
                <a:gd name="connsiteY14" fmla="*/ 1195199 h 1714379"/>
                <a:gd name="connsiteX15" fmla="*/ 278083 w 1714379"/>
                <a:gd name="connsiteY15" fmla="*/ 1014270 h 1714379"/>
                <a:gd name="connsiteX16" fmla="*/ 278083 w 1714379"/>
                <a:gd name="connsiteY16" fmla="*/ 700108 h 1714379"/>
                <a:gd name="connsiteX17" fmla="*/ 85603 w 1714379"/>
                <a:gd name="connsiteY17" fmla="*/ 519180 h 1714379"/>
                <a:gd name="connsiteX18" fmla="*/ 178671 w 1714379"/>
                <a:gd name="connsiteY18" fmla="*/ 357981 h 1714379"/>
                <a:gd name="connsiteX19" fmla="*/ 431600 w 1714379"/>
                <a:gd name="connsiteY19" fmla="*/ 434209 h 1714379"/>
                <a:gd name="connsiteX20" fmla="*/ 703672 w 1714379"/>
                <a:gd name="connsiteY20" fmla="*/ 277128 h 1714379"/>
                <a:gd name="connsiteX21" fmla="*/ 764121 w 1714379"/>
                <a:gd name="connsiteY21" fmla="*/ 19971 h 1714379"/>
                <a:gd name="connsiteX22" fmla="*/ 950258 w 1714379"/>
                <a:gd name="connsiteY22" fmla="*/ 19971 h 1714379"/>
                <a:gd name="connsiteX23" fmla="*/ 1010707 w 1714379"/>
                <a:gd name="connsiteY23" fmla="*/ 277128 h 1714379"/>
                <a:gd name="connsiteX24" fmla="*/ 1282779 w 1714379"/>
                <a:gd name="connsiteY24" fmla="*/ 434209 h 171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379" h="1714379">
                  <a:moveTo>
                    <a:pt x="1103455" y="433658"/>
                  </a:moveTo>
                  <a:lnTo>
                    <a:pt x="1286825" y="320088"/>
                  </a:lnTo>
                  <a:lnTo>
                    <a:pt x="1394291" y="427554"/>
                  </a:lnTo>
                  <a:lnTo>
                    <a:pt x="1280721" y="610924"/>
                  </a:lnTo>
                  <a:cubicBezTo>
                    <a:pt x="1324463" y="686153"/>
                    <a:pt x="1347379" y="771675"/>
                    <a:pt x="1347112" y="858696"/>
                  </a:cubicBezTo>
                  <a:lnTo>
                    <a:pt x="1537150" y="960714"/>
                  </a:lnTo>
                  <a:lnTo>
                    <a:pt x="1497815" y="1107515"/>
                  </a:lnTo>
                  <a:lnTo>
                    <a:pt x="1282228" y="1100846"/>
                  </a:lnTo>
                  <a:cubicBezTo>
                    <a:pt x="1238949" y="1176342"/>
                    <a:pt x="1176343" y="1238949"/>
                    <a:pt x="1100846" y="1282227"/>
                  </a:cubicBezTo>
                  <a:lnTo>
                    <a:pt x="1107515" y="1497815"/>
                  </a:lnTo>
                  <a:lnTo>
                    <a:pt x="960714" y="1537151"/>
                  </a:lnTo>
                  <a:lnTo>
                    <a:pt x="858695" y="1347112"/>
                  </a:lnTo>
                  <a:cubicBezTo>
                    <a:pt x="771674" y="1347379"/>
                    <a:pt x="686153" y="1324463"/>
                    <a:pt x="610924" y="1280721"/>
                  </a:cubicBezTo>
                  <a:lnTo>
                    <a:pt x="427554" y="1394291"/>
                  </a:lnTo>
                  <a:lnTo>
                    <a:pt x="320088" y="1286825"/>
                  </a:lnTo>
                  <a:lnTo>
                    <a:pt x="433658" y="1103455"/>
                  </a:lnTo>
                  <a:cubicBezTo>
                    <a:pt x="389916" y="1028226"/>
                    <a:pt x="367000" y="942704"/>
                    <a:pt x="367267" y="855683"/>
                  </a:cubicBezTo>
                  <a:lnTo>
                    <a:pt x="177229" y="753665"/>
                  </a:lnTo>
                  <a:lnTo>
                    <a:pt x="216564" y="606864"/>
                  </a:lnTo>
                  <a:lnTo>
                    <a:pt x="432151" y="613533"/>
                  </a:lnTo>
                  <a:cubicBezTo>
                    <a:pt x="475430" y="538037"/>
                    <a:pt x="538036" y="475430"/>
                    <a:pt x="613533" y="432152"/>
                  </a:cubicBezTo>
                  <a:lnTo>
                    <a:pt x="606864" y="216564"/>
                  </a:lnTo>
                  <a:lnTo>
                    <a:pt x="753665" y="177228"/>
                  </a:lnTo>
                  <a:lnTo>
                    <a:pt x="855684" y="367267"/>
                  </a:lnTo>
                  <a:cubicBezTo>
                    <a:pt x="942705" y="367000"/>
                    <a:pt x="1028226" y="389916"/>
                    <a:pt x="1103455" y="433658"/>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80092" tIns="580093" rIns="580093" bIns="580092" numCol="1" spcCol="1270" anchor="ctr" anchorCtr="0">
              <a:noAutofit/>
            </a:bodyPr>
            <a:lstStyle/>
            <a:p>
              <a:pPr marL="0" lvl="0" indent="0" algn="ctr" defTabSz="400050">
                <a:lnSpc>
                  <a:spcPct val="90000"/>
                </a:lnSpc>
                <a:spcBef>
                  <a:spcPct val="0"/>
                </a:spcBef>
                <a:spcAft>
                  <a:spcPct val="35000"/>
                </a:spcAft>
                <a:buNone/>
              </a:pPr>
              <a:r>
                <a:rPr lang="es-EC" sz="900" b="1" kern="1200" dirty="0"/>
                <a:t>INFORMACIÓN</a:t>
              </a:r>
            </a:p>
            <a:p>
              <a:pPr marL="0" lvl="0" indent="0" algn="ctr" defTabSz="400050">
                <a:lnSpc>
                  <a:spcPct val="90000"/>
                </a:lnSpc>
                <a:spcBef>
                  <a:spcPct val="0"/>
                </a:spcBef>
                <a:spcAft>
                  <a:spcPct val="35000"/>
                </a:spcAft>
                <a:buNone/>
              </a:pPr>
              <a:r>
                <a:rPr lang="es-EC" sz="900" kern="1200" dirty="0"/>
                <a:t>Fuentes de datos primarios</a:t>
              </a:r>
            </a:p>
          </p:txBody>
        </p:sp>
        <p:sp>
          <p:nvSpPr>
            <p:cNvPr id="10" name="Flecha: circular 9">
              <a:extLst>
                <a:ext uri="{FF2B5EF4-FFF2-40B4-BE49-F238E27FC236}">
                  <a16:creationId xmlns:a16="http://schemas.microsoft.com/office/drawing/2014/main" id="{89CC2CFE-7B95-4514-9CB1-61903F7F5DCE}"/>
                </a:ext>
              </a:extLst>
            </p:cNvPr>
            <p:cNvSpPr/>
            <p:nvPr/>
          </p:nvSpPr>
          <p:spPr>
            <a:xfrm>
              <a:off x="4636103" y="1788795"/>
              <a:ext cx="3079526" cy="3079526"/>
            </a:xfrm>
            <a:prstGeom prst="circularArrow">
              <a:avLst>
                <a:gd name="adj1" fmla="val 4687"/>
                <a:gd name="adj2" fmla="val 299029"/>
                <a:gd name="adj3" fmla="val 2520343"/>
                <a:gd name="adj4" fmla="val 15852306"/>
                <a:gd name="adj5" fmla="val 5469"/>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Forma 10">
              <a:extLst>
                <a:ext uri="{FF2B5EF4-FFF2-40B4-BE49-F238E27FC236}">
                  <a16:creationId xmlns:a16="http://schemas.microsoft.com/office/drawing/2014/main" id="{21FE2B8E-2E37-4D95-B002-40966797FEBA}"/>
                </a:ext>
              </a:extLst>
            </p:cNvPr>
            <p:cNvSpPr/>
            <p:nvPr/>
          </p:nvSpPr>
          <p:spPr>
            <a:xfrm>
              <a:off x="502952" y="2082028"/>
              <a:ext cx="2237468" cy="2237468"/>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2" name="Flecha: circular 11">
              <a:extLst>
                <a:ext uri="{FF2B5EF4-FFF2-40B4-BE49-F238E27FC236}">
                  <a16:creationId xmlns:a16="http://schemas.microsoft.com/office/drawing/2014/main" id="{D9E12456-1659-41E5-999C-3F0A47C2FD0B}"/>
                </a:ext>
              </a:extLst>
            </p:cNvPr>
            <p:cNvSpPr/>
            <p:nvPr/>
          </p:nvSpPr>
          <p:spPr>
            <a:xfrm>
              <a:off x="2168870" y="172744"/>
              <a:ext cx="2412441" cy="2412441"/>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grpSp>
      <p:pic>
        <p:nvPicPr>
          <p:cNvPr id="18" name="Picture 2" descr="ESPE - Universidad de las Fuerzas Armadas | Sangolquí">
            <a:extLst>
              <a:ext uri="{FF2B5EF4-FFF2-40B4-BE49-F238E27FC236}">
                <a16:creationId xmlns:a16="http://schemas.microsoft.com/office/drawing/2014/main" id="{B36C66EA-E64A-417A-A462-720C74E18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130" y="4655585"/>
            <a:ext cx="1053957" cy="29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20" name="Google Shape;883;p51">
            <a:extLst>
              <a:ext uri="{FF2B5EF4-FFF2-40B4-BE49-F238E27FC236}">
                <a16:creationId xmlns:a16="http://schemas.microsoft.com/office/drawing/2014/main" id="{F408DF13-8D1B-4D39-AD12-EC0A4995CE98}"/>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Validación de contenido</a:t>
            </a:r>
          </a:p>
        </p:txBody>
      </p:sp>
      <p:pic>
        <p:nvPicPr>
          <p:cNvPr id="21" name="Picture 2" descr="ESPE - Universidad de las Fuerzas Armadas | Sangolquí">
            <a:extLst>
              <a:ext uri="{FF2B5EF4-FFF2-40B4-BE49-F238E27FC236}">
                <a16:creationId xmlns:a16="http://schemas.microsoft.com/office/drawing/2014/main" id="{14A99B44-2FE2-4369-B2EC-2F04B5FC9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053"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F975BE6-6BDE-4FCB-80FA-1A335BDE4049}"/>
              </a:ext>
            </a:extLst>
          </p:cNvPr>
          <p:cNvPicPr>
            <a:picLocks noChangeAspect="1"/>
          </p:cNvPicPr>
          <p:nvPr/>
        </p:nvPicPr>
        <p:blipFill>
          <a:blip r:embed="rId4"/>
          <a:stretch>
            <a:fillRect/>
          </a:stretch>
        </p:blipFill>
        <p:spPr>
          <a:xfrm>
            <a:off x="3286202" y="890997"/>
            <a:ext cx="4689597" cy="2758203"/>
          </a:xfrm>
          <a:prstGeom prst="rect">
            <a:avLst/>
          </a:prstGeom>
          <a:noFill/>
          <a:ln>
            <a:noFill/>
          </a:ln>
          <a:effectLst>
            <a:outerShdw blurRad="190500" algn="tl" rotWithShape="0">
              <a:srgbClr val="000000">
                <a:alpha val="70000"/>
              </a:srgbClr>
            </a:outerShdw>
          </a:effectLst>
        </p:spPr>
      </p:pic>
      <p:graphicFrame>
        <p:nvGraphicFramePr>
          <p:cNvPr id="9" name="Diagrama 8">
            <a:extLst>
              <a:ext uri="{FF2B5EF4-FFF2-40B4-BE49-F238E27FC236}">
                <a16:creationId xmlns:a16="http://schemas.microsoft.com/office/drawing/2014/main" id="{BA626F91-B985-409F-A521-D0CA91979FD8}"/>
              </a:ext>
            </a:extLst>
          </p:cNvPr>
          <p:cNvGraphicFramePr/>
          <p:nvPr>
            <p:extLst>
              <p:ext uri="{D42A27DB-BD31-4B8C-83A1-F6EECF244321}">
                <p14:modId xmlns:p14="http://schemas.microsoft.com/office/powerpoint/2010/main" val="2123322163"/>
              </p:ext>
            </p:extLst>
          </p:nvPr>
        </p:nvGraphicFramePr>
        <p:xfrm>
          <a:off x="564179" y="2571750"/>
          <a:ext cx="3751512" cy="2520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Google Shape;789;p24">
            <a:extLst>
              <a:ext uri="{FF2B5EF4-FFF2-40B4-BE49-F238E27FC236}">
                <a16:creationId xmlns:a16="http://schemas.microsoft.com/office/drawing/2014/main" id="{FD657208-67CD-4F48-8715-A95E08FE1F90}"/>
              </a:ext>
            </a:extLst>
          </p:cNvPr>
          <p:cNvSpPr/>
          <p:nvPr/>
        </p:nvSpPr>
        <p:spPr>
          <a:xfrm>
            <a:off x="6919978" y="4459299"/>
            <a:ext cx="384798" cy="345885"/>
          </a:xfrm>
          <a:prstGeom prst="ellipse">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b="1" dirty="0">
                <a:solidFill>
                  <a:schemeClr val="tx1"/>
                </a:solidFill>
              </a:rPr>
              <a:t>2</a:t>
            </a:r>
            <a:endParaRPr b="1" dirty="0">
              <a:solidFill>
                <a:schemeClr val="tx1"/>
              </a:solidFill>
            </a:endParaRPr>
          </a:p>
        </p:txBody>
      </p:sp>
      <p:sp>
        <p:nvSpPr>
          <p:cNvPr id="35" name="Google Shape;789;p24">
            <a:extLst>
              <a:ext uri="{FF2B5EF4-FFF2-40B4-BE49-F238E27FC236}">
                <a16:creationId xmlns:a16="http://schemas.microsoft.com/office/drawing/2014/main" id="{AAA3F5EC-C1BE-4421-B3AD-2A4DED03B9C7}"/>
              </a:ext>
            </a:extLst>
          </p:cNvPr>
          <p:cNvSpPr/>
          <p:nvPr/>
        </p:nvSpPr>
        <p:spPr>
          <a:xfrm>
            <a:off x="7304776" y="4452158"/>
            <a:ext cx="384798" cy="345885"/>
          </a:xfrm>
          <a:prstGeom prst="ellipse">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b="1" dirty="0">
                <a:solidFill>
                  <a:schemeClr val="tx1"/>
                </a:solidFill>
              </a:rPr>
              <a:t>3</a:t>
            </a:r>
            <a:endParaRPr b="1" dirty="0">
              <a:solidFill>
                <a:schemeClr val="tx1"/>
              </a:solidFill>
            </a:endParaRPr>
          </a:p>
        </p:txBody>
      </p:sp>
      <p:sp>
        <p:nvSpPr>
          <p:cNvPr id="36" name="Google Shape;789;p24">
            <a:extLst>
              <a:ext uri="{FF2B5EF4-FFF2-40B4-BE49-F238E27FC236}">
                <a16:creationId xmlns:a16="http://schemas.microsoft.com/office/drawing/2014/main" id="{CCD39325-4B2B-400B-AA6F-0AC9EA201F48}"/>
              </a:ext>
            </a:extLst>
          </p:cNvPr>
          <p:cNvSpPr/>
          <p:nvPr/>
        </p:nvSpPr>
        <p:spPr>
          <a:xfrm>
            <a:off x="6535180" y="4459299"/>
            <a:ext cx="384798" cy="345885"/>
          </a:xfrm>
          <a:prstGeom prst="ellipse">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b="1" dirty="0">
                <a:solidFill>
                  <a:schemeClr val="tx1"/>
                </a:solidFill>
              </a:rPr>
              <a:t>1</a:t>
            </a:r>
            <a:endParaRPr b="1" dirty="0">
              <a:solidFill>
                <a:schemeClr val="tx1"/>
              </a:solidFill>
            </a:endParaRPr>
          </a:p>
        </p:txBody>
      </p:sp>
      <p:sp>
        <p:nvSpPr>
          <p:cNvPr id="37" name="Google Shape;883;p51">
            <a:extLst>
              <a:ext uri="{FF2B5EF4-FFF2-40B4-BE49-F238E27FC236}">
                <a16:creationId xmlns:a16="http://schemas.microsoft.com/office/drawing/2014/main" id="{2E4974D5-CF7A-4CC8-8DE8-951A888C1E9E}"/>
              </a:ext>
            </a:extLst>
          </p:cNvPr>
          <p:cNvSpPr txBox="1">
            <a:spLocks/>
          </p:cNvSpPr>
          <p:nvPr/>
        </p:nvSpPr>
        <p:spPr>
          <a:xfrm>
            <a:off x="6668670" y="3988718"/>
            <a:ext cx="887414" cy="263785"/>
          </a:xfrm>
          <a:prstGeom prst="rect">
            <a:avLst/>
          </a:prstGeom>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sz="1600" dirty="0">
                <a:solidFill>
                  <a:schemeClr val="tx1"/>
                </a:solidFill>
              </a:rPr>
              <a:t>Escala</a:t>
            </a:r>
          </a:p>
        </p:txBody>
      </p:sp>
      <p:sp>
        <p:nvSpPr>
          <p:cNvPr id="38" name="Google Shape;883;p51">
            <a:extLst>
              <a:ext uri="{FF2B5EF4-FFF2-40B4-BE49-F238E27FC236}">
                <a16:creationId xmlns:a16="http://schemas.microsoft.com/office/drawing/2014/main" id="{13652439-B150-4EBA-A08C-0605A4FA988F}"/>
              </a:ext>
            </a:extLst>
          </p:cNvPr>
          <p:cNvSpPr txBox="1">
            <a:spLocks/>
          </p:cNvSpPr>
          <p:nvPr/>
        </p:nvSpPr>
        <p:spPr>
          <a:xfrm>
            <a:off x="477355" y="1576541"/>
            <a:ext cx="1663831" cy="63937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algn="ctr"/>
            <a:r>
              <a:rPr lang="de" sz="1600" dirty="0"/>
              <a:t>Criterios de evaluación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10" name="Google Shape;883;p51">
            <a:extLst>
              <a:ext uri="{FF2B5EF4-FFF2-40B4-BE49-F238E27FC236}">
                <a16:creationId xmlns:a16="http://schemas.microsoft.com/office/drawing/2014/main" id="{C84FB7D2-F0BC-4C5B-A4C6-5785E58D9E96}"/>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Validez de confiabilidad</a:t>
            </a:r>
          </a:p>
        </p:txBody>
      </p:sp>
      <p:pic>
        <p:nvPicPr>
          <p:cNvPr id="11" name="Picture 2" descr="ESPE - Universidad de las Fuerzas Armadas | Sangolquí">
            <a:extLst>
              <a:ext uri="{FF2B5EF4-FFF2-40B4-BE49-F238E27FC236}">
                <a16:creationId xmlns:a16="http://schemas.microsoft.com/office/drawing/2014/main" id="{963721E1-43C8-4144-AEC7-11A3E6469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053"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3C661F27-2443-4AE5-BEF1-D1EFBFA66FEF}"/>
              </a:ext>
            </a:extLst>
          </p:cNvPr>
          <p:cNvPicPr>
            <a:picLocks noChangeAspect="1"/>
          </p:cNvPicPr>
          <p:nvPr/>
        </p:nvPicPr>
        <p:blipFill>
          <a:blip r:embed="rId4"/>
          <a:stretch>
            <a:fillRect/>
          </a:stretch>
        </p:blipFill>
        <p:spPr>
          <a:xfrm>
            <a:off x="1827318" y="1278424"/>
            <a:ext cx="5488940" cy="1534160"/>
          </a:xfrm>
          <a:prstGeom prst="rect">
            <a:avLst/>
          </a:prstGeom>
        </p:spPr>
      </p:pic>
      <p:sp>
        <p:nvSpPr>
          <p:cNvPr id="16" name="Google Shape;883;p51">
            <a:extLst>
              <a:ext uri="{FF2B5EF4-FFF2-40B4-BE49-F238E27FC236}">
                <a16:creationId xmlns:a16="http://schemas.microsoft.com/office/drawing/2014/main" id="{0962D1EE-2026-4E3B-B27E-2E4A0BD738D1}"/>
              </a:ext>
            </a:extLst>
          </p:cNvPr>
          <p:cNvSpPr txBox="1">
            <a:spLocks/>
          </p:cNvSpPr>
          <p:nvPr/>
        </p:nvSpPr>
        <p:spPr>
          <a:xfrm>
            <a:off x="1950921" y="3865076"/>
            <a:ext cx="4857741" cy="544997"/>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algn="ctr"/>
            <a:r>
              <a:rPr lang="de" sz="1600" b="0" dirty="0">
                <a:latin typeface="+mn-lt"/>
              </a:rPr>
              <a:t>A priori, 30 ecuestados (Días,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75" name="Google Shape;1075;p56"/>
          <p:cNvSpPr/>
          <p:nvPr/>
        </p:nvSpPr>
        <p:spPr>
          <a:xfrm>
            <a:off x="1173377" y="4073627"/>
            <a:ext cx="197400" cy="19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txBox="1"/>
          <p:nvPr/>
        </p:nvSpPr>
        <p:spPr>
          <a:xfrm>
            <a:off x="2049877" y="4172327"/>
            <a:ext cx="4376918" cy="70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dk1"/>
                </a:solidFill>
                <a:latin typeface="+mn-lt"/>
                <a:ea typeface="Open Sans"/>
                <a:cs typeface="Open Sans"/>
                <a:sym typeface="Open Sans"/>
              </a:rPr>
              <a:t>Población proyectada al 2020: </a:t>
            </a:r>
            <a:r>
              <a:rPr lang="de" b="1" dirty="0">
                <a:solidFill>
                  <a:schemeClr val="dk1"/>
                </a:solidFill>
                <a:latin typeface="+mn-lt"/>
                <a:ea typeface="Open Sans"/>
                <a:cs typeface="Open Sans"/>
                <a:sym typeface="Open Sans"/>
              </a:rPr>
              <a:t>2‘364.840</a:t>
            </a:r>
            <a:endParaRPr b="1" dirty="0">
              <a:solidFill>
                <a:schemeClr val="dk1"/>
              </a:solidFill>
              <a:latin typeface="+mn-lt"/>
              <a:ea typeface="Open Sans"/>
              <a:cs typeface="Open Sans"/>
              <a:sym typeface="Open Sans"/>
            </a:endParaRPr>
          </a:p>
        </p:txBody>
      </p:sp>
      <p:sp>
        <p:nvSpPr>
          <p:cNvPr id="1081" name="Google Shape;1081;p56"/>
          <p:cNvSpPr/>
          <p:nvPr/>
        </p:nvSpPr>
        <p:spPr>
          <a:xfrm>
            <a:off x="3199509" y="4193072"/>
            <a:ext cx="197400" cy="197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2" name="Google Shape;1082;p56"/>
          <p:cNvCxnSpPr>
            <a:cxnSpLocks/>
            <a:endCxn id="1081" idx="0"/>
          </p:cNvCxnSpPr>
          <p:nvPr/>
        </p:nvCxnSpPr>
        <p:spPr>
          <a:xfrm rot="16200000" flipH="1">
            <a:off x="2581930" y="3476792"/>
            <a:ext cx="1055167" cy="377392"/>
          </a:xfrm>
          <a:prstGeom prst="bentConnector3">
            <a:avLst>
              <a:gd name="adj1" fmla="val 50000"/>
            </a:avLst>
          </a:prstGeom>
          <a:noFill/>
          <a:ln w="9525" cap="flat" cmpd="sng">
            <a:solidFill>
              <a:schemeClr val="lt2"/>
            </a:solidFill>
            <a:prstDash val="solid"/>
            <a:round/>
            <a:headEnd type="none" w="med" len="med"/>
            <a:tailEnd type="none" w="med" len="med"/>
          </a:ln>
        </p:spPr>
      </p:cxnSp>
      <p:sp>
        <p:nvSpPr>
          <p:cNvPr id="66" name="Google Shape;883;p51">
            <a:extLst>
              <a:ext uri="{FF2B5EF4-FFF2-40B4-BE49-F238E27FC236}">
                <a16:creationId xmlns:a16="http://schemas.microsoft.com/office/drawing/2014/main" id="{6A3BF5A5-264F-4BAC-92B4-7FBDBAECDCF1}"/>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Población y muestra</a:t>
            </a:r>
          </a:p>
        </p:txBody>
      </p:sp>
      <p:pic>
        <p:nvPicPr>
          <p:cNvPr id="67" name="Picture 2" descr="ESPE - Universidad de las Fuerzas Armadas | Sangolquí">
            <a:extLst>
              <a:ext uri="{FF2B5EF4-FFF2-40B4-BE49-F238E27FC236}">
                <a16:creationId xmlns:a16="http://schemas.microsoft.com/office/drawing/2014/main" id="{D047A547-9A85-4119-BE4E-106CF0416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906" y="4590335"/>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AF7F1BD-705C-4E7C-AB50-48F782EF8717}"/>
              </a:ext>
            </a:extLst>
          </p:cNvPr>
          <p:cNvPicPr>
            <a:picLocks noChangeAspect="1"/>
          </p:cNvPicPr>
          <p:nvPr/>
        </p:nvPicPr>
        <p:blipFill>
          <a:blip r:embed="rId4"/>
          <a:stretch>
            <a:fillRect/>
          </a:stretch>
        </p:blipFill>
        <p:spPr>
          <a:xfrm>
            <a:off x="4203923" y="843142"/>
            <a:ext cx="4940077" cy="3131793"/>
          </a:xfrm>
          <a:prstGeom prst="rect">
            <a:avLst/>
          </a:prstGeom>
        </p:spPr>
      </p:pic>
      <p:graphicFrame>
        <p:nvGraphicFramePr>
          <p:cNvPr id="77" name="Diagrama 76">
            <a:extLst>
              <a:ext uri="{FF2B5EF4-FFF2-40B4-BE49-F238E27FC236}">
                <a16:creationId xmlns:a16="http://schemas.microsoft.com/office/drawing/2014/main" id="{F8934311-7950-4D5F-BF71-6186D6E2B6B8}"/>
              </a:ext>
            </a:extLst>
          </p:cNvPr>
          <p:cNvGraphicFramePr/>
          <p:nvPr>
            <p:extLst>
              <p:ext uri="{D42A27DB-BD31-4B8C-83A1-F6EECF244321}">
                <p14:modId xmlns:p14="http://schemas.microsoft.com/office/powerpoint/2010/main" val="989270812"/>
              </p:ext>
            </p:extLst>
          </p:nvPr>
        </p:nvGraphicFramePr>
        <p:xfrm>
          <a:off x="69185" y="851728"/>
          <a:ext cx="3751512" cy="2520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88" name="Google Shape;388;p33"/>
          <p:cNvSpPr/>
          <p:nvPr/>
        </p:nvSpPr>
        <p:spPr>
          <a:xfrm>
            <a:off x="-1746050" y="388110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txBox="1">
            <a:spLocks noGrp="1"/>
          </p:cNvSpPr>
          <p:nvPr>
            <p:ph type="ctrTitle"/>
          </p:nvPr>
        </p:nvSpPr>
        <p:spPr>
          <a:xfrm>
            <a:off x="412756" y="1972535"/>
            <a:ext cx="7919963" cy="18295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400" dirty="0">
                <a:solidFill>
                  <a:schemeClr val="dk2"/>
                </a:solidFill>
                <a:latin typeface="Times New Roman" panose="02020603050405020304" pitchFamily="18" charset="0"/>
                <a:cs typeface="Times New Roman" panose="02020603050405020304" pitchFamily="18" charset="0"/>
              </a:rPr>
              <a:t>Incidencia de la calidad en la decisión de compra de servicios en talleres automotrices de vehículos livianos en el Distrito Metropolitano de Quito</a:t>
            </a:r>
            <a:endParaRPr lang="de-DE" sz="2400" dirty="0">
              <a:solidFill>
                <a:schemeClr val="dk2"/>
              </a:solidFill>
              <a:latin typeface="Times New Roman" panose="02020603050405020304" pitchFamily="18" charset="0"/>
              <a:cs typeface="Times New Roman" panose="02020603050405020304" pitchFamily="18" charset="0"/>
            </a:endParaRPr>
          </a:p>
        </p:txBody>
      </p:sp>
      <p:sp>
        <p:nvSpPr>
          <p:cNvPr id="390" name="Google Shape;390;p33"/>
          <p:cNvSpPr txBox="1">
            <a:spLocks noGrp="1"/>
          </p:cNvSpPr>
          <p:nvPr>
            <p:ph type="subTitle" idx="1"/>
          </p:nvPr>
        </p:nvSpPr>
        <p:spPr>
          <a:xfrm>
            <a:off x="2505704" y="3936002"/>
            <a:ext cx="34941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de" dirty="0">
                <a:solidFill>
                  <a:schemeClr val="dk2"/>
                </a:solidFill>
                <a:latin typeface="Times New Roman" panose="02020603050405020304" pitchFamily="18" charset="0"/>
                <a:cs typeface="Times New Roman" panose="02020603050405020304" pitchFamily="18" charset="0"/>
              </a:rPr>
              <a:t>María Fernanda Torres Tandazo</a:t>
            </a:r>
            <a:endParaRPr dirty="0">
              <a:solidFill>
                <a:schemeClr val="dk2"/>
              </a:solidFill>
              <a:latin typeface="Times New Roman" panose="02020603050405020304" pitchFamily="18" charset="0"/>
              <a:cs typeface="Times New Roman" panose="02020603050405020304" pitchFamily="18" charset="0"/>
            </a:endParaRPr>
          </a:p>
        </p:txBody>
      </p:sp>
      <p:sp>
        <p:nvSpPr>
          <p:cNvPr id="391" name="Google Shape;391;p33"/>
          <p:cNvSpPr/>
          <p:nvPr/>
        </p:nvSpPr>
        <p:spPr>
          <a:xfrm rot="10800000">
            <a:off x="7555650" y="-1588350"/>
            <a:ext cx="3176700" cy="3176700"/>
          </a:xfrm>
          <a:prstGeom prst="blockArc">
            <a:avLst>
              <a:gd name="adj1" fmla="val 16199854"/>
              <a:gd name="adj2" fmla="val 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ESPE - Universidad de las Fuerzas Armadas | Sangolquí">
            <a:extLst>
              <a:ext uri="{FF2B5EF4-FFF2-40B4-BE49-F238E27FC236}">
                <a16:creationId xmlns:a16="http://schemas.microsoft.com/office/drawing/2014/main" id="{05A1CFB6-6249-4C2A-BD68-4FE814566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947" y="152099"/>
            <a:ext cx="2468558" cy="681322"/>
          </a:xfrm>
          <a:prstGeom prst="rect">
            <a:avLst/>
          </a:prstGeom>
          <a:noFill/>
          <a:extLst>
            <a:ext uri="{909E8E84-426E-40DD-AFC4-6F175D3DCCD1}">
              <a14:hiddenFill xmlns:a14="http://schemas.microsoft.com/office/drawing/2010/main">
                <a:solidFill>
                  <a:srgbClr val="FFFFFF"/>
                </a:solidFill>
              </a14:hiddenFill>
            </a:ext>
          </a:extLst>
        </p:spPr>
      </p:pic>
      <p:sp>
        <p:nvSpPr>
          <p:cNvPr id="53" name="CuadroTexto 52">
            <a:extLst>
              <a:ext uri="{FF2B5EF4-FFF2-40B4-BE49-F238E27FC236}">
                <a16:creationId xmlns:a16="http://schemas.microsoft.com/office/drawing/2014/main" id="{DFF8A8A0-6AF4-4D55-9F28-8623E53878DD}"/>
              </a:ext>
            </a:extLst>
          </p:cNvPr>
          <p:cNvSpPr txBox="1"/>
          <p:nvPr/>
        </p:nvSpPr>
        <p:spPr>
          <a:xfrm>
            <a:off x="1798571" y="1080087"/>
            <a:ext cx="4700032" cy="615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r">
              <a:buClr>
                <a:schemeClr val="dk1"/>
              </a:buClr>
              <a:buSzPts val="1400"/>
              <a:buFont typeface="Open Sans"/>
              <a:buNone/>
              <a:defRPr sz="1700">
                <a:solidFill>
                  <a:schemeClr val="dk2"/>
                </a:solidFill>
                <a:latin typeface="Open Sans"/>
                <a:ea typeface="Open Sans"/>
                <a:cs typeface="Open Sans"/>
                <a:sym typeface="Open Sans"/>
              </a:defRPr>
            </a:lvl1pPr>
            <a:lvl2pPr marL="914400" indent="-317500" algn="ctr">
              <a:buClr>
                <a:schemeClr val="dk1"/>
              </a:buClr>
              <a:buSzPts val="1800"/>
              <a:buFont typeface="Open Sans"/>
              <a:buNone/>
              <a:defRPr sz="1800">
                <a:solidFill>
                  <a:schemeClr val="dk1"/>
                </a:solidFill>
                <a:latin typeface="Open Sans"/>
                <a:ea typeface="Open Sans"/>
                <a:cs typeface="Open Sans"/>
                <a:sym typeface="Open Sans"/>
              </a:defRPr>
            </a:lvl2pPr>
            <a:lvl3pPr marL="1371600" indent="-317500" algn="ctr">
              <a:buClr>
                <a:schemeClr val="dk1"/>
              </a:buClr>
              <a:buSzPts val="1800"/>
              <a:buFont typeface="Open Sans"/>
              <a:buNone/>
              <a:defRPr sz="1800">
                <a:solidFill>
                  <a:schemeClr val="dk1"/>
                </a:solidFill>
                <a:latin typeface="Open Sans"/>
                <a:ea typeface="Open Sans"/>
                <a:cs typeface="Open Sans"/>
                <a:sym typeface="Open Sans"/>
              </a:defRPr>
            </a:lvl3pPr>
            <a:lvl4pPr marL="1828800" indent="-317500" algn="ctr">
              <a:buClr>
                <a:schemeClr val="dk1"/>
              </a:buClr>
              <a:buSzPts val="1800"/>
              <a:buFont typeface="Open Sans"/>
              <a:buNone/>
              <a:defRPr sz="1800">
                <a:solidFill>
                  <a:schemeClr val="dk1"/>
                </a:solidFill>
                <a:latin typeface="Open Sans"/>
                <a:ea typeface="Open Sans"/>
                <a:cs typeface="Open Sans"/>
                <a:sym typeface="Open Sans"/>
              </a:defRPr>
            </a:lvl4pPr>
            <a:lvl5pPr marL="2286000" indent="-317500" algn="ctr">
              <a:buClr>
                <a:schemeClr val="dk1"/>
              </a:buClr>
              <a:buSzPts val="1800"/>
              <a:buFont typeface="Open Sans"/>
              <a:buNone/>
              <a:defRPr sz="1800">
                <a:solidFill>
                  <a:schemeClr val="dk1"/>
                </a:solidFill>
                <a:latin typeface="Open Sans"/>
                <a:ea typeface="Open Sans"/>
                <a:cs typeface="Open Sans"/>
                <a:sym typeface="Open Sans"/>
              </a:defRPr>
            </a:lvl5pPr>
            <a:lvl6pPr marL="2743200" indent="-317500" algn="ctr">
              <a:buClr>
                <a:schemeClr val="dk1"/>
              </a:buClr>
              <a:buSzPts val="1800"/>
              <a:buFont typeface="Open Sans"/>
              <a:buNone/>
              <a:defRPr sz="1800">
                <a:solidFill>
                  <a:schemeClr val="dk1"/>
                </a:solidFill>
                <a:latin typeface="Open Sans"/>
                <a:ea typeface="Open Sans"/>
                <a:cs typeface="Open Sans"/>
                <a:sym typeface="Open Sans"/>
              </a:defRPr>
            </a:lvl6pPr>
            <a:lvl7pPr marL="3200400" indent="-317500" algn="ctr">
              <a:buClr>
                <a:schemeClr val="dk1"/>
              </a:buClr>
              <a:buSzPts val="1800"/>
              <a:buFont typeface="Open Sans"/>
              <a:buNone/>
              <a:defRPr sz="1800">
                <a:solidFill>
                  <a:schemeClr val="dk1"/>
                </a:solidFill>
                <a:latin typeface="Open Sans"/>
                <a:ea typeface="Open Sans"/>
                <a:cs typeface="Open Sans"/>
                <a:sym typeface="Open Sans"/>
              </a:defRPr>
            </a:lvl7pPr>
            <a:lvl8pPr marL="3657600" indent="-317500" algn="ctr">
              <a:buClr>
                <a:schemeClr val="dk1"/>
              </a:buClr>
              <a:buSzPts val="1800"/>
              <a:buFont typeface="Open Sans"/>
              <a:buNone/>
              <a:defRPr sz="1800">
                <a:solidFill>
                  <a:schemeClr val="dk1"/>
                </a:solidFill>
                <a:latin typeface="Open Sans"/>
                <a:ea typeface="Open Sans"/>
                <a:cs typeface="Open Sans"/>
                <a:sym typeface="Open Sans"/>
              </a:defRPr>
            </a:lvl8pPr>
            <a:lvl9pPr marL="4114800" indent="-317500" algn="ctr">
              <a:buClr>
                <a:schemeClr val="dk1"/>
              </a:buClr>
              <a:buSzPts val="1800"/>
              <a:buFont typeface="Open Sans"/>
              <a:buNone/>
              <a:defRPr sz="1800">
                <a:solidFill>
                  <a:schemeClr val="dk1"/>
                </a:solidFill>
                <a:latin typeface="Open Sans"/>
                <a:ea typeface="Open Sans"/>
                <a:cs typeface="Open Sans"/>
                <a:sym typeface="Open Sans"/>
              </a:defRPr>
            </a:lvl9pPr>
          </a:lstStyle>
          <a:p>
            <a:pPr algn="ctr"/>
            <a:r>
              <a:rPr lang="es-ES" dirty="0">
                <a:latin typeface="Times New Roman" panose="02020603050405020304" pitchFamily="18" charset="0"/>
                <a:cs typeface="Times New Roman" panose="02020603050405020304" pitchFamily="18" charset="0"/>
              </a:rPr>
              <a:t>Trabajo de titulación, previo a la obtención del título de Licenciada en Mercadotecnia</a:t>
            </a:r>
            <a:endParaRPr lang="es-EC" dirty="0">
              <a:latin typeface="Times New Roman" panose="02020603050405020304" pitchFamily="18" charset="0"/>
              <a:cs typeface="Times New Roman" panose="02020603050405020304" pitchFamily="18" charset="0"/>
            </a:endParaRPr>
          </a:p>
        </p:txBody>
      </p:sp>
      <p:grpSp>
        <p:nvGrpSpPr>
          <p:cNvPr id="54" name="Google Shape;1746;p64">
            <a:extLst>
              <a:ext uri="{FF2B5EF4-FFF2-40B4-BE49-F238E27FC236}">
                <a16:creationId xmlns:a16="http://schemas.microsoft.com/office/drawing/2014/main" id="{3BC2A822-114B-472C-BB92-7BD9DB7C8B67}"/>
              </a:ext>
            </a:extLst>
          </p:cNvPr>
          <p:cNvGrpSpPr/>
          <p:nvPr/>
        </p:nvGrpSpPr>
        <p:grpSpPr>
          <a:xfrm>
            <a:off x="203930" y="152099"/>
            <a:ext cx="643376" cy="600291"/>
            <a:chOff x="5757925" y="2626300"/>
            <a:chExt cx="421375" cy="421400"/>
          </a:xfrm>
        </p:grpSpPr>
        <p:sp>
          <p:nvSpPr>
            <p:cNvPr id="55" name="Google Shape;1747;p64">
              <a:extLst>
                <a:ext uri="{FF2B5EF4-FFF2-40B4-BE49-F238E27FC236}">
                  <a16:creationId xmlns:a16="http://schemas.microsoft.com/office/drawing/2014/main" id="{11CF1AD7-1462-4A1B-AB12-CBB70B32936A}"/>
                </a:ext>
              </a:extLst>
            </p:cNvPr>
            <p:cNvSpPr/>
            <p:nvPr/>
          </p:nvSpPr>
          <p:spPr>
            <a:xfrm>
              <a:off x="5757925" y="2626300"/>
              <a:ext cx="421375" cy="421400"/>
            </a:xfrm>
            <a:custGeom>
              <a:avLst/>
              <a:gdLst/>
              <a:ahLst/>
              <a:cxnLst/>
              <a:rect l="l" t="t" r="r" b="b"/>
              <a:pathLst>
                <a:path w="16855" h="16856" extrusionOk="0">
                  <a:moveTo>
                    <a:pt x="6924" y="1003"/>
                  </a:moveTo>
                  <a:lnTo>
                    <a:pt x="6924" y="2005"/>
                  </a:lnTo>
                  <a:lnTo>
                    <a:pt x="5968" y="2005"/>
                  </a:lnTo>
                  <a:lnTo>
                    <a:pt x="5968" y="1003"/>
                  </a:lnTo>
                  <a:close/>
                  <a:moveTo>
                    <a:pt x="8929" y="1003"/>
                  </a:moveTo>
                  <a:lnTo>
                    <a:pt x="8929" y="2005"/>
                  </a:lnTo>
                  <a:lnTo>
                    <a:pt x="7926" y="2005"/>
                  </a:lnTo>
                  <a:lnTo>
                    <a:pt x="7926" y="1003"/>
                  </a:lnTo>
                  <a:close/>
                  <a:moveTo>
                    <a:pt x="10887" y="1003"/>
                  </a:moveTo>
                  <a:lnTo>
                    <a:pt x="10887" y="2005"/>
                  </a:lnTo>
                  <a:lnTo>
                    <a:pt x="9931" y="2005"/>
                  </a:lnTo>
                  <a:lnTo>
                    <a:pt x="9931" y="1003"/>
                  </a:lnTo>
                  <a:close/>
                  <a:moveTo>
                    <a:pt x="11115" y="5968"/>
                  </a:moveTo>
                  <a:lnTo>
                    <a:pt x="11343" y="6014"/>
                  </a:lnTo>
                  <a:lnTo>
                    <a:pt x="11525" y="6105"/>
                  </a:lnTo>
                  <a:lnTo>
                    <a:pt x="11753" y="6196"/>
                  </a:lnTo>
                  <a:lnTo>
                    <a:pt x="11935" y="6333"/>
                  </a:lnTo>
                  <a:lnTo>
                    <a:pt x="12072" y="6515"/>
                  </a:lnTo>
                  <a:lnTo>
                    <a:pt x="12208" y="6697"/>
                  </a:lnTo>
                  <a:lnTo>
                    <a:pt x="12299" y="6925"/>
                  </a:lnTo>
                  <a:lnTo>
                    <a:pt x="9521" y="6925"/>
                  </a:lnTo>
                  <a:lnTo>
                    <a:pt x="9612" y="6697"/>
                  </a:lnTo>
                  <a:lnTo>
                    <a:pt x="9749" y="6515"/>
                  </a:lnTo>
                  <a:lnTo>
                    <a:pt x="9885" y="6333"/>
                  </a:lnTo>
                  <a:lnTo>
                    <a:pt x="10067" y="6196"/>
                  </a:lnTo>
                  <a:lnTo>
                    <a:pt x="10250" y="6105"/>
                  </a:lnTo>
                  <a:lnTo>
                    <a:pt x="10477" y="6014"/>
                  </a:lnTo>
                  <a:lnTo>
                    <a:pt x="10705" y="5968"/>
                  </a:lnTo>
                  <a:close/>
                  <a:moveTo>
                    <a:pt x="13484" y="2962"/>
                  </a:moveTo>
                  <a:lnTo>
                    <a:pt x="14258" y="6925"/>
                  </a:lnTo>
                  <a:lnTo>
                    <a:pt x="13347" y="6925"/>
                  </a:lnTo>
                  <a:lnTo>
                    <a:pt x="13165" y="6469"/>
                  </a:lnTo>
                  <a:lnTo>
                    <a:pt x="12983" y="6059"/>
                  </a:lnTo>
                  <a:lnTo>
                    <a:pt x="12709" y="5740"/>
                  </a:lnTo>
                  <a:lnTo>
                    <a:pt x="12391" y="5467"/>
                  </a:lnTo>
                  <a:lnTo>
                    <a:pt x="12072" y="5239"/>
                  </a:lnTo>
                  <a:lnTo>
                    <a:pt x="11707" y="5103"/>
                  </a:lnTo>
                  <a:lnTo>
                    <a:pt x="11297" y="5012"/>
                  </a:lnTo>
                  <a:lnTo>
                    <a:pt x="10887" y="4966"/>
                  </a:lnTo>
                  <a:lnTo>
                    <a:pt x="10523" y="5012"/>
                  </a:lnTo>
                  <a:lnTo>
                    <a:pt x="10113" y="5103"/>
                  </a:lnTo>
                  <a:lnTo>
                    <a:pt x="9749" y="5239"/>
                  </a:lnTo>
                  <a:lnTo>
                    <a:pt x="9384" y="5467"/>
                  </a:lnTo>
                  <a:lnTo>
                    <a:pt x="9111" y="5740"/>
                  </a:lnTo>
                  <a:lnTo>
                    <a:pt x="8837" y="6059"/>
                  </a:lnTo>
                  <a:lnTo>
                    <a:pt x="8610" y="6469"/>
                  </a:lnTo>
                  <a:lnTo>
                    <a:pt x="8473" y="6925"/>
                  </a:lnTo>
                  <a:lnTo>
                    <a:pt x="2597" y="6925"/>
                  </a:lnTo>
                  <a:lnTo>
                    <a:pt x="3371" y="2962"/>
                  </a:lnTo>
                  <a:close/>
                  <a:moveTo>
                    <a:pt x="10113" y="9931"/>
                  </a:moveTo>
                  <a:lnTo>
                    <a:pt x="11115" y="11890"/>
                  </a:lnTo>
                  <a:lnTo>
                    <a:pt x="5785" y="11890"/>
                  </a:lnTo>
                  <a:lnTo>
                    <a:pt x="6742" y="9931"/>
                  </a:lnTo>
                  <a:close/>
                  <a:moveTo>
                    <a:pt x="14577" y="7927"/>
                  </a:moveTo>
                  <a:lnTo>
                    <a:pt x="15853" y="10068"/>
                  </a:lnTo>
                  <a:lnTo>
                    <a:pt x="15853" y="11890"/>
                  </a:lnTo>
                  <a:lnTo>
                    <a:pt x="12208" y="11890"/>
                  </a:lnTo>
                  <a:lnTo>
                    <a:pt x="10705" y="8929"/>
                  </a:lnTo>
                  <a:lnTo>
                    <a:pt x="6150" y="8929"/>
                  </a:lnTo>
                  <a:lnTo>
                    <a:pt x="4647" y="11890"/>
                  </a:lnTo>
                  <a:lnTo>
                    <a:pt x="1002" y="11890"/>
                  </a:lnTo>
                  <a:lnTo>
                    <a:pt x="1002" y="10068"/>
                  </a:lnTo>
                  <a:lnTo>
                    <a:pt x="2278" y="7927"/>
                  </a:lnTo>
                  <a:close/>
                  <a:moveTo>
                    <a:pt x="15853" y="12892"/>
                  </a:moveTo>
                  <a:lnTo>
                    <a:pt x="15853" y="13894"/>
                  </a:lnTo>
                  <a:lnTo>
                    <a:pt x="1002" y="13894"/>
                  </a:lnTo>
                  <a:lnTo>
                    <a:pt x="1002" y="12892"/>
                  </a:lnTo>
                  <a:close/>
                  <a:moveTo>
                    <a:pt x="2961" y="14851"/>
                  </a:moveTo>
                  <a:lnTo>
                    <a:pt x="2961" y="15853"/>
                  </a:lnTo>
                  <a:lnTo>
                    <a:pt x="2005" y="15853"/>
                  </a:lnTo>
                  <a:lnTo>
                    <a:pt x="2005" y="14851"/>
                  </a:lnTo>
                  <a:close/>
                  <a:moveTo>
                    <a:pt x="14850" y="14851"/>
                  </a:moveTo>
                  <a:lnTo>
                    <a:pt x="14850" y="15853"/>
                  </a:lnTo>
                  <a:lnTo>
                    <a:pt x="13894" y="15853"/>
                  </a:lnTo>
                  <a:lnTo>
                    <a:pt x="13894" y="14851"/>
                  </a:lnTo>
                  <a:close/>
                  <a:moveTo>
                    <a:pt x="4966" y="1"/>
                  </a:moveTo>
                  <a:lnTo>
                    <a:pt x="4966" y="2005"/>
                  </a:lnTo>
                  <a:lnTo>
                    <a:pt x="2597" y="2005"/>
                  </a:lnTo>
                  <a:lnTo>
                    <a:pt x="2096" y="4465"/>
                  </a:lnTo>
                  <a:lnTo>
                    <a:pt x="501" y="4465"/>
                  </a:lnTo>
                  <a:lnTo>
                    <a:pt x="501" y="5467"/>
                  </a:lnTo>
                  <a:lnTo>
                    <a:pt x="1868" y="5467"/>
                  </a:lnTo>
                  <a:lnTo>
                    <a:pt x="1504" y="7244"/>
                  </a:lnTo>
                  <a:lnTo>
                    <a:pt x="0" y="9795"/>
                  </a:lnTo>
                  <a:lnTo>
                    <a:pt x="0" y="14851"/>
                  </a:lnTo>
                  <a:lnTo>
                    <a:pt x="1002" y="14851"/>
                  </a:lnTo>
                  <a:lnTo>
                    <a:pt x="1002" y="16855"/>
                  </a:lnTo>
                  <a:lnTo>
                    <a:pt x="3963" y="16855"/>
                  </a:lnTo>
                  <a:lnTo>
                    <a:pt x="3963" y="14851"/>
                  </a:lnTo>
                  <a:lnTo>
                    <a:pt x="12892" y="14851"/>
                  </a:lnTo>
                  <a:lnTo>
                    <a:pt x="12892" y="16855"/>
                  </a:lnTo>
                  <a:lnTo>
                    <a:pt x="15853" y="16855"/>
                  </a:lnTo>
                  <a:lnTo>
                    <a:pt x="15853" y="14851"/>
                  </a:lnTo>
                  <a:lnTo>
                    <a:pt x="16855" y="14851"/>
                  </a:lnTo>
                  <a:lnTo>
                    <a:pt x="16855" y="9795"/>
                  </a:lnTo>
                  <a:lnTo>
                    <a:pt x="15351" y="7244"/>
                  </a:lnTo>
                  <a:lnTo>
                    <a:pt x="14987" y="5467"/>
                  </a:lnTo>
                  <a:lnTo>
                    <a:pt x="16354" y="5467"/>
                  </a:lnTo>
                  <a:lnTo>
                    <a:pt x="16354" y="4465"/>
                  </a:lnTo>
                  <a:lnTo>
                    <a:pt x="14759" y="4465"/>
                  </a:lnTo>
                  <a:lnTo>
                    <a:pt x="14304" y="2005"/>
                  </a:lnTo>
                  <a:lnTo>
                    <a:pt x="11889" y="2005"/>
                  </a:lnTo>
                  <a:lnTo>
                    <a:pt x="11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48;p64">
              <a:extLst>
                <a:ext uri="{FF2B5EF4-FFF2-40B4-BE49-F238E27FC236}">
                  <a16:creationId xmlns:a16="http://schemas.microsoft.com/office/drawing/2014/main" id="{39A82074-A095-481C-80ED-C592CE4322C7}"/>
                </a:ext>
              </a:extLst>
            </p:cNvPr>
            <p:cNvSpPr/>
            <p:nvPr/>
          </p:nvSpPr>
          <p:spPr>
            <a:xfrm>
              <a:off x="5757925" y="2626300"/>
              <a:ext cx="421375" cy="421400"/>
            </a:xfrm>
            <a:custGeom>
              <a:avLst/>
              <a:gdLst/>
              <a:ahLst/>
              <a:cxnLst/>
              <a:rect l="l" t="t" r="r" b="b"/>
              <a:pathLst>
                <a:path w="16855" h="16856" fill="none" extrusionOk="0">
                  <a:moveTo>
                    <a:pt x="15351" y="7244"/>
                  </a:moveTo>
                  <a:lnTo>
                    <a:pt x="14987" y="5467"/>
                  </a:lnTo>
                  <a:lnTo>
                    <a:pt x="16354" y="5467"/>
                  </a:lnTo>
                  <a:lnTo>
                    <a:pt x="16354" y="4465"/>
                  </a:lnTo>
                  <a:lnTo>
                    <a:pt x="14759" y="4465"/>
                  </a:lnTo>
                  <a:lnTo>
                    <a:pt x="14304" y="2005"/>
                  </a:lnTo>
                  <a:lnTo>
                    <a:pt x="11889" y="2005"/>
                  </a:lnTo>
                  <a:lnTo>
                    <a:pt x="11889" y="1"/>
                  </a:lnTo>
                  <a:lnTo>
                    <a:pt x="4966" y="1"/>
                  </a:lnTo>
                  <a:lnTo>
                    <a:pt x="4966" y="2005"/>
                  </a:lnTo>
                  <a:lnTo>
                    <a:pt x="2597" y="2005"/>
                  </a:lnTo>
                  <a:lnTo>
                    <a:pt x="2096" y="4465"/>
                  </a:lnTo>
                  <a:lnTo>
                    <a:pt x="501" y="4465"/>
                  </a:lnTo>
                  <a:lnTo>
                    <a:pt x="501" y="5467"/>
                  </a:lnTo>
                  <a:lnTo>
                    <a:pt x="1868" y="5467"/>
                  </a:lnTo>
                  <a:lnTo>
                    <a:pt x="1504" y="7244"/>
                  </a:lnTo>
                  <a:lnTo>
                    <a:pt x="0" y="9795"/>
                  </a:lnTo>
                  <a:lnTo>
                    <a:pt x="0" y="14851"/>
                  </a:lnTo>
                  <a:lnTo>
                    <a:pt x="1002" y="14851"/>
                  </a:lnTo>
                  <a:lnTo>
                    <a:pt x="1002" y="16855"/>
                  </a:lnTo>
                  <a:lnTo>
                    <a:pt x="3963" y="16855"/>
                  </a:lnTo>
                  <a:lnTo>
                    <a:pt x="3963" y="14851"/>
                  </a:lnTo>
                  <a:lnTo>
                    <a:pt x="12892" y="14851"/>
                  </a:lnTo>
                  <a:lnTo>
                    <a:pt x="12892" y="16855"/>
                  </a:lnTo>
                  <a:lnTo>
                    <a:pt x="15853" y="16855"/>
                  </a:lnTo>
                  <a:lnTo>
                    <a:pt x="15853" y="14851"/>
                  </a:lnTo>
                  <a:lnTo>
                    <a:pt x="16855" y="14851"/>
                  </a:lnTo>
                  <a:lnTo>
                    <a:pt x="16855" y="14851"/>
                  </a:lnTo>
                  <a:lnTo>
                    <a:pt x="16855" y="9795"/>
                  </a:lnTo>
                  <a:lnTo>
                    <a:pt x="15351" y="724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49;p64">
              <a:extLst>
                <a:ext uri="{FF2B5EF4-FFF2-40B4-BE49-F238E27FC236}">
                  <a16:creationId xmlns:a16="http://schemas.microsoft.com/office/drawing/2014/main" id="{716956B4-327F-4D7A-9DDF-4254701A4DB7}"/>
                </a:ext>
              </a:extLst>
            </p:cNvPr>
            <p:cNvSpPr/>
            <p:nvPr/>
          </p:nvSpPr>
          <p:spPr>
            <a:xfrm>
              <a:off x="6006175" y="2651375"/>
              <a:ext cx="23950" cy="25075"/>
            </a:xfrm>
            <a:custGeom>
              <a:avLst/>
              <a:gdLst/>
              <a:ahLst/>
              <a:cxnLst/>
              <a:rect l="l" t="t" r="r" b="b"/>
              <a:pathLst>
                <a:path w="958" h="1003" fill="none" extrusionOk="0">
                  <a:moveTo>
                    <a:pt x="957" y="1002"/>
                  </a:moveTo>
                  <a:lnTo>
                    <a:pt x="1" y="1002"/>
                  </a:lnTo>
                  <a:lnTo>
                    <a:pt x="1" y="0"/>
                  </a:lnTo>
                  <a:lnTo>
                    <a:pt x="957" y="0"/>
                  </a:lnTo>
                  <a:lnTo>
                    <a:pt x="957"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0;p64">
              <a:extLst>
                <a:ext uri="{FF2B5EF4-FFF2-40B4-BE49-F238E27FC236}">
                  <a16:creationId xmlns:a16="http://schemas.microsoft.com/office/drawing/2014/main" id="{BF6E4F51-867E-4539-8952-189B5C773219}"/>
                </a:ext>
              </a:extLst>
            </p:cNvPr>
            <p:cNvSpPr/>
            <p:nvPr/>
          </p:nvSpPr>
          <p:spPr>
            <a:xfrm>
              <a:off x="5956075" y="2651375"/>
              <a:ext cx="25075" cy="25075"/>
            </a:xfrm>
            <a:custGeom>
              <a:avLst/>
              <a:gdLst/>
              <a:ahLst/>
              <a:cxnLst/>
              <a:rect l="l" t="t" r="r" b="b"/>
              <a:pathLst>
                <a:path w="1003" h="1003" fill="none" extrusionOk="0">
                  <a:moveTo>
                    <a:pt x="0" y="1002"/>
                  </a:moveTo>
                  <a:lnTo>
                    <a:pt x="0" y="0"/>
                  </a:lnTo>
                  <a:lnTo>
                    <a:pt x="1003" y="0"/>
                  </a:lnTo>
                  <a:lnTo>
                    <a:pt x="1003" y="1002"/>
                  </a:lnTo>
                  <a:lnTo>
                    <a:pt x="0"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1;p64">
              <a:extLst>
                <a:ext uri="{FF2B5EF4-FFF2-40B4-BE49-F238E27FC236}">
                  <a16:creationId xmlns:a16="http://schemas.microsoft.com/office/drawing/2014/main" id="{84D54935-3034-4878-85E3-16B348669614}"/>
                </a:ext>
              </a:extLst>
            </p:cNvPr>
            <p:cNvSpPr/>
            <p:nvPr/>
          </p:nvSpPr>
          <p:spPr>
            <a:xfrm>
              <a:off x="5907100" y="2651375"/>
              <a:ext cx="23950" cy="25075"/>
            </a:xfrm>
            <a:custGeom>
              <a:avLst/>
              <a:gdLst/>
              <a:ahLst/>
              <a:cxnLst/>
              <a:rect l="l" t="t" r="r" b="b"/>
              <a:pathLst>
                <a:path w="958" h="1003" fill="none" extrusionOk="0">
                  <a:moveTo>
                    <a:pt x="1" y="0"/>
                  </a:moveTo>
                  <a:lnTo>
                    <a:pt x="957" y="0"/>
                  </a:lnTo>
                  <a:lnTo>
                    <a:pt x="957" y="1002"/>
                  </a:lnTo>
                  <a:lnTo>
                    <a:pt x="1" y="1002"/>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52;p64">
              <a:extLst>
                <a:ext uri="{FF2B5EF4-FFF2-40B4-BE49-F238E27FC236}">
                  <a16:creationId xmlns:a16="http://schemas.microsoft.com/office/drawing/2014/main" id="{CDA19694-3B9C-46F1-BD21-57E67BD980BB}"/>
                </a:ext>
              </a:extLst>
            </p:cNvPr>
            <p:cNvSpPr/>
            <p:nvPr/>
          </p:nvSpPr>
          <p:spPr>
            <a:xfrm>
              <a:off x="5822825" y="2700325"/>
              <a:ext cx="291575" cy="99100"/>
            </a:xfrm>
            <a:custGeom>
              <a:avLst/>
              <a:gdLst/>
              <a:ahLst/>
              <a:cxnLst/>
              <a:rect l="l" t="t" r="r" b="b"/>
              <a:pathLst>
                <a:path w="11663" h="3964" fill="none" extrusionOk="0">
                  <a:moveTo>
                    <a:pt x="775" y="1"/>
                  </a:moveTo>
                  <a:lnTo>
                    <a:pt x="10888" y="1"/>
                  </a:lnTo>
                  <a:lnTo>
                    <a:pt x="11662" y="3964"/>
                  </a:lnTo>
                  <a:lnTo>
                    <a:pt x="10751" y="3964"/>
                  </a:lnTo>
                  <a:lnTo>
                    <a:pt x="10751" y="3964"/>
                  </a:lnTo>
                  <a:lnTo>
                    <a:pt x="10569" y="3508"/>
                  </a:lnTo>
                  <a:lnTo>
                    <a:pt x="10387" y="3098"/>
                  </a:lnTo>
                  <a:lnTo>
                    <a:pt x="10113" y="2779"/>
                  </a:lnTo>
                  <a:lnTo>
                    <a:pt x="9795" y="2506"/>
                  </a:lnTo>
                  <a:lnTo>
                    <a:pt x="9476" y="2278"/>
                  </a:lnTo>
                  <a:lnTo>
                    <a:pt x="9111" y="2142"/>
                  </a:lnTo>
                  <a:lnTo>
                    <a:pt x="8701" y="2051"/>
                  </a:lnTo>
                  <a:lnTo>
                    <a:pt x="8291" y="2005"/>
                  </a:lnTo>
                  <a:lnTo>
                    <a:pt x="7927" y="2051"/>
                  </a:lnTo>
                  <a:lnTo>
                    <a:pt x="7517" y="2142"/>
                  </a:lnTo>
                  <a:lnTo>
                    <a:pt x="7153" y="2278"/>
                  </a:lnTo>
                  <a:lnTo>
                    <a:pt x="6788" y="2506"/>
                  </a:lnTo>
                  <a:lnTo>
                    <a:pt x="6515" y="2779"/>
                  </a:lnTo>
                  <a:lnTo>
                    <a:pt x="6241" y="3098"/>
                  </a:lnTo>
                  <a:lnTo>
                    <a:pt x="6014" y="3508"/>
                  </a:lnTo>
                  <a:lnTo>
                    <a:pt x="5877" y="3964"/>
                  </a:lnTo>
                  <a:lnTo>
                    <a:pt x="1" y="3964"/>
                  </a:lnTo>
                  <a:lnTo>
                    <a:pt x="77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53;p64">
              <a:extLst>
                <a:ext uri="{FF2B5EF4-FFF2-40B4-BE49-F238E27FC236}">
                  <a16:creationId xmlns:a16="http://schemas.microsoft.com/office/drawing/2014/main" id="{70A1A71F-AB2F-4254-A97A-DD9F98AF39C9}"/>
                </a:ext>
              </a:extLst>
            </p:cNvPr>
            <p:cNvSpPr/>
            <p:nvPr/>
          </p:nvSpPr>
          <p:spPr>
            <a:xfrm>
              <a:off x="5995925" y="2775500"/>
              <a:ext cx="69500" cy="23925"/>
            </a:xfrm>
            <a:custGeom>
              <a:avLst/>
              <a:gdLst/>
              <a:ahLst/>
              <a:cxnLst/>
              <a:rect l="l" t="t" r="r" b="b"/>
              <a:pathLst>
                <a:path w="2780" h="957" fill="none" extrusionOk="0">
                  <a:moveTo>
                    <a:pt x="2779" y="957"/>
                  </a:moveTo>
                  <a:lnTo>
                    <a:pt x="1" y="957"/>
                  </a:lnTo>
                  <a:lnTo>
                    <a:pt x="1" y="957"/>
                  </a:lnTo>
                  <a:lnTo>
                    <a:pt x="92" y="729"/>
                  </a:lnTo>
                  <a:lnTo>
                    <a:pt x="229" y="547"/>
                  </a:lnTo>
                  <a:lnTo>
                    <a:pt x="365" y="365"/>
                  </a:lnTo>
                  <a:lnTo>
                    <a:pt x="547" y="228"/>
                  </a:lnTo>
                  <a:lnTo>
                    <a:pt x="730" y="137"/>
                  </a:lnTo>
                  <a:lnTo>
                    <a:pt x="957" y="46"/>
                  </a:lnTo>
                  <a:lnTo>
                    <a:pt x="1185" y="0"/>
                  </a:lnTo>
                  <a:lnTo>
                    <a:pt x="1367" y="0"/>
                  </a:lnTo>
                  <a:lnTo>
                    <a:pt x="1595" y="0"/>
                  </a:lnTo>
                  <a:lnTo>
                    <a:pt x="1823" y="46"/>
                  </a:lnTo>
                  <a:lnTo>
                    <a:pt x="2005" y="137"/>
                  </a:lnTo>
                  <a:lnTo>
                    <a:pt x="2233" y="228"/>
                  </a:lnTo>
                  <a:lnTo>
                    <a:pt x="2415" y="365"/>
                  </a:lnTo>
                  <a:lnTo>
                    <a:pt x="2552" y="547"/>
                  </a:lnTo>
                  <a:lnTo>
                    <a:pt x="2688" y="729"/>
                  </a:lnTo>
                  <a:lnTo>
                    <a:pt x="2779" y="957"/>
                  </a:lnTo>
                  <a:lnTo>
                    <a:pt x="2779" y="95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54;p64">
              <a:extLst>
                <a:ext uri="{FF2B5EF4-FFF2-40B4-BE49-F238E27FC236}">
                  <a16:creationId xmlns:a16="http://schemas.microsoft.com/office/drawing/2014/main" id="{D56824DB-2B1E-4AFF-8761-1CD38D1ACEFA}"/>
                </a:ext>
              </a:extLst>
            </p:cNvPr>
            <p:cNvSpPr/>
            <p:nvPr/>
          </p:nvSpPr>
          <p:spPr>
            <a:xfrm>
              <a:off x="5808025" y="2997550"/>
              <a:ext cx="23950" cy="25100"/>
            </a:xfrm>
            <a:custGeom>
              <a:avLst/>
              <a:gdLst/>
              <a:ahLst/>
              <a:cxnLst/>
              <a:rect l="l" t="t" r="r" b="b"/>
              <a:pathLst>
                <a:path w="958" h="1004" fill="none" extrusionOk="0">
                  <a:moveTo>
                    <a:pt x="957" y="1003"/>
                  </a:moveTo>
                  <a:lnTo>
                    <a:pt x="1" y="1003"/>
                  </a:lnTo>
                  <a:lnTo>
                    <a:pt x="1" y="1"/>
                  </a:lnTo>
                  <a:lnTo>
                    <a:pt x="957" y="1"/>
                  </a:lnTo>
                  <a:lnTo>
                    <a:pt x="957" y="100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55;p64">
              <a:extLst>
                <a:ext uri="{FF2B5EF4-FFF2-40B4-BE49-F238E27FC236}">
                  <a16:creationId xmlns:a16="http://schemas.microsoft.com/office/drawing/2014/main" id="{FA2EAD2C-D03E-4EBF-AEC6-C095CBC42949}"/>
                </a:ext>
              </a:extLst>
            </p:cNvPr>
            <p:cNvSpPr/>
            <p:nvPr/>
          </p:nvSpPr>
          <p:spPr>
            <a:xfrm>
              <a:off x="6105250" y="2997550"/>
              <a:ext cx="23950" cy="25100"/>
            </a:xfrm>
            <a:custGeom>
              <a:avLst/>
              <a:gdLst/>
              <a:ahLst/>
              <a:cxnLst/>
              <a:rect l="l" t="t" r="r" b="b"/>
              <a:pathLst>
                <a:path w="958" h="1004" fill="none" extrusionOk="0">
                  <a:moveTo>
                    <a:pt x="957" y="1003"/>
                  </a:moveTo>
                  <a:lnTo>
                    <a:pt x="1" y="1003"/>
                  </a:lnTo>
                  <a:lnTo>
                    <a:pt x="1" y="1"/>
                  </a:lnTo>
                  <a:lnTo>
                    <a:pt x="957" y="1"/>
                  </a:lnTo>
                  <a:lnTo>
                    <a:pt x="957" y="100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56;p64">
              <a:extLst>
                <a:ext uri="{FF2B5EF4-FFF2-40B4-BE49-F238E27FC236}">
                  <a16:creationId xmlns:a16="http://schemas.microsoft.com/office/drawing/2014/main" id="{A636F4FE-5BC5-44B1-8D43-2839DB1A6A9F}"/>
                </a:ext>
              </a:extLst>
            </p:cNvPr>
            <p:cNvSpPr/>
            <p:nvPr/>
          </p:nvSpPr>
          <p:spPr>
            <a:xfrm>
              <a:off x="5782975" y="2948600"/>
              <a:ext cx="371275" cy="25075"/>
            </a:xfrm>
            <a:custGeom>
              <a:avLst/>
              <a:gdLst/>
              <a:ahLst/>
              <a:cxnLst/>
              <a:rect l="l" t="t" r="r" b="b"/>
              <a:pathLst>
                <a:path w="14851" h="1003" fill="none" extrusionOk="0">
                  <a:moveTo>
                    <a:pt x="14851" y="1002"/>
                  </a:moveTo>
                  <a:lnTo>
                    <a:pt x="14851" y="1002"/>
                  </a:lnTo>
                  <a:lnTo>
                    <a:pt x="0" y="1002"/>
                  </a:lnTo>
                  <a:lnTo>
                    <a:pt x="0" y="0"/>
                  </a:lnTo>
                  <a:lnTo>
                    <a:pt x="14851" y="0"/>
                  </a:lnTo>
                  <a:lnTo>
                    <a:pt x="14851"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57;p64">
              <a:extLst>
                <a:ext uri="{FF2B5EF4-FFF2-40B4-BE49-F238E27FC236}">
                  <a16:creationId xmlns:a16="http://schemas.microsoft.com/office/drawing/2014/main" id="{D6C3E6BB-09A8-4597-B793-AF27027609AE}"/>
                </a:ext>
              </a:extLst>
            </p:cNvPr>
            <p:cNvSpPr/>
            <p:nvPr/>
          </p:nvSpPr>
          <p:spPr>
            <a:xfrm>
              <a:off x="5902550" y="2874575"/>
              <a:ext cx="133275" cy="49000"/>
            </a:xfrm>
            <a:custGeom>
              <a:avLst/>
              <a:gdLst/>
              <a:ahLst/>
              <a:cxnLst/>
              <a:rect l="l" t="t" r="r" b="b"/>
              <a:pathLst>
                <a:path w="5331" h="1960" fill="none" extrusionOk="0">
                  <a:moveTo>
                    <a:pt x="0" y="1959"/>
                  </a:moveTo>
                  <a:lnTo>
                    <a:pt x="957" y="0"/>
                  </a:lnTo>
                  <a:lnTo>
                    <a:pt x="4328" y="0"/>
                  </a:lnTo>
                  <a:lnTo>
                    <a:pt x="5330" y="1959"/>
                  </a:lnTo>
                  <a:lnTo>
                    <a:pt x="0" y="195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58;p64">
              <a:extLst>
                <a:ext uri="{FF2B5EF4-FFF2-40B4-BE49-F238E27FC236}">
                  <a16:creationId xmlns:a16="http://schemas.microsoft.com/office/drawing/2014/main" id="{B0EA6CED-0E40-4760-8AFB-75BE6467AC51}"/>
                </a:ext>
              </a:extLst>
            </p:cNvPr>
            <p:cNvSpPr/>
            <p:nvPr/>
          </p:nvSpPr>
          <p:spPr>
            <a:xfrm>
              <a:off x="5782975" y="2824450"/>
              <a:ext cx="371275" cy="99125"/>
            </a:xfrm>
            <a:custGeom>
              <a:avLst/>
              <a:gdLst/>
              <a:ahLst/>
              <a:cxnLst/>
              <a:rect l="l" t="t" r="r" b="b"/>
              <a:pathLst>
                <a:path w="14851" h="3965" fill="none" extrusionOk="0">
                  <a:moveTo>
                    <a:pt x="11206" y="3964"/>
                  </a:moveTo>
                  <a:lnTo>
                    <a:pt x="9703" y="1003"/>
                  </a:lnTo>
                  <a:lnTo>
                    <a:pt x="5148" y="1003"/>
                  </a:lnTo>
                  <a:lnTo>
                    <a:pt x="3645" y="3964"/>
                  </a:lnTo>
                  <a:lnTo>
                    <a:pt x="0" y="3964"/>
                  </a:lnTo>
                  <a:lnTo>
                    <a:pt x="0" y="2142"/>
                  </a:lnTo>
                  <a:lnTo>
                    <a:pt x="1276" y="1"/>
                  </a:lnTo>
                  <a:lnTo>
                    <a:pt x="13575" y="1"/>
                  </a:lnTo>
                  <a:lnTo>
                    <a:pt x="14851" y="2142"/>
                  </a:lnTo>
                  <a:lnTo>
                    <a:pt x="14851" y="3964"/>
                  </a:lnTo>
                  <a:lnTo>
                    <a:pt x="11206" y="396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59;p64">
              <a:extLst>
                <a:ext uri="{FF2B5EF4-FFF2-40B4-BE49-F238E27FC236}">
                  <a16:creationId xmlns:a16="http://schemas.microsoft.com/office/drawing/2014/main" id="{FA7005EE-03A4-448A-99DE-2703AF1C52E9}"/>
                </a:ext>
              </a:extLst>
            </p:cNvPr>
            <p:cNvSpPr/>
            <p:nvPr/>
          </p:nvSpPr>
          <p:spPr>
            <a:xfrm>
              <a:off x="6063125" y="292355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60;p64">
              <a:extLst>
                <a:ext uri="{FF2B5EF4-FFF2-40B4-BE49-F238E27FC236}">
                  <a16:creationId xmlns:a16="http://schemas.microsoft.com/office/drawing/2014/main" id="{A01CA5DA-883A-4490-845C-12B7679F27B5}"/>
                </a:ext>
              </a:extLst>
            </p:cNvPr>
            <p:cNvSpPr/>
            <p:nvPr/>
          </p:nvSpPr>
          <p:spPr>
            <a:xfrm>
              <a:off x="5808025" y="2874575"/>
              <a:ext cx="36475" cy="23925"/>
            </a:xfrm>
            <a:custGeom>
              <a:avLst/>
              <a:gdLst/>
              <a:ahLst/>
              <a:cxnLst/>
              <a:rect l="l" t="t" r="r" b="b"/>
              <a:pathLst>
                <a:path w="1459" h="957" extrusionOk="0">
                  <a:moveTo>
                    <a:pt x="1" y="0"/>
                  </a:moveTo>
                  <a:lnTo>
                    <a:pt x="1" y="957"/>
                  </a:lnTo>
                  <a:lnTo>
                    <a:pt x="1458" y="957"/>
                  </a:lnTo>
                  <a:lnTo>
                    <a:pt x="1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61;p64">
              <a:extLst>
                <a:ext uri="{FF2B5EF4-FFF2-40B4-BE49-F238E27FC236}">
                  <a16:creationId xmlns:a16="http://schemas.microsoft.com/office/drawing/2014/main" id="{A9EB63F7-EEFA-4EB7-A2B7-9061306519F0}"/>
                </a:ext>
              </a:extLst>
            </p:cNvPr>
            <p:cNvSpPr/>
            <p:nvPr/>
          </p:nvSpPr>
          <p:spPr>
            <a:xfrm>
              <a:off x="6092725" y="2874575"/>
              <a:ext cx="36475" cy="23925"/>
            </a:xfrm>
            <a:custGeom>
              <a:avLst/>
              <a:gdLst/>
              <a:ahLst/>
              <a:cxnLst/>
              <a:rect l="l" t="t" r="r" b="b"/>
              <a:pathLst>
                <a:path w="1459" h="957" extrusionOk="0">
                  <a:moveTo>
                    <a:pt x="1" y="0"/>
                  </a:moveTo>
                  <a:lnTo>
                    <a:pt x="1" y="957"/>
                  </a:lnTo>
                  <a:lnTo>
                    <a:pt x="1458" y="957"/>
                  </a:lnTo>
                  <a:lnTo>
                    <a:pt x="1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746;p64">
            <a:extLst>
              <a:ext uri="{FF2B5EF4-FFF2-40B4-BE49-F238E27FC236}">
                <a16:creationId xmlns:a16="http://schemas.microsoft.com/office/drawing/2014/main" id="{DCF10800-C8A6-43DE-BC1B-037317EC5BBF}"/>
              </a:ext>
            </a:extLst>
          </p:cNvPr>
          <p:cNvGrpSpPr/>
          <p:nvPr/>
        </p:nvGrpSpPr>
        <p:grpSpPr>
          <a:xfrm>
            <a:off x="8332719" y="4235767"/>
            <a:ext cx="643376" cy="600291"/>
            <a:chOff x="5757925" y="2626300"/>
            <a:chExt cx="421375" cy="421400"/>
          </a:xfrm>
        </p:grpSpPr>
        <p:sp>
          <p:nvSpPr>
            <p:cNvPr id="71" name="Google Shape;1747;p64">
              <a:extLst>
                <a:ext uri="{FF2B5EF4-FFF2-40B4-BE49-F238E27FC236}">
                  <a16:creationId xmlns:a16="http://schemas.microsoft.com/office/drawing/2014/main" id="{076564A0-F913-4A95-8CC8-3705F82BC0BA}"/>
                </a:ext>
              </a:extLst>
            </p:cNvPr>
            <p:cNvSpPr/>
            <p:nvPr/>
          </p:nvSpPr>
          <p:spPr>
            <a:xfrm>
              <a:off x="5757925" y="2626300"/>
              <a:ext cx="421375" cy="421400"/>
            </a:xfrm>
            <a:custGeom>
              <a:avLst/>
              <a:gdLst/>
              <a:ahLst/>
              <a:cxnLst/>
              <a:rect l="l" t="t" r="r" b="b"/>
              <a:pathLst>
                <a:path w="16855" h="16856" extrusionOk="0">
                  <a:moveTo>
                    <a:pt x="6924" y="1003"/>
                  </a:moveTo>
                  <a:lnTo>
                    <a:pt x="6924" y="2005"/>
                  </a:lnTo>
                  <a:lnTo>
                    <a:pt x="5968" y="2005"/>
                  </a:lnTo>
                  <a:lnTo>
                    <a:pt x="5968" y="1003"/>
                  </a:lnTo>
                  <a:close/>
                  <a:moveTo>
                    <a:pt x="8929" y="1003"/>
                  </a:moveTo>
                  <a:lnTo>
                    <a:pt x="8929" y="2005"/>
                  </a:lnTo>
                  <a:lnTo>
                    <a:pt x="7926" y="2005"/>
                  </a:lnTo>
                  <a:lnTo>
                    <a:pt x="7926" y="1003"/>
                  </a:lnTo>
                  <a:close/>
                  <a:moveTo>
                    <a:pt x="10887" y="1003"/>
                  </a:moveTo>
                  <a:lnTo>
                    <a:pt x="10887" y="2005"/>
                  </a:lnTo>
                  <a:lnTo>
                    <a:pt x="9931" y="2005"/>
                  </a:lnTo>
                  <a:lnTo>
                    <a:pt x="9931" y="1003"/>
                  </a:lnTo>
                  <a:close/>
                  <a:moveTo>
                    <a:pt x="11115" y="5968"/>
                  </a:moveTo>
                  <a:lnTo>
                    <a:pt x="11343" y="6014"/>
                  </a:lnTo>
                  <a:lnTo>
                    <a:pt x="11525" y="6105"/>
                  </a:lnTo>
                  <a:lnTo>
                    <a:pt x="11753" y="6196"/>
                  </a:lnTo>
                  <a:lnTo>
                    <a:pt x="11935" y="6333"/>
                  </a:lnTo>
                  <a:lnTo>
                    <a:pt x="12072" y="6515"/>
                  </a:lnTo>
                  <a:lnTo>
                    <a:pt x="12208" y="6697"/>
                  </a:lnTo>
                  <a:lnTo>
                    <a:pt x="12299" y="6925"/>
                  </a:lnTo>
                  <a:lnTo>
                    <a:pt x="9521" y="6925"/>
                  </a:lnTo>
                  <a:lnTo>
                    <a:pt x="9612" y="6697"/>
                  </a:lnTo>
                  <a:lnTo>
                    <a:pt x="9749" y="6515"/>
                  </a:lnTo>
                  <a:lnTo>
                    <a:pt x="9885" y="6333"/>
                  </a:lnTo>
                  <a:lnTo>
                    <a:pt x="10067" y="6196"/>
                  </a:lnTo>
                  <a:lnTo>
                    <a:pt x="10250" y="6105"/>
                  </a:lnTo>
                  <a:lnTo>
                    <a:pt x="10477" y="6014"/>
                  </a:lnTo>
                  <a:lnTo>
                    <a:pt x="10705" y="5968"/>
                  </a:lnTo>
                  <a:close/>
                  <a:moveTo>
                    <a:pt x="13484" y="2962"/>
                  </a:moveTo>
                  <a:lnTo>
                    <a:pt x="14258" y="6925"/>
                  </a:lnTo>
                  <a:lnTo>
                    <a:pt x="13347" y="6925"/>
                  </a:lnTo>
                  <a:lnTo>
                    <a:pt x="13165" y="6469"/>
                  </a:lnTo>
                  <a:lnTo>
                    <a:pt x="12983" y="6059"/>
                  </a:lnTo>
                  <a:lnTo>
                    <a:pt x="12709" y="5740"/>
                  </a:lnTo>
                  <a:lnTo>
                    <a:pt x="12391" y="5467"/>
                  </a:lnTo>
                  <a:lnTo>
                    <a:pt x="12072" y="5239"/>
                  </a:lnTo>
                  <a:lnTo>
                    <a:pt x="11707" y="5103"/>
                  </a:lnTo>
                  <a:lnTo>
                    <a:pt x="11297" y="5012"/>
                  </a:lnTo>
                  <a:lnTo>
                    <a:pt x="10887" y="4966"/>
                  </a:lnTo>
                  <a:lnTo>
                    <a:pt x="10523" y="5012"/>
                  </a:lnTo>
                  <a:lnTo>
                    <a:pt x="10113" y="5103"/>
                  </a:lnTo>
                  <a:lnTo>
                    <a:pt x="9749" y="5239"/>
                  </a:lnTo>
                  <a:lnTo>
                    <a:pt x="9384" y="5467"/>
                  </a:lnTo>
                  <a:lnTo>
                    <a:pt x="9111" y="5740"/>
                  </a:lnTo>
                  <a:lnTo>
                    <a:pt x="8837" y="6059"/>
                  </a:lnTo>
                  <a:lnTo>
                    <a:pt x="8610" y="6469"/>
                  </a:lnTo>
                  <a:lnTo>
                    <a:pt x="8473" y="6925"/>
                  </a:lnTo>
                  <a:lnTo>
                    <a:pt x="2597" y="6925"/>
                  </a:lnTo>
                  <a:lnTo>
                    <a:pt x="3371" y="2962"/>
                  </a:lnTo>
                  <a:close/>
                  <a:moveTo>
                    <a:pt x="10113" y="9931"/>
                  </a:moveTo>
                  <a:lnTo>
                    <a:pt x="11115" y="11890"/>
                  </a:lnTo>
                  <a:lnTo>
                    <a:pt x="5785" y="11890"/>
                  </a:lnTo>
                  <a:lnTo>
                    <a:pt x="6742" y="9931"/>
                  </a:lnTo>
                  <a:close/>
                  <a:moveTo>
                    <a:pt x="14577" y="7927"/>
                  </a:moveTo>
                  <a:lnTo>
                    <a:pt x="15853" y="10068"/>
                  </a:lnTo>
                  <a:lnTo>
                    <a:pt x="15853" y="11890"/>
                  </a:lnTo>
                  <a:lnTo>
                    <a:pt x="12208" y="11890"/>
                  </a:lnTo>
                  <a:lnTo>
                    <a:pt x="10705" y="8929"/>
                  </a:lnTo>
                  <a:lnTo>
                    <a:pt x="6150" y="8929"/>
                  </a:lnTo>
                  <a:lnTo>
                    <a:pt x="4647" y="11890"/>
                  </a:lnTo>
                  <a:lnTo>
                    <a:pt x="1002" y="11890"/>
                  </a:lnTo>
                  <a:lnTo>
                    <a:pt x="1002" y="10068"/>
                  </a:lnTo>
                  <a:lnTo>
                    <a:pt x="2278" y="7927"/>
                  </a:lnTo>
                  <a:close/>
                  <a:moveTo>
                    <a:pt x="15853" y="12892"/>
                  </a:moveTo>
                  <a:lnTo>
                    <a:pt x="15853" y="13894"/>
                  </a:lnTo>
                  <a:lnTo>
                    <a:pt x="1002" y="13894"/>
                  </a:lnTo>
                  <a:lnTo>
                    <a:pt x="1002" y="12892"/>
                  </a:lnTo>
                  <a:close/>
                  <a:moveTo>
                    <a:pt x="2961" y="14851"/>
                  </a:moveTo>
                  <a:lnTo>
                    <a:pt x="2961" y="15853"/>
                  </a:lnTo>
                  <a:lnTo>
                    <a:pt x="2005" y="15853"/>
                  </a:lnTo>
                  <a:lnTo>
                    <a:pt x="2005" y="14851"/>
                  </a:lnTo>
                  <a:close/>
                  <a:moveTo>
                    <a:pt x="14850" y="14851"/>
                  </a:moveTo>
                  <a:lnTo>
                    <a:pt x="14850" y="15853"/>
                  </a:lnTo>
                  <a:lnTo>
                    <a:pt x="13894" y="15853"/>
                  </a:lnTo>
                  <a:lnTo>
                    <a:pt x="13894" y="14851"/>
                  </a:lnTo>
                  <a:close/>
                  <a:moveTo>
                    <a:pt x="4966" y="1"/>
                  </a:moveTo>
                  <a:lnTo>
                    <a:pt x="4966" y="2005"/>
                  </a:lnTo>
                  <a:lnTo>
                    <a:pt x="2597" y="2005"/>
                  </a:lnTo>
                  <a:lnTo>
                    <a:pt x="2096" y="4465"/>
                  </a:lnTo>
                  <a:lnTo>
                    <a:pt x="501" y="4465"/>
                  </a:lnTo>
                  <a:lnTo>
                    <a:pt x="501" y="5467"/>
                  </a:lnTo>
                  <a:lnTo>
                    <a:pt x="1868" y="5467"/>
                  </a:lnTo>
                  <a:lnTo>
                    <a:pt x="1504" y="7244"/>
                  </a:lnTo>
                  <a:lnTo>
                    <a:pt x="0" y="9795"/>
                  </a:lnTo>
                  <a:lnTo>
                    <a:pt x="0" y="14851"/>
                  </a:lnTo>
                  <a:lnTo>
                    <a:pt x="1002" y="14851"/>
                  </a:lnTo>
                  <a:lnTo>
                    <a:pt x="1002" y="16855"/>
                  </a:lnTo>
                  <a:lnTo>
                    <a:pt x="3963" y="16855"/>
                  </a:lnTo>
                  <a:lnTo>
                    <a:pt x="3963" y="14851"/>
                  </a:lnTo>
                  <a:lnTo>
                    <a:pt x="12892" y="14851"/>
                  </a:lnTo>
                  <a:lnTo>
                    <a:pt x="12892" y="16855"/>
                  </a:lnTo>
                  <a:lnTo>
                    <a:pt x="15853" y="16855"/>
                  </a:lnTo>
                  <a:lnTo>
                    <a:pt x="15853" y="14851"/>
                  </a:lnTo>
                  <a:lnTo>
                    <a:pt x="16855" y="14851"/>
                  </a:lnTo>
                  <a:lnTo>
                    <a:pt x="16855" y="9795"/>
                  </a:lnTo>
                  <a:lnTo>
                    <a:pt x="15351" y="7244"/>
                  </a:lnTo>
                  <a:lnTo>
                    <a:pt x="14987" y="5467"/>
                  </a:lnTo>
                  <a:lnTo>
                    <a:pt x="16354" y="5467"/>
                  </a:lnTo>
                  <a:lnTo>
                    <a:pt x="16354" y="4465"/>
                  </a:lnTo>
                  <a:lnTo>
                    <a:pt x="14759" y="4465"/>
                  </a:lnTo>
                  <a:lnTo>
                    <a:pt x="14304" y="2005"/>
                  </a:lnTo>
                  <a:lnTo>
                    <a:pt x="11889" y="2005"/>
                  </a:lnTo>
                  <a:lnTo>
                    <a:pt x="11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48;p64">
              <a:extLst>
                <a:ext uri="{FF2B5EF4-FFF2-40B4-BE49-F238E27FC236}">
                  <a16:creationId xmlns:a16="http://schemas.microsoft.com/office/drawing/2014/main" id="{B4A7B554-B78B-4C83-AD97-17ADBD5CB8B7}"/>
                </a:ext>
              </a:extLst>
            </p:cNvPr>
            <p:cNvSpPr/>
            <p:nvPr/>
          </p:nvSpPr>
          <p:spPr>
            <a:xfrm>
              <a:off x="5757925" y="2626300"/>
              <a:ext cx="421375" cy="421400"/>
            </a:xfrm>
            <a:custGeom>
              <a:avLst/>
              <a:gdLst/>
              <a:ahLst/>
              <a:cxnLst/>
              <a:rect l="l" t="t" r="r" b="b"/>
              <a:pathLst>
                <a:path w="16855" h="16856" fill="none" extrusionOk="0">
                  <a:moveTo>
                    <a:pt x="15351" y="7244"/>
                  </a:moveTo>
                  <a:lnTo>
                    <a:pt x="14987" y="5467"/>
                  </a:lnTo>
                  <a:lnTo>
                    <a:pt x="16354" y="5467"/>
                  </a:lnTo>
                  <a:lnTo>
                    <a:pt x="16354" y="4465"/>
                  </a:lnTo>
                  <a:lnTo>
                    <a:pt x="14759" y="4465"/>
                  </a:lnTo>
                  <a:lnTo>
                    <a:pt x="14304" y="2005"/>
                  </a:lnTo>
                  <a:lnTo>
                    <a:pt x="11889" y="2005"/>
                  </a:lnTo>
                  <a:lnTo>
                    <a:pt x="11889" y="1"/>
                  </a:lnTo>
                  <a:lnTo>
                    <a:pt x="4966" y="1"/>
                  </a:lnTo>
                  <a:lnTo>
                    <a:pt x="4966" y="2005"/>
                  </a:lnTo>
                  <a:lnTo>
                    <a:pt x="2597" y="2005"/>
                  </a:lnTo>
                  <a:lnTo>
                    <a:pt x="2096" y="4465"/>
                  </a:lnTo>
                  <a:lnTo>
                    <a:pt x="501" y="4465"/>
                  </a:lnTo>
                  <a:lnTo>
                    <a:pt x="501" y="5467"/>
                  </a:lnTo>
                  <a:lnTo>
                    <a:pt x="1868" y="5467"/>
                  </a:lnTo>
                  <a:lnTo>
                    <a:pt x="1504" y="7244"/>
                  </a:lnTo>
                  <a:lnTo>
                    <a:pt x="0" y="9795"/>
                  </a:lnTo>
                  <a:lnTo>
                    <a:pt x="0" y="14851"/>
                  </a:lnTo>
                  <a:lnTo>
                    <a:pt x="1002" y="14851"/>
                  </a:lnTo>
                  <a:lnTo>
                    <a:pt x="1002" y="16855"/>
                  </a:lnTo>
                  <a:lnTo>
                    <a:pt x="3963" y="16855"/>
                  </a:lnTo>
                  <a:lnTo>
                    <a:pt x="3963" y="14851"/>
                  </a:lnTo>
                  <a:lnTo>
                    <a:pt x="12892" y="14851"/>
                  </a:lnTo>
                  <a:lnTo>
                    <a:pt x="12892" y="16855"/>
                  </a:lnTo>
                  <a:lnTo>
                    <a:pt x="15853" y="16855"/>
                  </a:lnTo>
                  <a:lnTo>
                    <a:pt x="15853" y="14851"/>
                  </a:lnTo>
                  <a:lnTo>
                    <a:pt x="16855" y="14851"/>
                  </a:lnTo>
                  <a:lnTo>
                    <a:pt x="16855" y="14851"/>
                  </a:lnTo>
                  <a:lnTo>
                    <a:pt x="16855" y="9795"/>
                  </a:lnTo>
                  <a:lnTo>
                    <a:pt x="15351" y="724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49;p64">
              <a:extLst>
                <a:ext uri="{FF2B5EF4-FFF2-40B4-BE49-F238E27FC236}">
                  <a16:creationId xmlns:a16="http://schemas.microsoft.com/office/drawing/2014/main" id="{BAFCC3EA-6F73-4DDE-8912-3EC82B4F50A2}"/>
                </a:ext>
              </a:extLst>
            </p:cNvPr>
            <p:cNvSpPr/>
            <p:nvPr/>
          </p:nvSpPr>
          <p:spPr>
            <a:xfrm>
              <a:off x="6006175" y="2651375"/>
              <a:ext cx="23950" cy="25075"/>
            </a:xfrm>
            <a:custGeom>
              <a:avLst/>
              <a:gdLst/>
              <a:ahLst/>
              <a:cxnLst/>
              <a:rect l="l" t="t" r="r" b="b"/>
              <a:pathLst>
                <a:path w="958" h="1003" fill="none" extrusionOk="0">
                  <a:moveTo>
                    <a:pt x="957" y="1002"/>
                  </a:moveTo>
                  <a:lnTo>
                    <a:pt x="1" y="1002"/>
                  </a:lnTo>
                  <a:lnTo>
                    <a:pt x="1" y="0"/>
                  </a:lnTo>
                  <a:lnTo>
                    <a:pt x="957" y="0"/>
                  </a:lnTo>
                  <a:lnTo>
                    <a:pt x="957"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50;p64">
              <a:extLst>
                <a:ext uri="{FF2B5EF4-FFF2-40B4-BE49-F238E27FC236}">
                  <a16:creationId xmlns:a16="http://schemas.microsoft.com/office/drawing/2014/main" id="{750729DC-2141-4942-9F8A-B93C7826458D}"/>
                </a:ext>
              </a:extLst>
            </p:cNvPr>
            <p:cNvSpPr/>
            <p:nvPr/>
          </p:nvSpPr>
          <p:spPr>
            <a:xfrm>
              <a:off x="5956075" y="2651375"/>
              <a:ext cx="25075" cy="25075"/>
            </a:xfrm>
            <a:custGeom>
              <a:avLst/>
              <a:gdLst/>
              <a:ahLst/>
              <a:cxnLst/>
              <a:rect l="l" t="t" r="r" b="b"/>
              <a:pathLst>
                <a:path w="1003" h="1003" fill="none" extrusionOk="0">
                  <a:moveTo>
                    <a:pt x="0" y="1002"/>
                  </a:moveTo>
                  <a:lnTo>
                    <a:pt x="0" y="0"/>
                  </a:lnTo>
                  <a:lnTo>
                    <a:pt x="1003" y="0"/>
                  </a:lnTo>
                  <a:lnTo>
                    <a:pt x="1003" y="1002"/>
                  </a:lnTo>
                  <a:lnTo>
                    <a:pt x="0"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51;p64">
              <a:extLst>
                <a:ext uri="{FF2B5EF4-FFF2-40B4-BE49-F238E27FC236}">
                  <a16:creationId xmlns:a16="http://schemas.microsoft.com/office/drawing/2014/main" id="{ED146A8E-FBC9-4D2C-A686-64EF7757607C}"/>
                </a:ext>
              </a:extLst>
            </p:cNvPr>
            <p:cNvSpPr/>
            <p:nvPr/>
          </p:nvSpPr>
          <p:spPr>
            <a:xfrm>
              <a:off x="5907100" y="2651375"/>
              <a:ext cx="23950" cy="25075"/>
            </a:xfrm>
            <a:custGeom>
              <a:avLst/>
              <a:gdLst/>
              <a:ahLst/>
              <a:cxnLst/>
              <a:rect l="l" t="t" r="r" b="b"/>
              <a:pathLst>
                <a:path w="958" h="1003" fill="none" extrusionOk="0">
                  <a:moveTo>
                    <a:pt x="1" y="0"/>
                  </a:moveTo>
                  <a:lnTo>
                    <a:pt x="957" y="0"/>
                  </a:lnTo>
                  <a:lnTo>
                    <a:pt x="957" y="1002"/>
                  </a:lnTo>
                  <a:lnTo>
                    <a:pt x="1" y="1002"/>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52;p64">
              <a:extLst>
                <a:ext uri="{FF2B5EF4-FFF2-40B4-BE49-F238E27FC236}">
                  <a16:creationId xmlns:a16="http://schemas.microsoft.com/office/drawing/2014/main" id="{F19C4748-A338-440D-A7AA-14E2C2FDC858}"/>
                </a:ext>
              </a:extLst>
            </p:cNvPr>
            <p:cNvSpPr/>
            <p:nvPr/>
          </p:nvSpPr>
          <p:spPr>
            <a:xfrm>
              <a:off x="5822825" y="2700325"/>
              <a:ext cx="291575" cy="99100"/>
            </a:xfrm>
            <a:custGeom>
              <a:avLst/>
              <a:gdLst/>
              <a:ahLst/>
              <a:cxnLst/>
              <a:rect l="l" t="t" r="r" b="b"/>
              <a:pathLst>
                <a:path w="11663" h="3964" fill="none" extrusionOk="0">
                  <a:moveTo>
                    <a:pt x="775" y="1"/>
                  </a:moveTo>
                  <a:lnTo>
                    <a:pt x="10888" y="1"/>
                  </a:lnTo>
                  <a:lnTo>
                    <a:pt x="11662" y="3964"/>
                  </a:lnTo>
                  <a:lnTo>
                    <a:pt x="10751" y="3964"/>
                  </a:lnTo>
                  <a:lnTo>
                    <a:pt x="10751" y="3964"/>
                  </a:lnTo>
                  <a:lnTo>
                    <a:pt x="10569" y="3508"/>
                  </a:lnTo>
                  <a:lnTo>
                    <a:pt x="10387" y="3098"/>
                  </a:lnTo>
                  <a:lnTo>
                    <a:pt x="10113" y="2779"/>
                  </a:lnTo>
                  <a:lnTo>
                    <a:pt x="9795" y="2506"/>
                  </a:lnTo>
                  <a:lnTo>
                    <a:pt x="9476" y="2278"/>
                  </a:lnTo>
                  <a:lnTo>
                    <a:pt x="9111" y="2142"/>
                  </a:lnTo>
                  <a:lnTo>
                    <a:pt x="8701" y="2051"/>
                  </a:lnTo>
                  <a:lnTo>
                    <a:pt x="8291" y="2005"/>
                  </a:lnTo>
                  <a:lnTo>
                    <a:pt x="7927" y="2051"/>
                  </a:lnTo>
                  <a:lnTo>
                    <a:pt x="7517" y="2142"/>
                  </a:lnTo>
                  <a:lnTo>
                    <a:pt x="7153" y="2278"/>
                  </a:lnTo>
                  <a:lnTo>
                    <a:pt x="6788" y="2506"/>
                  </a:lnTo>
                  <a:lnTo>
                    <a:pt x="6515" y="2779"/>
                  </a:lnTo>
                  <a:lnTo>
                    <a:pt x="6241" y="3098"/>
                  </a:lnTo>
                  <a:lnTo>
                    <a:pt x="6014" y="3508"/>
                  </a:lnTo>
                  <a:lnTo>
                    <a:pt x="5877" y="3964"/>
                  </a:lnTo>
                  <a:lnTo>
                    <a:pt x="1" y="3964"/>
                  </a:lnTo>
                  <a:lnTo>
                    <a:pt x="775"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53;p64">
              <a:extLst>
                <a:ext uri="{FF2B5EF4-FFF2-40B4-BE49-F238E27FC236}">
                  <a16:creationId xmlns:a16="http://schemas.microsoft.com/office/drawing/2014/main" id="{B4C7EBAF-025E-4090-A3F5-4CEC0D42411E}"/>
                </a:ext>
              </a:extLst>
            </p:cNvPr>
            <p:cNvSpPr/>
            <p:nvPr/>
          </p:nvSpPr>
          <p:spPr>
            <a:xfrm>
              <a:off x="5995925" y="2775500"/>
              <a:ext cx="69500" cy="23925"/>
            </a:xfrm>
            <a:custGeom>
              <a:avLst/>
              <a:gdLst/>
              <a:ahLst/>
              <a:cxnLst/>
              <a:rect l="l" t="t" r="r" b="b"/>
              <a:pathLst>
                <a:path w="2780" h="957" fill="none" extrusionOk="0">
                  <a:moveTo>
                    <a:pt x="2779" y="957"/>
                  </a:moveTo>
                  <a:lnTo>
                    <a:pt x="1" y="957"/>
                  </a:lnTo>
                  <a:lnTo>
                    <a:pt x="1" y="957"/>
                  </a:lnTo>
                  <a:lnTo>
                    <a:pt x="92" y="729"/>
                  </a:lnTo>
                  <a:lnTo>
                    <a:pt x="229" y="547"/>
                  </a:lnTo>
                  <a:lnTo>
                    <a:pt x="365" y="365"/>
                  </a:lnTo>
                  <a:lnTo>
                    <a:pt x="547" y="228"/>
                  </a:lnTo>
                  <a:lnTo>
                    <a:pt x="730" y="137"/>
                  </a:lnTo>
                  <a:lnTo>
                    <a:pt x="957" y="46"/>
                  </a:lnTo>
                  <a:lnTo>
                    <a:pt x="1185" y="0"/>
                  </a:lnTo>
                  <a:lnTo>
                    <a:pt x="1367" y="0"/>
                  </a:lnTo>
                  <a:lnTo>
                    <a:pt x="1595" y="0"/>
                  </a:lnTo>
                  <a:lnTo>
                    <a:pt x="1823" y="46"/>
                  </a:lnTo>
                  <a:lnTo>
                    <a:pt x="2005" y="137"/>
                  </a:lnTo>
                  <a:lnTo>
                    <a:pt x="2233" y="228"/>
                  </a:lnTo>
                  <a:lnTo>
                    <a:pt x="2415" y="365"/>
                  </a:lnTo>
                  <a:lnTo>
                    <a:pt x="2552" y="547"/>
                  </a:lnTo>
                  <a:lnTo>
                    <a:pt x="2688" y="729"/>
                  </a:lnTo>
                  <a:lnTo>
                    <a:pt x="2779" y="957"/>
                  </a:lnTo>
                  <a:lnTo>
                    <a:pt x="2779" y="95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54;p64">
              <a:extLst>
                <a:ext uri="{FF2B5EF4-FFF2-40B4-BE49-F238E27FC236}">
                  <a16:creationId xmlns:a16="http://schemas.microsoft.com/office/drawing/2014/main" id="{39E83A17-BE45-4DB3-BE80-4060785DDFF9}"/>
                </a:ext>
              </a:extLst>
            </p:cNvPr>
            <p:cNvSpPr/>
            <p:nvPr/>
          </p:nvSpPr>
          <p:spPr>
            <a:xfrm>
              <a:off x="5808025" y="2997550"/>
              <a:ext cx="23950" cy="25100"/>
            </a:xfrm>
            <a:custGeom>
              <a:avLst/>
              <a:gdLst/>
              <a:ahLst/>
              <a:cxnLst/>
              <a:rect l="l" t="t" r="r" b="b"/>
              <a:pathLst>
                <a:path w="958" h="1004" fill="none" extrusionOk="0">
                  <a:moveTo>
                    <a:pt x="957" y="1003"/>
                  </a:moveTo>
                  <a:lnTo>
                    <a:pt x="1" y="1003"/>
                  </a:lnTo>
                  <a:lnTo>
                    <a:pt x="1" y="1"/>
                  </a:lnTo>
                  <a:lnTo>
                    <a:pt x="957" y="1"/>
                  </a:lnTo>
                  <a:lnTo>
                    <a:pt x="957" y="100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5;p64">
              <a:extLst>
                <a:ext uri="{FF2B5EF4-FFF2-40B4-BE49-F238E27FC236}">
                  <a16:creationId xmlns:a16="http://schemas.microsoft.com/office/drawing/2014/main" id="{E9A33172-DE80-4430-8888-CA22361216F1}"/>
                </a:ext>
              </a:extLst>
            </p:cNvPr>
            <p:cNvSpPr/>
            <p:nvPr/>
          </p:nvSpPr>
          <p:spPr>
            <a:xfrm>
              <a:off x="6105250" y="2997550"/>
              <a:ext cx="23950" cy="25100"/>
            </a:xfrm>
            <a:custGeom>
              <a:avLst/>
              <a:gdLst/>
              <a:ahLst/>
              <a:cxnLst/>
              <a:rect l="l" t="t" r="r" b="b"/>
              <a:pathLst>
                <a:path w="958" h="1004" fill="none" extrusionOk="0">
                  <a:moveTo>
                    <a:pt x="957" y="1003"/>
                  </a:moveTo>
                  <a:lnTo>
                    <a:pt x="1" y="1003"/>
                  </a:lnTo>
                  <a:lnTo>
                    <a:pt x="1" y="1"/>
                  </a:lnTo>
                  <a:lnTo>
                    <a:pt x="957" y="1"/>
                  </a:lnTo>
                  <a:lnTo>
                    <a:pt x="957" y="100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6;p64">
              <a:extLst>
                <a:ext uri="{FF2B5EF4-FFF2-40B4-BE49-F238E27FC236}">
                  <a16:creationId xmlns:a16="http://schemas.microsoft.com/office/drawing/2014/main" id="{08BD5AE9-6B84-48BD-96E3-317D39A87A3F}"/>
                </a:ext>
              </a:extLst>
            </p:cNvPr>
            <p:cNvSpPr/>
            <p:nvPr/>
          </p:nvSpPr>
          <p:spPr>
            <a:xfrm>
              <a:off x="5782975" y="2948600"/>
              <a:ext cx="371275" cy="25075"/>
            </a:xfrm>
            <a:custGeom>
              <a:avLst/>
              <a:gdLst/>
              <a:ahLst/>
              <a:cxnLst/>
              <a:rect l="l" t="t" r="r" b="b"/>
              <a:pathLst>
                <a:path w="14851" h="1003" fill="none" extrusionOk="0">
                  <a:moveTo>
                    <a:pt x="14851" y="1002"/>
                  </a:moveTo>
                  <a:lnTo>
                    <a:pt x="14851" y="1002"/>
                  </a:lnTo>
                  <a:lnTo>
                    <a:pt x="0" y="1002"/>
                  </a:lnTo>
                  <a:lnTo>
                    <a:pt x="0" y="0"/>
                  </a:lnTo>
                  <a:lnTo>
                    <a:pt x="14851" y="0"/>
                  </a:lnTo>
                  <a:lnTo>
                    <a:pt x="14851"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57;p64">
              <a:extLst>
                <a:ext uri="{FF2B5EF4-FFF2-40B4-BE49-F238E27FC236}">
                  <a16:creationId xmlns:a16="http://schemas.microsoft.com/office/drawing/2014/main" id="{2EF46773-D114-4081-ABD4-A233AD82C247}"/>
                </a:ext>
              </a:extLst>
            </p:cNvPr>
            <p:cNvSpPr/>
            <p:nvPr/>
          </p:nvSpPr>
          <p:spPr>
            <a:xfrm>
              <a:off x="5902550" y="2874575"/>
              <a:ext cx="133275" cy="49000"/>
            </a:xfrm>
            <a:custGeom>
              <a:avLst/>
              <a:gdLst/>
              <a:ahLst/>
              <a:cxnLst/>
              <a:rect l="l" t="t" r="r" b="b"/>
              <a:pathLst>
                <a:path w="5331" h="1960" fill="none" extrusionOk="0">
                  <a:moveTo>
                    <a:pt x="0" y="1959"/>
                  </a:moveTo>
                  <a:lnTo>
                    <a:pt x="957" y="0"/>
                  </a:lnTo>
                  <a:lnTo>
                    <a:pt x="4328" y="0"/>
                  </a:lnTo>
                  <a:lnTo>
                    <a:pt x="5330" y="1959"/>
                  </a:lnTo>
                  <a:lnTo>
                    <a:pt x="0" y="195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58;p64">
              <a:extLst>
                <a:ext uri="{FF2B5EF4-FFF2-40B4-BE49-F238E27FC236}">
                  <a16:creationId xmlns:a16="http://schemas.microsoft.com/office/drawing/2014/main" id="{754466F1-6A21-431B-8080-6CB75D2EDA7B}"/>
                </a:ext>
              </a:extLst>
            </p:cNvPr>
            <p:cNvSpPr/>
            <p:nvPr/>
          </p:nvSpPr>
          <p:spPr>
            <a:xfrm>
              <a:off x="5782975" y="2824450"/>
              <a:ext cx="371275" cy="99125"/>
            </a:xfrm>
            <a:custGeom>
              <a:avLst/>
              <a:gdLst/>
              <a:ahLst/>
              <a:cxnLst/>
              <a:rect l="l" t="t" r="r" b="b"/>
              <a:pathLst>
                <a:path w="14851" h="3965" fill="none" extrusionOk="0">
                  <a:moveTo>
                    <a:pt x="11206" y="3964"/>
                  </a:moveTo>
                  <a:lnTo>
                    <a:pt x="9703" y="1003"/>
                  </a:lnTo>
                  <a:lnTo>
                    <a:pt x="5148" y="1003"/>
                  </a:lnTo>
                  <a:lnTo>
                    <a:pt x="3645" y="3964"/>
                  </a:lnTo>
                  <a:lnTo>
                    <a:pt x="0" y="3964"/>
                  </a:lnTo>
                  <a:lnTo>
                    <a:pt x="0" y="2142"/>
                  </a:lnTo>
                  <a:lnTo>
                    <a:pt x="1276" y="1"/>
                  </a:lnTo>
                  <a:lnTo>
                    <a:pt x="13575" y="1"/>
                  </a:lnTo>
                  <a:lnTo>
                    <a:pt x="14851" y="2142"/>
                  </a:lnTo>
                  <a:lnTo>
                    <a:pt x="14851" y="3964"/>
                  </a:lnTo>
                  <a:lnTo>
                    <a:pt x="11206" y="396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59;p64">
              <a:extLst>
                <a:ext uri="{FF2B5EF4-FFF2-40B4-BE49-F238E27FC236}">
                  <a16:creationId xmlns:a16="http://schemas.microsoft.com/office/drawing/2014/main" id="{C067C227-40F7-46FA-ABFD-D5EAA367A0A0}"/>
                </a:ext>
              </a:extLst>
            </p:cNvPr>
            <p:cNvSpPr/>
            <p:nvPr/>
          </p:nvSpPr>
          <p:spPr>
            <a:xfrm>
              <a:off x="6063125" y="292355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60;p64">
              <a:extLst>
                <a:ext uri="{FF2B5EF4-FFF2-40B4-BE49-F238E27FC236}">
                  <a16:creationId xmlns:a16="http://schemas.microsoft.com/office/drawing/2014/main" id="{7927A8EE-1D97-4C07-8424-7264FE1A7015}"/>
                </a:ext>
              </a:extLst>
            </p:cNvPr>
            <p:cNvSpPr/>
            <p:nvPr/>
          </p:nvSpPr>
          <p:spPr>
            <a:xfrm>
              <a:off x="5808025" y="2874575"/>
              <a:ext cx="36475" cy="23925"/>
            </a:xfrm>
            <a:custGeom>
              <a:avLst/>
              <a:gdLst/>
              <a:ahLst/>
              <a:cxnLst/>
              <a:rect l="l" t="t" r="r" b="b"/>
              <a:pathLst>
                <a:path w="1459" h="957" extrusionOk="0">
                  <a:moveTo>
                    <a:pt x="1" y="0"/>
                  </a:moveTo>
                  <a:lnTo>
                    <a:pt x="1" y="957"/>
                  </a:lnTo>
                  <a:lnTo>
                    <a:pt x="1458" y="957"/>
                  </a:lnTo>
                  <a:lnTo>
                    <a:pt x="1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61;p64">
              <a:extLst>
                <a:ext uri="{FF2B5EF4-FFF2-40B4-BE49-F238E27FC236}">
                  <a16:creationId xmlns:a16="http://schemas.microsoft.com/office/drawing/2014/main" id="{35DC62C7-D2BE-4D52-89D2-A3B0A194B3D1}"/>
                </a:ext>
              </a:extLst>
            </p:cNvPr>
            <p:cNvSpPr/>
            <p:nvPr/>
          </p:nvSpPr>
          <p:spPr>
            <a:xfrm>
              <a:off x="6092725" y="2874575"/>
              <a:ext cx="36475" cy="23925"/>
            </a:xfrm>
            <a:custGeom>
              <a:avLst/>
              <a:gdLst/>
              <a:ahLst/>
              <a:cxnLst/>
              <a:rect l="l" t="t" r="r" b="b"/>
              <a:pathLst>
                <a:path w="1459" h="957" extrusionOk="0">
                  <a:moveTo>
                    <a:pt x="1" y="0"/>
                  </a:moveTo>
                  <a:lnTo>
                    <a:pt x="1" y="957"/>
                  </a:lnTo>
                  <a:lnTo>
                    <a:pt x="1458" y="957"/>
                  </a:lnTo>
                  <a:lnTo>
                    <a:pt x="1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390;p33">
            <a:extLst>
              <a:ext uri="{FF2B5EF4-FFF2-40B4-BE49-F238E27FC236}">
                <a16:creationId xmlns:a16="http://schemas.microsoft.com/office/drawing/2014/main" id="{697A6714-5939-4A88-B17C-F754270C05C0}"/>
              </a:ext>
            </a:extLst>
          </p:cNvPr>
          <p:cNvSpPr txBox="1">
            <a:spLocks/>
          </p:cNvSpPr>
          <p:nvPr/>
        </p:nvSpPr>
        <p:spPr>
          <a:xfrm>
            <a:off x="2259266" y="4515601"/>
            <a:ext cx="4239337"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7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lgn="ctr"/>
            <a:r>
              <a:rPr lang="es-EC" b="1" dirty="0">
                <a:solidFill>
                  <a:schemeClr val="dk2"/>
                </a:solidFill>
                <a:latin typeface="Times New Roman" panose="02020603050405020304" pitchFamily="18" charset="0"/>
                <a:cs typeface="Times New Roman" panose="02020603050405020304" pitchFamily="18" charset="0"/>
              </a:rPr>
              <a:t>Tutora: </a:t>
            </a:r>
            <a:r>
              <a:rPr lang="es-EC" dirty="0">
                <a:solidFill>
                  <a:schemeClr val="dk2"/>
                </a:solidFill>
                <a:latin typeface="Times New Roman" panose="02020603050405020304" pitchFamily="18" charset="0"/>
                <a:cs typeface="Times New Roman" panose="02020603050405020304" pitchFamily="18" charset="0"/>
              </a:rPr>
              <a:t>Ing. Rosario Pineda PhD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7" name="Google Shape;883;p51">
            <a:extLst>
              <a:ext uri="{FF2B5EF4-FFF2-40B4-BE49-F238E27FC236}">
                <a16:creationId xmlns:a16="http://schemas.microsoft.com/office/drawing/2014/main" id="{83CA969B-518F-4299-B295-02073003D89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Muestra estratificada aleatoria</a:t>
            </a:r>
          </a:p>
        </p:txBody>
      </p:sp>
      <p:pic>
        <p:nvPicPr>
          <p:cNvPr id="8" name="Picture 2" descr="ESPE - Universidad de las Fuerzas Armadas | Sangolquí">
            <a:extLst>
              <a:ext uri="{FF2B5EF4-FFF2-40B4-BE49-F238E27FC236}">
                <a16:creationId xmlns:a16="http://schemas.microsoft.com/office/drawing/2014/main" id="{5078434E-C61D-440A-988C-898865013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906" y="4590335"/>
            <a:ext cx="1053957" cy="2908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36926C2-357E-4585-92A7-D28F1B64E32E}"/>
                  </a:ext>
                </a:extLst>
              </p:cNvPr>
              <p:cNvSpPr txBox="1"/>
              <p:nvPr/>
            </p:nvSpPr>
            <p:spPr>
              <a:xfrm>
                <a:off x="277936" y="767410"/>
                <a:ext cx="2781025" cy="14251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s-EC"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naryPr>
                        <m:sub>
                          <m: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h</m:t>
                          </m:r>
                          <m:r>
                            <a:rPr lang="es-EC" sz="1800" i="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b>
                        <m:sup>
                          <m: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sup>
                        <m:e>
                          <m:sSub>
                            <m:sSubPr>
                              <m:ctrlP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e>
                            <m:sub>
                              <m: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h</m:t>
                              </m:r>
                            </m:sub>
                          </m:sSub>
                          <m:r>
                            <a:rPr lang="es-EC" sz="1800" i="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e>
                      </m:nary>
                      <m:r>
                        <a:rPr lang="es-EC" sz="1800" i="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d>
                        <m:dPr>
                          <m:ctrlPr>
                            <a:rPr lang="es-EC"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s-EC" sz="1800" i="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e>
                      </m:d>
                    </m:oMath>
                  </m:oMathPara>
                </a14:m>
                <a:endParaRPr lang="es-EC" sz="1800" dirty="0">
                  <a:ln w="0"/>
                  <a:solidFill>
                    <a:schemeClr val="tx1"/>
                  </a:solidFill>
                  <a:effectLst>
                    <a:outerShdw blurRad="38100" dist="19050" dir="2700000" algn="tl" rotWithShape="0">
                      <a:schemeClr val="dk1">
                        <a:alpha val="40000"/>
                      </a:schemeClr>
                    </a:outerShdw>
                  </a:effectLst>
                </a:endParaRPr>
              </a:p>
              <a:p>
                <a:pPr algn="ctr"/>
                <a:endParaRPr lang="es-EC" sz="1800" dirty="0">
                  <a:ln w="0"/>
                  <a:solidFill>
                    <a:schemeClr val="tx1"/>
                  </a:solidFill>
                  <a:effectLst>
                    <a:outerShdw blurRad="38100" dist="19050" dir="2700000" algn="tl" rotWithShape="0">
                      <a:schemeClr val="dk1">
                        <a:alpha val="40000"/>
                      </a:schemeClr>
                    </a:outerShdw>
                  </a:effectLst>
                </a:endParaRPr>
              </a:p>
              <a:p>
                <a:pPr algn="ctr"/>
                <a:r>
                  <a:rPr lang="es-EC" sz="1800" dirty="0">
                    <a:ln w="0"/>
                    <a:solidFill>
                      <a:schemeClr val="tx1"/>
                    </a:solidFill>
                    <a:effectLst>
                      <a:outerShdw blurRad="38100" dist="19050" dir="2700000" algn="tl" rotWithShape="0">
                        <a:schemeClr val="dk1">
                          <a:alpha val="40000"/>
                        </a:schemeClr>
                      </a:outerShdw>
                    </a:effectLst>
                  </a:rPr>
                  <a:t>384 encuestas</a:t>
                </a:r>
              </a:p>
            </p:txBody>
          </p:sp>
        </mc:Choice>
        <mc:Fallback xmlns="">
          <p:sp>
            <p:nvSpPr>
              <p:cNvPr id="10" name="CuadroTexto 9">
                <a:extLst>
                  <a:ext uri="{FF2B5EF4-FFF2-40B4-BE49-F238E27FC236}">
                    <a16:creationId xmlns:a16="http://schemas.microsoft.com/office/drawing/2014/main" id="{136926C2-357E-4585-92A7-D28F1B64E32E}"/>
                  </a:ext>
                </a:extLst>
              </p:cNvPr>
              <p:cNvSpPr txBox="1">
                <a:spLocks noRot="1" noChangeAspect="1" noMove="1" noResize="1" noEditPoints="1" noAdjustHandles="1" noChangeArrowheads="1" noChangeShapeType="1" noTextEdit="1"/>
              </p:cNvSpPr>
              <p:nvPr/>
            </p:nvSpPr>
            <p:spPr>
              <a:xfrm>
                <a:off x="277936" y="767410"/>
                <a:ext cx="2781025" cy="1425198"/>
              </a:xfrm>
              <a:prstGeom prst="rect">
                <a:avLst/>
              </a:prstGeom>
              <a:blipFill>
                <a:blip r:embed="rId4"/>
                <a:stretch>
                  <a:fillRect b="-6780"/>
                </a:stretch>
              </a:blipFill>
              <a:ln w="9525" cap="flat" cmpd="sng" algn="ctr">
                <a:solidFill>
                  <a:schemeClr val="accent1"/>
                </a:solidFill>
                <a:prstDash val="solid"/>
                <a:round/>
                <a:headEnd type="none" w="med" len="med"/>
                <a:tailEnd type="none" w="med" len="med"/>
              </a:ln>
            </p:spPr>
            <p:txBody>
              <a:bodyPr/>
              <a:lstStyle/>
              <a:p>
                <a:r>
                  <a:rPr lang="es-EC">
                    <a:noFill/>
                  </a:rPr>
                  <a:t> </a:t>
                </a:r>
              </a:p>
            </p:txBody>
          </p:sp>
        </mc:Fallback>
      </mc:AlternateContent>
      <p:sp>
        <p:nvSpPr>
          <p:cNvPr id="12" name="CuadroTexto 11">
            <a:extLst>
              <a:ext uri="{FF2B5EF4-FFF2-40B4-BE49-F238E27FC236}">
                <a16:creationId xmlns:a16="http://schemas.microsoft.com/office/drawing/2014/main" id="{0FFB8C3B-466D-4657-8260-2AC48FB5B298}"/>
              </a:ext>
            </a:extLst>
          </p:cNvPr>
          <p:cNvSpPr txBox="1"/>
          <p:nvPr/>
        </p:nvSpPr>
        <p:spPr>
          <a:xfrm>
            <a:off x="192417" y="2263973"/>
            <a:ext cx="2919175" cy="307777"/>
          </a:xfrm>
          <a:prstGeom prst="rect">
            <a:avLst/>
          </a:prstGeom>
          <a:noFill/>
        </p:spPr>
        <p:txBody>
          <a:bodyPr wrap="square">
            <a:spAutoFit/>
          </a:bodyPr>
          <a:lstStyle/>
          <a:p>
            <a:r>
              <a:rPr lang="es-ES" sz="1400" dirty="0">
                <a:effectLst/>
                <a:latin typeface="+mn-lt"/>
                <a:ea typeface="Times New Roman" panose="02020603050405020304" pitchFamily="18" charset="0"/>
              </a:rPr>
              <a:t> </a:t>
            </a:r>
            <a:r>
              <a:rPr lang="es-ES" sz="1400" i="1" dirty="0">
                <a:effectLst/>
                <a:latin typeface="+mn-lt"/>
                <a:ea typeface="Times New Roman" panose="02020603050405020304" pitchFamily="18" charset="0"/>
              </a:rPr>
              <a:t>Nota</a:t>
            </a:r>
            <a:r>
              <a:rPr lang="es-ES" i="1" dirty="0">
                <a:latin typeface="+mn-lt"/>
                <a:ea typeface="Times New Roman" panose="02020603050405020304" pitchFamily="18" charset="0"/>
              </a:rPr>
              <a:t>. Tomado de </a:t>
            </a:r>
            <a:r>
              <a:rPr lang="es-ES" sz="1400" dirty="0">
                <a:effectLst/>
                <a:latin typeface="+mn-lt"/>
                <a:ea typeface="Times New Roman" panose="02020603050405020304" pitchFamily="18" charset="0"/>
              </a:rPr>
              <a:t>Malhotra (</a:t>
            </a:r>
            <a:r>
              <a:rPr lang="es-EC" sz="1400" dirty="0">
                <a:effectLst/>
                <a:latin typeface="+mn-lt"/>
                <a:ea typeface="Times New Roman" panose="02020603050405020304" pitchFamily="18" charset="0"/>
              </a:rPr>
              <a:t>2008)</a:t>
            </a:r>
            <a:endParaRPr lang="es-EC" dirty="0">
              <a:latin typeface="+mn-lt"/>
            </a:endParaRPr>
          </a:p>
        </p:txBody>
      </p:sp>
      <p:sp>
        <p:nvSpPr>
          <p:cNvPr id="14" name="CuadroTexto 13">
            <a:extLst>
              <a:ext uri="{FF2B5EF4-FFF2-40B4-BE49-F238E27FC236}">
                <a16:creationId xmlns:a16="http://schemas.microsoft.com/office/drawing/2014/main" id="{A86383B3-4C61-4F8F-9FBE-618248FD0398}"/>
              </a:ext>
            </a:extLst>
          </p:cNvPr>
          <p:cNvSpPr txBox="1"/>
          <p:nvPr/>
        </p:nvSpPr>
        <p:spPr>
          <a:xfrm>
            <a:off x="4483684" y="888908"/>
            <a:ext cx="3886200" cy="892617"/>
          </a:xfrm>
          <a:prstGeom prst="rect">
            <a:avLst/>
          </a:prstGeom>
          <a:noFill/>
        </p:spPr>
        <p:txBody>
          <a:bodyPr wrap="square">
            <a:spAutoFit/>
          </a:bodyPr>
          <a:lstStyle/>
          <a:p>
            <a:pPr marL="342900" lvl="0" indent="-342900">
              <a:lnSpc>
                <a:spcPct val="200000"/>
              </a:lnSpc>
              <a:buFont typeface="Symbol" panose="05050102010706020507" pitchFamily="18" charset="2"/>
              <a:buChar char=""/>
            </a:pPr>
            <a:r>
              <a:rPr lang="es-ES" sz="1400" b="1" dirty="0">
                <a:effectLst/>
                <a:latin typeface="+mn-lt"/>
                <a:ea typeface="Times New Roman" panose="02020603050405020304" pitchFamily="18" charset="0"/>
              </a:rPr>
              <a:t>H </a:t>
            </a:r>
            <a:r>
              <a:rPr lang="es-ES" sz="1400" dirty="0">
                <a:effectLst/>
                <a:latin typeface="+mn-lt"/>
                <a:ea typeface="Times New Roman" panose="02020603050405020304" pitchFamily="18" charset="0"/>
              </a:rPr>
              <a:t>= Número estratos</a:t>
            </a:r>
            <a:endParaRPr lang="es-EC" sz="1600" dirty="0">
              <a:effectLst/>
              <a:latin typeface="+mn-lt"/>
              <a:ea typeface="Times New Roman" panose="02020603050405020304" pitchFamily="18" charset="0"/>
            </a:endParaRPr>
          </a:p>
          <a:p>
            <a:pPr marL="342900" lvl="0" indent="-342900">
              <a:lnSpc>
                <a:spcPct val="200000"/>
              </a:lnSpc>
              <a:buFont typeface="Symbol" panose="05050102010706020507" pitchFamily="18" charset="2"/>
              <a:buChar char=""/>
            </a:pPr>
            <a:r>
              <a:rPr lang="es-ES" sz="1400" b="1" dirty="0">
                <a:effectLst/>
                <a:latin typeface="+mn-lt"/>
                <a:ea typeface="Times New Roman" panose="02020603050405020304" pitchFamily="18" charset="0"/>
              </a:rPr>
              <a:t>h </a:t>
            </a:r>
            <a:r>
              <a:rPr lang="es-ES" sz="1400" dirty="0">
                <a:effectLst/>
                <a:latin typeface="+mn-lt"/>
                <a:ea typeface="Times New Roman" panose="02020603050405020304" pitchFamily="18" charset="0"/>
              </a:rPr>
              <a:t>= Tamaño de la población del estrato</a:t>
            </a:r>
            <a:endParaRPr lang="es-EC" sz="1600" dirty="0">
              <a:effectLst/>
              <a:latin typeface="+mn-lt"/>
              <a:ea typeface="Times New Roman" panose="02020603050405020304" pitchFamily="18" charset="0"/>
            </a:endParaRPr>
          </a:p>
        </p:txBody>
      </p:sp>
      <p:pic>
        <p:nvPicPr>
          <p:cNvPr id="19" name="Imagen 18">
            <a:extLst>
              <a:ext uri="{FF2B5EF4-FFF2-40B4-BE49-F238E27FC236}">
                <a16:creationId xmlns:a16="http://schemas.microsoft.com/office/drawing/2014/main" id="{036482E7-F4AA-4642-80D5-A3A00D52E4EB}"/>
              </a:ext>
            </a:extLst>
          </p:cNvPr>
          <p:cNvPicPr>
            <a:picLocks noChangeAspect="1"/>
          </p:cNvPicPr>
          <p:nvPr/>
        </p:nvPicPr>
        <p:blipFill>
          <a:blip r:embed="rId5"/>
          <a:stretch>
            <a:fillRect/>
          </a:stretch>
        </p:blipFill>
        <p:spPr>
          <a:xfrm>
            <a:off x="1652004" y="2958702"/>
            <a:ext cx="5488940" cy="18567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7" name="Google Shape;883;p51">
            <a:extLst>
              <a:ext uri="{FF2B5EF4-FFF2-40B4-BE49-F238E27FC236}">
                <a16:creationId xmlns:a16="http://schemas.microsoft.com/office/drawing/2014/main" id="{83CA969B-518F-4299-B295-02073003D89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Distribución de la muestra estratificada</a:t>
            </a:r>
          </a:p>
        </p:txBody>
      </p:sp>
      <p:pic>
        <p:nvPicPr>
          <p:cNvPr id="8" name="Picture 2" descr="ESPE - Universidad de las Fuerzas Armadas | Sangolquí">
            <a:extLst>
              <a:ext uri="{FF2B5EF4-FFF2-40B4-BE49-F238E27FC236}">
                <a16:creationId xmlns:a16="http://schemas.microsoft.com/office/drawing/2014/main" id="{5078434E-C61D-440A-988C-898865013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906" y="4590335"/>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AEA461E-12FF-4645-984C-A31733CA4A6F}"/>
              </a:ext>
            </a:extLst>
          </p:cNvPr>
          <p:cNvPicPr>
            <a:picLocks noChangeAspect="1"/>
          </p:cNvPicPr>
          <p:nvPr/>
        </p:nvPicPr>
        <p:blipFill>
          <a:blip r:embed="rId4"/>
          <a:stretch>
            <a:fillRect/>
          </a:stretch>
        </p:blipFill>
        <p:spPr>
          <a:xfrm>
            <a:off x="511847" y="1079152"/>
            <a:ext cx="7903824" cy="3427063"/>
          </a:xfrm>
          <a:prstGeom prst="rect">
            <a:avLst/>
          </a:prstGeom>
        </p:spPr>
      </p:pic>
    </p:spTree>
    <p:extLst>
      <p:ext uri="{BB962C8B-B14F-4D97-AF65-F5344CB8AC3E}">
        <p14:creationId xmlns:p14="http://schemas.microsoft.com/office/powerpoint/2010/main" val="122311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3: Resultados - Univariado</a:t>
            </a: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a:extLst>
              <a:ext uri="{FF2B5EF4-FFF2-40B4-BE49-F238E27FC236}">
                <a16:creationId xmlns:a16="http://schemas.microsoft.com/office/drawing/2014/main" id="{6D922447-E4CD-4F92-AE2B-52694AAE9348}"/>
              </a:ext>
            </a:extLst>
          </p:cNvPr>
          <p:cNvPicPr>
            <a:picLocks noChangeAspect="1"/>
          </p:cNvPicPr>
          <p:nvPr/>
        </p:nvPicPr>
        <p:blipFill rotWithShape="1">
          <a:blip r:embed="rId4">
            <a:extLst>
              <a:ext uri="{28A0092B-C50C-407E-A947-70E740481C1C}">
                <a14:useLocalDpi xmlns:a14="http://schemas.microsoft.com/office/drawing/2010/main" val="0"/>
              </a:ext>
            </a:extLst>
          </a:blip>
          <a:srcRect b="9759"/>
          <a:stretch/>
        </p:blipFill>
        <p:spPr bwMode="auto">
          <a:xfrm>
            <a:off x="4121088" y="576566"/>
            <a:ext cx="4416096" cy="2345365"/>
          </a:xfrm>
          <a:prstGeom prst="rect">
            <a:avLst/>
          </a:prstGeom>
          <a:noFill/>
          <a:ln>
            <a:noFill/>
          </a:ln>
          <a:extLst>
            <a:ext uri="{53640926-AAD7-44D8-BBD7-CCE9431645EC}">
              <a14:shadowObscured xmlns:a14="http://schemas.microsoft.com/office/drawing/2010/main"/>
            </a:ext>
          </a:extLst>
        </p:spPr>
      </p:pic>
      <p:pic>
        <p:nvPicPr>
          <p:cNvPr id="39" name="Imagen 38">
            <a:extLst>
              <a:ext uri="{FF2B5EF4-FFF2-40B4-BE49-F238E27FC236}">
                <a16:creationId xmlns:a16="http://schemas.microsoft.com/office/drawing/2014/main" id="{C42CF836-2575-46D1-8850-55A600D5D0D2}"/>
              </a:ext>
            </a:extLst>
          </p:cNvPr>
          <p:cNvPicPr>
            <a:picLocks noChangeAspect="1"/>
          </p:cNvPicPr>
          <p:nvPr/>
        </p:nvPicPr>
        <p:blipFill rotWithShape="1">
          <a:blip r:embed="rId5">
            <a:extLst>
              <a:ext uri="{28A0092B-C50C-407E-A947-70E740481C1C}">
                <a14:useLocalDpi xmlns:a14="http://schemas.microsoft.com/office/drawing/2010/main" val="0"/>
              </a:ext>
            </a:extLst>
          </a:blip>
          <a:srcRect b="8279"/>
          <a:stretch/>
        </p:blipFill>
        <p:spPr bwMode="auto">
          <a:xfrm>
            <a:off x="155084" y="573743"/>
            <a:ext cx="4153780" cy="2241929"/>
          </a:xfrm>
          <a:prstGeom prst="rect">
            <a:avLst/>
          </a:prstGeom>
          <a:noFill/>
          <a:ln>
            <a:noFill/>
          </a:ln>
          <a:extLst>
            <a:ext uri="{53640926-AAD7-44D8-BBD7-CCE9431645EC}">
              <a14:shadowObscured xmlns:a14="http://schemas.microsoft.com/office/drawing/2010/main"/>
            </a:ext>
          </a:extLst>
        </p:spPr>
      </p:pic>
      <p:pic>
        <p:nvPicPr>
          <p:cNvPr id="41" name="Imagen 40">
            <a:extLst>
              <a:ext uri="{FF2B5EF4-FFF2-40B4-BE49-F238E27FC236}">
                <a16:creationId xmlns:a16="http://schemas.microsoft.com/office/drawing/2014/main" id="{ECC1B537-1F5C-4E2D-B77B-3B0D2FC93357}"/>
              </a:ext>
            </a:extLst>
          </p:cNvPr>
          <p:cNvPicPr>
            <a:picLocks noChangeAspect="1"/>
          </p:cNvPicPr>
          <p:nvPr/>
        </p:nvPicPr>
        <p:blipFill rotWithShape="1">
          <a:blip r:embed="rId6">
            <a:extLst>
              <a:ext uri="{28A0092B-C50C-407E-A947-70E740481C1C}">
                <a14:useLocalDpi xmlns:a14="http://schemas.microsoft.com/office/drawing/2010/main" val="0"/>
              </a:ext>
            </a:extLst>
          </a:blip>
          <a:srcRect b="9970"/>
          <a:stretch/>
        </p:blipFill>
        <p:spPr bwMode="auto">
          <a:xfrm>
            <a:off x="4763546" y="2984579"/>
            <a:ext cx="3975091" cy="2106000"/>
          </a:xfrm>
          <a:prstGeom prst="rect">
            <a:avLst/>
          </a:prstGeom>
          <a:noFill/>
          <a:ln>
            <a:noFill/>
          </a:ln>
          <a:extLst>
            <a:ext uri="{53640926-AAD7-44D8-BBD7-CCE9431645EC}">
              <a14:shadowObscured xmlns:a14="http://schemas.microsoft.com/office/drawing/2010/main"/>
            </a:ext>
          </a:extLst>
        </p:spPr>
      </p:pic>
      <p:pic>
        <p:nvPicPr>
          <p:cNvPr id="42" name="Imagen 41">
            <a:extLst>
              <a:ext uri="{FF2B5EF4-FFF2-40B4-BE49-F238E27FC236}">
                <a16:creationId xmlns:a16="http://schemas.microsoft.com/office/drawing/2014/main" id="{502B7B44-A2DE-4804-A0BD-F3AC09CF0B8F}"/>
              </a:ext>
            </a:extLst>
          </p:cNvPr>
          <p:cNvPicPr>
            <a:picLocks noChangeAspect="1"/>
          </p:cNvPicPr>
          <p:nvPr/>
        </p:nvPicPr>
        <p:blipFill rotWithShape="1">
          <a:blip r:embed="rId7">
            <a:extLst>
              <a:ext uri="{28A0092B-C50C-407E-A947-70E740481C1C}">
                <a14:useLocalDpi xmlns:a14="http://schemas.microsoft.com/office/drawing/2010/main" val="0"/>
              </a:ext>
            </a:extLst>
          </a:blip>
          <a:srcRect b="10182"/>
          <a:stretch/>
        </p:blipFill>
        <p:spPr bwMode="auto">
          <a:xfrm>
            <a:off x="396434" y="3037500"/>
            <a:ext cx="3984022" cy="210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032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Univariado – Calidad percibida</a:t>
            </a: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9BFD2AD-C59B-4109-A1B1-9B36BB24898E}"/>
              </a:ext>
            </a:extLst>
          </p:cNvPr>
          <p:cNvPicPr>
            <a:picLocks noChangeAspect="1"/>
          </p:cNvPicPr>
          <p:nvPr/>
        </p:nvPicPr>
        <p:blipFill rotWithShape="1">
          <a:blip r:embed="rId4">
            <a:extLst>
              <a:ext uri="{28A0092B-C50C-407E-A947-70E740481C1C}">
                <a14:useLocalDpi xmlns:a14="http://schemas.microsoft.com/office/drawing/2010/main" val="0"/>
              </a:ext>
            </a:extLst>
          </a:blip>
          <a:srcRect l="6819" r="4369" b="18423"/>
          <a:stretch/>
        </p:blipFill>
        <p:spPr bwMode="auto">
          <a:xfrm>
            <a:off x="3026071" y="964026"/>
            <a:ext cx="3447091" cy="2057493"/>
          </a:xfrm>
          <a:prstGeom prst="rect">
            <a:avLst/>
          </a:prstGeom>
          <a:noFill/>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24D4690A-5C63-4CF5-B846-73388A595DC5}"/>
              </a:ext>
            </a:extLst>
          </p:cNvPr>
          <p:cNvSpPr txBox="1"/>
          <p:nvPr/>
        </p:nvSpPr>
        <p:spPr>
          <a:xfrm>
            <a:off x="3328680" y="673154"/>
            <a:ext cx="2249818" cy="307777"/>
          </a:xfrm>
          <a:prstGeom prst="rect">
            <a:avLst/>
          </a:prstGeom>
          <a:noFill/>
        </p:spPr>
        <p:txBody>
          <a:bodyPr wrap="square" rtlCol="0">
            <a:spAutoFit/>
          </a:bodyPr>
          <a:lstStyle/>
          <a:p>
            <a:r>
              <a:rPr lang="es-EC" dirty="0"/>
              <a:t>Capacidad de respuesta</a:t>
            </a:r>
          </a:p>
        </p:txBody>
      </p:sp>
      <p:pic>
        <p:nvPicPr>
          <p:cNvPr id="10" name="Imagen 9">
            <a:extLst>
              <a:ext uri="{FF2B5EF4-FFF2-40B4-BE49-F238E27FC236}">
                <a16:creationId xmlns:a16="http://schemas.microsoft.com/office/drawing/2014/main" id="{B019439A-1573-4BA3-8D1E-4D6E50511EF7}"/>
              </a:ext>
            </a:extLst>
          </p:cNvPr>
          <p:cNvPicPr>
            <a:picLocks noChangeAspect="1"/>
          </p:cNvPicPr>
          <p:nvPr/>
        </p:nvPicPr>
        <p:blipFill rotWithShape="1">
          <a:blip r:embed="rId5">
            <a:extLst>
              <a:ext uri="{28A0092B-C50C-407E-A947-70E740481C1C}">
                <a14:useLocalDpi xmlns:a14="http://schemas.microsoft.com/office/drawing/2010/main" val="0"/>
              </a:ext>
            </a:extLst>
          </a:blip>
          <a:srcRect l="5644" r="4077" b="18843"/>
          <a:stretch/>
        </p:blipFill>
        <p:spPr bwMode="auto">
          <a:xfrm>
            <a:off x="5483143" y="3019547"/>
            <a:ext cx="3660857" cy="2086509"/>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71AFCCF0-3A90-491A-B60F-F0F5719D29E8}"/>
              </a:ext>
            </a:extLst>
          </p:cNvPr>
          <p:cNvSpPr txBox="1"/>
          <p:nvPr/>
        </p:nvSpPr>
        <p:spPr>
          <a:xfrm>
            <a:off x="5963252" y="2679388"/>
            <a:ext cx="2249818" cy="307777"/>
          </a:xfrm>
          <a:prstGeom prst="rect">
            <a:avLst/>
          </a:prstGeom>
          <a:noFill/>
        </p:spPr>
        <p:txBody>
          <a:bodyPr wrap="square" rtlCol="0">
            <a:spAutoFit/>
          </a:bodyPr>
          <a:lstStyle/>
          <a:p>
            <a:pPr algn="ctr"/>
            <a:r>
              <a:rPr lang="es-EC" dirty="0"/>
              <a:t>Seguridad</a:t>
            </a:r>
          </a:p>
        </p:txBody>
      </p:sp>
      <p:pic>
        <p:nvPicPr>
          <p:cNvPr id="14" name="Imagen 13">
            <a:extLst>
              <a:ext uri="{FF2B5EF4-FFF2-40B4-BE49-F238E27FC236}">
                <a16:creationId xmlns:a16="http://schemas.microsoft.com/office/drawing/2014/main" id="{6B2647E2-FA41-486B-81FA-29C82FBC1B52}"/>
              </a:ext>
            </a:extLst>
          </p:cNvPr>
          <p:cNvPicPr>
            <a:picLocks noChangeAspect="1"/>
          </p:cNvPicPr>
          <p:nvPr/>
        </p:nvPicPr>
        <p:blipFill rotWithShape="1">
          <a:blip r:embed="rId6">
            <a:extLst>
              <a:ext uri="{28A0092B-C50C-407E-A947-70E740481C1C}">
                <a14:useLocalDpi xmlns:a14="http://schemas.microsoft.com/office/drawing/2010/main" val="0"/>
              </a:ext>
            </a:extLst>
          </a:blip>
          <a:srcRect l="9815" r="5022" b="18203"/>
          <a:stretch/>
        </p:blipFill>
        <p:spPr bwMode="auto">
          <a:xfrm>
            <a:off x="182510" y="2945332"/>
            <a:ext cx="3478348" cy="2159893"/>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9C7DD0A3-FA94-4CC1-8814-E3E5CC43D6D8}"/>
              </a:ext>
            </a:extLst>
          </p:cNvPr>
          <p:cNvSpPr txBox="1"/>
          <p:nvPr/>
        </p:nvSpPr>
        <p:spPr>
          <a:xfrm>
            <a:off x="642409" y="2525499"/>
            <a:ext cx="2249818" cy="307777"/>
          </a:xfrm>
          <a:prstGeom prst="rect">
            <a:avLst/>
          </a:prstGeom>
          <a:noFill/>
        </p:spPr>
        <p:txBody>
          <a:bodyPr wrap="square" rtlCol="0">
            <a:spAutoFit/>
          </a:bodyPr>
          <a:lstStyle/>
          <a:p>
            <a:pPr algn="ctr"/>
            <a:r>
              <a:rPr lang="es-EC" dirty="0"/>
              <a:t>Fiabilidad</a:t>
            </a:r>
          </a:p>
        </p:txBody>
      </p:sp>
    </p:spTree>
    <p:extLst>
      <p:ext uri="{BB962C8B-B14F-4D97-AF65-F5344CB8AC3E}">
        <p14:creationId xmlns:p14="http://schemas.microsoft.com/office/powerpoint/2010/main" val="14440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Univariado – Calidad percibida</a:t>
            </a: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52921"/>
            <a:ext cx="1053957" cy="29089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1AFCCF0-3A90-491A-B60F-F0F5719D29E8}"/>
              </a:ext>
            </a:extLst>
          </p:cNvPr>
          <p:cNvSpPr txBox="1"/>
          <p:nvPr/>
        </p:nvSpPr>
        <p:spPr>
          <a:xfrm>
            <a:off x="5664176" y="1951352"/>
            <a:ext cx="2249818" cy="307777"/>
          </a:xfrm>
          <a:prstGeom prst="rect">
            <a:avLst/>
          </a:prstGeom>
          <a:noFill/>
        </p:spPr>
        <p:txBody>
          <a:bodyPr wrap="square" rtlCol="0">
            <a:spAutoFit/>
          </a:bodyPr>
          <a:lstStyle/>
          <a:p>
            <a:pPr algn="ctr"/>
            <a:r>
              <a:rPr lang="es-EC" dirty="0"/>
              <a:t>Elementos tangibles</a:t>
            </a:r>
          </a:p>
        </p:txBody>
      </p:sp>
      <p:pic>
        <p:nvPicPr>
          <p:cNvPr id="14" name="Imagen 13">
            <a:extLst>
              <a:ext uri="{FF2B5EF4-FFF2-40B4-BE49-F238E27FC236}">
                <a16:creationId xmlns:a16="http://schemas.microsoft.com/office/drawing/2014/main" id="{D8FFD39D-069D-43A0-AEF5-1D4136428E88}"/>
              </a:ext>
            </a:extLst>
          </p:cNvPr>
          <p:cNvPicPr>
            <a:picLocks noChangeAspect="1"/>
          </p:cNvPicPr>
          <p:nvPr/>
        </p:nvPicPr>
        <p:blipFill rotWithShape="1">
          <a:blip r:embed="rId4">
            <a:extLst>
              <a:ext uri="{28A0092B-C50C-407E-A947-70E740481C1C}">
                <a14:useLocalDpi xmlns:a14="http://schemas.microsoft.com/office/drawing/2010/main" val="0"/>
              </a:ext>
            </a:extLst>
          </a:blip>
          <a:srcRect l="10641" t="-1" r="4203" b="19268"/>
          <a:stretch/>
        </p:blipFill>
        <p:spPr bwMode="auto">
          <a:xfrm>
            <a:off x="269714" y="1170959"/>
            <a:ext cx="3708635" cy="2289288"/>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BE95DC78-6F72-446B-AD84-2F9AAA7BFD46}"/>
              </a:ext>
            </a:extLst>
          </p:cNvPr>
          <p:cNvSpPr txBox="1"/>
          <p:nvPr/>
        </p:nvSpPr>
        <p:spPr>
          <a:xfrm>
            <a:off x="513841" y="828469"/>
            <a:ext cx="2249818" cy="307777"/>
          </a:xfrm>
          <a:prstGeom prst="rect">
            <a:avLst/>
          </a:prstGeom>
          <a:noFill/>
        </p:spPr>
        <p:txBody>
          <a:bodyPr wrap="square" rtlCol="0">
            <a:spAutoFit/>
          </a:bodyPr>
          <a:lstStyle/>
          <a:p>
            <a:pPr algn="ctr"/>
            <a:r>
              <a:rPr lang="es-EC" dirty="0"/>
              <a:t>Empatía</a:t>
            </a:r>
          </a:p>
        </p:txBody>
      </p:sp>
      <p:pic>
        <p:nvPicPr>
          <p:cNvPr id="16" name="Imagen 15">
            <a:extLst>
              <a:ext uri="{FF2B5EF4-FFF2-40B4-BE49-F238E27FC236}">
                <a16:creationId xmlns:a16="http://schemas.microsoft.com/office/drawing/2014/main" id="{DF995978-21DE-4E1C-A47C-5724DE5FB3A7}"/>
              </a:ext>
            </a:extLst>
          </p:cNvPr>
          <p:cNvPicPr>
            <a:picLocks noChangeAspect="1"/>
          </p:cNvPicPr>
          <p:nvPr/>
        </p:nvPicPr>
        <p:blipFill rotWithShape="1">
          <a:blip r:embed="rId5">
            <a:extLst>
              <a:ext uri="{28A0092B-C50C-407E-A947-70E740481C1C}">
                <a14:useLocalDpi xmlns:a14="http://schemas.microsoft.com/office/drawing/2010/main" val="0"/>
              </a:ext>
            </a:extLst>
          </a:blip>
          <a:srcRect l="9714" r="4804" b="17902"/>
          <a:stretch/>
        </p:blipFill>
        <p:spPr bwMode="auto">
          <a:xfrm>
            <a:off x="4933814" y="2579851"/>
            <a:ext cx="3940472" cy="24483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74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Univariado – Intención de compra</a:t>
            </a: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94"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70DE855-C246-4CE7-AF4C-DEE631CD8538}"/>
              </a:ext>
            </a:extLst>
          </p:cNvPr>
          <p:cNvPicPr>
            <a:picLocks noChangeAspect="1"/>
          </p:cNvPicPr>
          <p:nvPr/>
        </p:nvPicPr>
        <p:blipFill rotWithShape="1">
          <a:blip r:embed="rId4">
            <a:extLst>
              <a:ext uri="{28A0092B-C50C-407E-A947-70E740481C1C}">
                <a14:useLocalDpi xmlns:a14="http://schemas.microsoft.com/office/drawing/2010/main" val="0"/>
              </a:ext>
            </a:extLst>
          </a:blip>
          <a:srcRect b="15949"/>
          <a:stretch/>
        </p:blipFill>
        <p:spPr bwMode="auto">
          <a:xfrm>
            <a:off x="-424" y="2417817"/>
            <a:ext cx="4601309" cy="2520000"/>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0DAB573F-03CC-4A92-9851-56FC988DF046}"/>
              </a:ext>
            </a:extLst>
          </p:cNvPr>
          <p:cNvPicPr>
            <a:picLocks noChangeAspect="1"/>
          </p:cNvPicPr>
          <p:nvPr/>
        </p:nvPicPr>
        <p:blipFill rotWithShape="1">
          <a:blip r:embed="rId5">
            <a:extLst>
              <a:ext uri="{28A0092B-C50C-407E-A947-70E740481C1C}">
                <a14:useLocalDpi xmlns:a14="http://schemas.microsoft.com/office/drawing/2010/main" val="0"/>
              </a:ext>
            </a:extLst>
          </a:blip>
          <a:srcRect b="12992"/>
          <a:stretch/>
        </p:blipFill>
        <p:spPr bwMode="auto">
          <a:xfrm>
            <a:off x="4571788" y="818037"/>
            <a:ext cx="4428319" cy="25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392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32" name="Google Shape;883;p51">
            <a:extLst>
              <a:ext uri="{FF2B5EF4-FFF2-40B4-BE49-F238E27FC236}">
                <a16:creationId xmlns:a16="http://schemas.microsoft.com/office/drawing/2014/main" id="{E56311ED-653E-40B3-8A7A-F18FF353C82D}"/>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Bivariado</a:t>
            </a:r>
          </a:p>
        </p:txBody>
      </p:sp>
      <p:pic>
        <p:nvPicPr>
          <p:cNvPr id="117" name="Picture 2" descr="ESPE - Universidad de las Fuerzas Armadas | Sangolquí">
            <a:extLst>
              <a:ext uri="{FF2B5EF4-FFF2-40B4-BE49-F238E27FC236}">
                <a16:creationId xmlns:a16="http://schemas.microsoft.com/office/drawing/2014/main" id="{8C9483B6-ACDE-4A00-821D-7DA3508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809" y="4716361"/>
            <a:ext cx="1053957" cy="2908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FEB2F46-5A1B-4FAB-8B6C-22C378C098DD}"/>
                  </a:ext>
                </a:extLst>
              </p:cNvPr>
              <p:cNvSpPr txBox="1"/>
              <p:nvPr/>
            </p:nvSpPr>
            <p:spPr>
              <a:xfrm>
                <a:off x="229389" y="1068774"/>
                <a:ext cx="4419599" cy="3190617"/>
              </a:xfrm>
              <a:prstGeom prst="rect">
                <a:avLst/>
              </a:prstGeom>
              <a:noFill/>
            </p:spPr>
            <p:txBody>
              <a:bodyPr wrap="square">
                <a:spAutoFit/>
              </a:bodyPr>
              <a:lstStyle/>
              <a:p>
                <a:pPr>
                  <a:spcAft>
                    <a:spcPts val="800"/>
                  </a:spcAft>
                </a:pPr>
                <a:r>
                  <a:rPr lang="es-EC" sz="2000" b="1" dirty="0">
                    <a:effectLst/>
                    <a:latin typeface="+mn-lt"/>
                    <a:ea typeface="Times New Roman" panose="02020603050405020304" pitchFamily="18" charset="0"/>
                    <a:cs typeface="Calibri" panose="020F0502020204030204" pitchFamily="34" charset="0"/>
                  </a:rPr>
                  <a:t>Hipótesis 1: Dimensiones fiabilidad e </a:t>
                </a:r>
                <a:r>
                  <a:rPr lang="es-EC" sz="2000" b="1" dirty="0">
                    <a:latin typeface="+mn-lt"/>
                    <a:ea typeface="Times New Roman" panose="02020603050405020304" pitchFamily="18" charset="0"/>
                    <a:cs typeface="Calibri" panose="020F0502020204030204" pitchFamily="34" charset="0"/>
                  </a:rPr>
                  <a:t>intención de compra</a:t>
                </a:r>
              </a:p>
              <a:p>
                <a:pPr>
                  <a:spcAft>
                    <a:spcPts val="800"/>
                  </a:spcAft>
                </a:pPr>
                <a:endParaRPr lang="es-EC" b="1" dirty="0">
                  <a:effectLst/>
                  <a:latin typeface="+mn-lt"/>
                  <a:ea typeface="Times New Roman" panose="02020603050405020304" pitchFamily="18" charset="0"/>
                  <a:cs typeface="Calibri" panose="020F0502020204030204" pitchFamily="34" charset="0"/>
                </a:endParaRPr>
              </a:p>
              <a:p>
                <a:pPr>
                  <a:spcAft>
                    <a:spcPts val="800"/>
                  </a:spcAft>
                </a:pPr>
                <a:endParaRPr lang="es-EC" b="1" dirty="0">
                  <a:effectLst/>
                  <a:latin typeface="+mn-lt"/>
                  <a:ea typeface="Times New Roman" panose="02020603050405020304" pitchFamily="18" charset="0"/>
                  <a:cs typeface="Calibri" panose="020F0502020204030204" pitchFamily="34" charset="0"/>
                </a:endParaRPr>
              </a:p>
              <a:p>
                <a:pPr indent="457200">
                  <a:spcAft>
                    <a:spcPts val="800"/>
                  </a:spcAft>
                </a:pPr>
                <a14:m>
                  <m:oMath xmlns:m="http://schemas.openxmlformats.org/officeDocument/2006/math">
                    <m:sSub>
                      <m:sSubPr>
                        <m:ctrlPr>
                          <a:rPr lang="es-EC" sz="1400" b="1"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s-ES" sz="1400" b="1" i="1">
                            <a:effectLst/>
                            <a:latin typeface="Cambria Math" panose="02040503050406030204" pitchFamily="18" charset="0"/>
                            <a:ea typeface="Times New Roman" panose="02020603050405020304" pitchFamily="18" charset="0"/>
                            <a:cs typeface="Calibri" panose="020F0502020204030204" pitchFamily="34" charset="0"/>
                          </a:rPr>
                          <m:t>𝐇</m:t>
                        </m:r>
                      </m:e>
                      <m:sub>
                        <m:r>
                          <a:rPr lang="es-ES" sz="1400" b="1" i="1">
                            <a:effectLst/>
                            <a:latin typeface="Cambria Math" panose="02040503050406030204" pitchFamily="18" charset="0"/>
                            <a:ea typeface="Times New Roman" panose="02020603050405020304" pitchFamily="18" charset="0"/>
                            <a:cs typeface="Calibri" panose="020F0502020204030204" pitchFamily="34" charset="0"/>
                          </a:rPr>
                          <m:t>𝟎</m:t>
                        </m:r>
                      </m:sub>
                    </m:sSub>
                    <m:r>
                      <a:rPr lang="es-ES" sz="1400" b="1" i="1">
                        <a:effectLst/>
                        <a:latin typeface="Cambria Math" panose="02040503050406030204" pitchFamily="18" charset="0"/>
                        <a:ea typeface="Times New Roman" panose="02020603050405020304" pitchFamily="18" charset="0"/>
                        <a:cs typeface="Calibri" panose="020F0502020204030204" pitchFamily="34" charset="0"/>
                      </a:rPr>
                      <m:t>𝟏</m:t>
                    </m:r>
                    <m:r>
                      <a:rPr lang="es-ES" sz="1400" b="1">
                        <a:effectLst/>
                        <a:latin typeface="Cambria Math" panose="02040503050406030204" pitchFamily="18" charset="0"/>
                        <a:ea typeface="Times New Roman" panose="02020603050405020304" pitchFamily="18" charset="0"/>
                        <a:cs typeface="Calibri" panose="020F0502020204030204" pitchFamily="34" charset="0"/>
                      </a:rPr>
                      <m:t>.</m:t>
                    </m:r>
                    <m:r>
                      <a:rPr lang="es-ES" sz="1400" b="1" i="1">
                        <a:effectLst/>
                        <a:latin typeface="Cambria Math" panose="02040503050406030204" pitchFamily="18" charset="0"/>
                        <a:ea typeface="Times New Roman" panose="02020603050405020304" pitchFamily="18" charset="0"/>
                        <a:cs typeface="Calibri" panose="020F0502020204030204" pitchFamily="34" charset="0"/>
                      </a:rPr>
                      <m:t>𝟏</m:t>
                    </m:r>
                    <m:r>
                      <a:rPr lang="es-ES" sz="1400" b="1" i="1">
                        <a:effectLst/>
                        <a:latin typeface="Cambria Math" panose="02040503050406030204" pitchFamily="18" charset="0"/>
                        <a:ea typeface="Times New Roman" panose="02020603050405020304" pitchFamily="18" charset="0"/>
                        <a:cs typeface="Calibri" panose="020F0502020204030204" pitchFamily="34" charset="0"/>
                      </a:rPr>
                      <m:t>:</m:t>
                    </m:r>
                  </m:oMath>
                </a14:m>
                <a:r>
                  <a:rPr lang="es-ES" sz="1400" b="1" dirty="0">
                    <a:effectLst/>
                    <a:latin typeface="+mn-lt"/>
                    <a:ea typeface="Times New Roman" panose="02020603050405020304" pitchFamily="18" charset="0"/>
                  </a:rPr>
                  <a:t> </a:t>
                </a:r>
                <a:r>
                  <a:rPr lang="es-ES" sz="1400" dirty="0">
                    <a:effectLst/>
                    <a:latin typeface="+mn-lt"/>
                    <a:ea typeface="Times New Roman" panose="02020603050405020304" pitchFamily="18" charset="0"/>
                  </a:rPr>
                  <a:t>La fiabilidad no incide positivamente en la intención de compra de servicios de servicios en talleres automotrices de vehículos livianos en el DMQ</a:t>
                </a:r>
              </a:p>
              <a:p>
                <a:pPr indent="457200">
                  <a:spcAft>
                    <a:spcPts val="800"/>
                  </a:spcAft>
                </a:pPr>
                <a:endParaRPr lang="es-EC" sz="1600" dirty="0">
                  <a:effectLst/>
                  <a:latin typeface="+mn-lt"/>
                  <a:ea typeface="Times New Roman" panose="02020603050405020304" pitchFamily="18" charset="0"/>
                </a:endParaRPr>
              </a:p>
              <a:p>
                <a:pPr indent="457200">
                  <a:spcAft>
                    <a:spcPts val="800"/>
                  </a:spcAft>
                </a:pPr>
                <a14:m>
                  <m:oMath xmlns:m="http://schemas.openxmlformats.org/officeDocument/2006/math">
                    <m:sSub>
                      <m:sSubPr>
                        <m:ctrlPr>
                          <a:rPr lang="es-EC" sz="1400" b="1" i="1">
                            <a:effectLst/>
                            <a:latin typeface="Cambria Math" panose="02040503050406030204" pitchFamily="18" charset="0"/>
                            <a:ea typeface="Times New Roman" panose="02020603050405020304" pitchFamily="18" charset="0"/>
                            <a:cs typeface="Calibri" panose="020F0502020204030204" pitchFamily="34" charset="0"/>
                          </a:rPr>
                        </m:ctrlPr>
                      </m:sSubPr>
                      <m:e>
                        <m:r>
                          <a:rPr lang="es-ES" sz="1400" b="1" i="1">
                            <a:effectLst/>
                            <a:latin typeface="Cambria Math" panose="02040503050406030204" pitchFamily="18" charset="0"/>
                            <a:ea typeface="Times New Roman" panose="02020603050405020304" pitchFamily="18" charset="0"/>
                            <a:cs typeface="Calibri" panose="020F0502020204030204" pitchFamily="34" charset="0"/>
                          </a:rPr>
                          <m:t>𝐇</m:t>
                        </m:r>
                      </m:e>
                      <m:sub>
                        <m:r>
                          <a:rPr lang="es-ES" sz="1400" b="1" i="1">
                            <a:effectLst/>
                            <a:latin typeface="Cambria Math" panose="02040503050406030204" pitchFamily="18" charset="0"/>
                            <a:ea typeface="Times New Roman" panose="02020603050405020304" pitchFamily="18" charset="0"/>
                            <a:cs typeface="Calibri" panose="020F0502020204030204" pitchFamily="34" charset="0"/>
                          </a:rPr>
                          <m:t>𝟏</m:t>
                        </m:r>
                      </m:sub>
                    </m:sSub>
                    <m:r>
                      <a:rPr lang="es-ES" sz="1400" b="1" i="1">
                        <a:effectLst/>
                        <a:latin typeface="Cambria Math" panose="02040503050406030204" pitchFamily="18" charset="0"/>
                        <a:ea typeface="Times New Roman" panose="02020603050405020304" pitchFamily="18" charset="0"/>
                        <a:cs typeface="Calibri" panose="020F0502020204030204" pitchFamily="34" charset="0"/>
                      </a:rPr>
                      <m:t>𝟏</m:t>
                    </m:r>
                    <m:r>
                      <a:rPr lang="es-ES" sz="1400" b="1">
                        <a:effectLst/>
                        <a:latin typeface="Cambria Math" panose="02040503050406030204" pitchFamily="18" charset="0"/>
                        <a:ea typeface="Times New Roman" panose="02020603050405020304" pitchFamily="18" charset="0"/>
                        <a:cs typeface="Calibri" panose="020F0502020204030204" pitchFamily="34" charset="0"/>
                      </a:rPr>
                      <m:t>.</m:t>
                    </m:r>
                    <m:r>
                      <a:rPr lang="es-ES" sz="1400" b="1" i="1">
                        <a:effectLst/>
                        <a:latin typeface="Cambria Math" panose="02040503050406030204" pitchFamily="18" charset="0"/>
                        <a:ea typeface="Times New Roman" panose="02020603050405020304" pitchFamily="18" charset="0"/>
                        <a:cs typeface="Calibri" panose="020F0502020204030204" pitchFamily="34" charset="0"/>
                      </a:rPr>
                      <m:t>𝟏</m:t>
                    </m:r>
                    <m:r>
                      <a:rPr lang="es-ES" sz="1400" b="1" i="1">
                        <a:effectLst/>
                        <a:latin typeface="Cambria Math" panose="02040503050406030204" pitchFamily="18" charset="0"/>
                        <a:ea typeface="Times New Roman" panose="02020603050405020304" pitchFamily="18" charset="0"/>
                        <a:cs typeface="Calibri" panose="020F0502020204030204" pitchFamily="34" charset="0"/>
                      </a:rPr>
                      <m:t>:</m:t>
                    </m:r>
                  </m:oMath>
                </a14:m>
                <a:r>
                  <a:rPr lang="es-ES" sz="1400" b="1" dirty="0">
                    <a:effectLst/>
                    <a:latin typeface="+mn-lt"/>
                    <a:ea typeface="Times New Roman" panose="02020603050405020304" pitchFamily="18" charset="0"/>
                  </a:rPr>
                  <a:t> </a:t>
                </a:r>
                <a:r>
                  <a:rPr lang="es-ES" sz="1400" dirty="0">
                    <a:effectLst/>
                    <a:latin typeface="+mn-lt"/>
                    <a:ea typeface="Times New Roman" panose="02020603050405020304" pitchFamily="18" charset="0"/>
                  </a:rPr>
                  <a:t>La fiabilidad incide positivamente en la intención de compra de servicios de servicios en talleres automotrices de vehículos livianos en el DMQ</a:t>
                </a:r>
                <a:endParaRPr lang="es-EC" sz="1600" dirty="0">
                  <a:effectLst/>
                  <a:latin typeface="+mn-lt"/>
                  <a:ea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6FEB2F46-5A1B-4FAB-8B6C-22C378C098DD}"/>
                  </a:ext>
                </a:extLst>
              </p:cNvPr>
              <p:cNvSpPr txBox="1">
                <a:spLocks noRot="1" noChangeAspect="1" noMove="1" noResize="1" noEditPoints="1" noAdjustHandles="1" noChangeArrowheads="1" noChangeShapeType="1" noTextEdit="1"/>
              </p:cNvSpPr>
              <p:nvPr/>
            </p:nvSpPr>
            <p:spPr>
              <a:xfrm>
                <a:off x="229389" y="1068774"/>
                <a:ext cx="4419599" cy="3190617"/>
              </a:xfrm>
              <a:prstGeom prst="rect">
                <a:avLst/>
              </a:prstGeom>
              <a:blipFill>
                <a:blip r:embed="rId4"/>
                <a:stretch>
                  <a:fillRect l="-1517" t="-763" b="-1145"/>
                </a:stretch>
              </a:blipFill>
            </p:spPr>
            <p:txBody>
              <a:bodyPr/>
              <a:lstStyle/>
              <a:p>
                <a:r>
                  <a:rPr lang="es-EC">
                    <a:noFill/>
                  </a:rPr>
                  <a:t> </a:t>
                </a:r>
              </a:p>
            </p:txBody>
          </p:sp>
        </mc:Fallback>
      </mc:AlternateContent>
      <p:pic>
        <p:nvPicPr>
          <p:cNvPr id="6" name="Imagen 5">
            <a:extLst>
              <a:ext uri="{FF2B5EF4-FFF2-40B4-BE49-F238E27FC236}">
                <a16:creationId xmlns:a16="http://schemas.microsoft.com/office/drawing/2014/main" id="{9B3994FA-57EF-439E-9335-2A72CBEA84D6}"/>
              </a:ext>
            </a:extLst>
          </p:cNvPr>
          <p:cNvPicPr>
            <a:picLocks noChangeAspect="1"/>
          </p:cNvPicPr>
          <p:nvPr/>
        </p:nvPicPr>
        <p:blipFill>
          <a:blip r:embed="rId5"/>
          <a:stretch>
            <a:fillRect/>
          </a:stretch>
        </p:blipFill>
        <p:spPr>
          <a:xfrm>
            <a:off x="4921970" y="1431011"/>
            <a:ext cx="3992641" cy="3017114"/>
          </a:xfrm>
          <a:prstGeom prst="rect">
            <a:avLst/>
          </a:prstGeom>
        </p:spPr>
      </p:pic>
    </p:spTree>
    <p:extLst>
      <p:ext uri="{BB962C8B-B14F-4D97-AF65-F5344CB8AC3E}">
        <p14:creationId xmlns:p14="http://schemas.microsoft.com/office/powerpoint/2010/main" val="140140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83;p51">
            <a:extLst>
              <a:ext uri="{FF2B5EF4-FFF2-40B4-BE49-F238E27FC236}">
                <a16:creationId xmlns:a16="http://schemas.microsoft.com/office/drawing/2014/main" id="{C301B3E5-1F2A-4EED-9DA2-B0267EE9B239}"/>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Bivariado</a:t>
            </a:r>
          </a:p>
        </p:txBody>
      </p:sp>
      <p:pic>
        <p:nvPicPr>
          <p:cNvPr id="11" name="Picture 2" descr="ESPE - Universidad de las Fuerzas Armadas | Sangolquí">
            <a:extLst>
              <a:ext uri="{FF2B5EF4-FFF2-40B4-BE49-F238E27FC236}">
                <a16:creationId xmlns:a16="http://schemas.microsoft.com/office/drawing/2014/main" id="{D0094635-2AA1-4C6A-B832-E21A05FE4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954" y="52921"/>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21C312BB-272A-4196-A504-B24513F735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14" y="1887047"/>
            <a:ext cx="4174971" cy="3104053"/>
          </a:xfrm>
          <a:prstGeom prst="rect">
            <a:avLst/>
          </a:prstGeom>
          <a:noFill/>
          <a:ln>
            <a:noFill/>
          </a:ln>
        </p:spPr>
      </p:pic>
      <p:pic>
        <p:nvPicPr>
          <p:cNvPr id="19" name="Imagen 18">
            <a:extLst>
              <a:ext uri="{FF2B5EF4-FFF2-40B4-BE49-F238E27FC236}">
                <a16:creationId xmlns:a16="http://schemas.microsoft.com/office/drawing/2014/main" id="{6CAF3BDE-294C-466B-B9B8-6EDD598540D9}"/>
              </a:ext>
            </a:extLst>
          </p:cNvPr>
          <p:cNvPicPr>
            <a:picLocks noChangeAspect="1"/>
          </p:cNvPicPr>
          <p:nvPr/>
        </p:nvPicPr>
        <p:blipFill rotWithShape="1">
          <a:blip r:embed="rId4"/>
          <a:srcRect b="30633"/>
          <a:stretch/>
        </p:blipFill>
        <p:spPr>
          <a:xfrm>
            <a:off x="1777301" y="526796"/>
            <a:ext cx="4745419" cy="1852273"/>
          </a:xfrm>
          <a:prstGeom prst="rect">
            <a:avLst/>
          </a:prstGeom>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29F3038-8765-4241-B896-33B759C06514}"/>
                  </a:ext>
                </a:extLst>
              </p:cNvPr>
              <p:cNvSpPr txBox="1"/>
              <p:nvPr/>
            </p:nvSpPr>
            <p:spPr>
              <a:xfrm>
                <a:off x="4221085" y="2551577"/>
                <a:ext cx="4807826" cy="2374753"/>
              </a:xfrm>
              <a:prstGeom prst="rect">
                <a:avLst/>
              </a:prstGeom>
              <a:solidFill>
                <a:schemeClr val="tx2"/>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800"/>
                  </a:spcAft>
                </a:pPr>
                <a:r>
                  <a:rPr lang="es-ES" sz="1050" b="1" dirty="0">
                    <a:effectLst/>
                    <a:ea typeface="Times New Roman" panose="02020603050405020304" pitchFamily="18" charset="0"/>
                  </a:rPr>
                  <a:t>Regla de </a:t>
                </a:r>
                <a:r>
                  <a:rPr lang="es-EC" sz="1050" b="1" dirty="0">
                    <a:effectLst/>
                    <a:ea typeface="Times New Roman" panose="02020603050405020304" pitchFamily="18" charset="0"/>
                  </a:rPr>
                  <a:t>decisión:</a:t>
                </a:r>
              </a:p>
              <a:p>
                <a:pPr>
                  <a:spcAft>
                    <a:spcPts val="800"/>
                  </a:spcAft>
                </a:pPr>
                <a:r>
                  <a:rPr lang="es-EC" sz="1050" b="1" dirty="0">
                    <a:ea typeface="Times New Roman" panose="02020603050405020304" pitchFamily="18" charset="0"/>
                  </a:rPr>
                  <a:t>Grados de libertad: </a:t>
                </a:r>
                <a:r>
                  <a:rPr lang="es-EC" sz="1050" dirty="0">
                    <a:ea typeface="Times New Roman" panose="02020603050405020304" pitchFamily="18" charset="0"/>
                  </a:rPr>
                  <a:t>4</a:t>
                </a:r>
                <a:endParaRPr lang="es-EC" sz="1050" b="1" dirty="0">
                  <a:effectLst/>
                  <a:ea typeface="Times New Roman" panose="02020603050405020304" pitchFamily="18" charset="0"/>
                </a:endParaRPr>
              </a:p>
              <a:p>
                <a:pPr lvl="0">
                  <a:spcAft>
                    <a:spcPts val="800"/>
                  </a:spcAft>
                </a:pPr>
                <a:r>
                  <a:rPr lang="es-EC" sz="1050" b="1" dirty="0">
                    <a:latin typeface="Times New Roman" panose="02020603050405020304" pitchFamily="18" charset="0"/>
                    <a:ea typeface="Calibri" panose="020F0502020204030204" pitchFamily="34" charset="0"/>
                  </a:rPr>
                  <a:t>α = </a:t>
                </a:r>
                <a:r>
                  <a:rPr lang="es-EC" sz="1050" dirty="0">
                    <a:latin typeface="Times New Roman" panose="02020603050405020304" pitchFamily="18" charset="0"/>
                    <a:ea typeface="Calibri" panose="020F0502020204030204" pitchFamily="34" charset="0"/>
                  </a:rPr>
                  <a:t>0,05</a:t>
                </a:r>
                <a:endParaRPr lang="es-ES" sz="1050" b="1" dirty="0">
                  <a:effectLst/>
                  <a:ea typeface="Times New Roman" panose="02020603050405020304" pitchFamily="18" charset="0"/>
                </a:endParaRPr>
              </a:p>
              <a:p>
                <a:pPr lvl="0">
                  <a:spcAft>
                    <a:spcPts val="800"/>
                  </a:spcAft>
                </a:pPr>
                <a:r>
                  <a:rPr lang="es-ES" sz="1050" b="1" dirty="0">
                    <a:effectLst/>
                    <a:ea typeface="Times New Roman" panose="02020603050405020304" pitchFamily="18" charset="0"/>
                  </a:rPr>
                  <a:t>Valor crítico: 9,49</a:t>
                </a:r>
                <a:endParaRPr lang="es-EC" sz="1050" b="1" dirty="0">
                  <a:ea typeface="Times New Roman" panose="02020603050405020304" pitchFamily="18" charset="0"/>
                </a:endParaRPr>
              </a:p>
              <a:p>
                <a:pPr lvl="0">
                  <a:spcAft>
                    <a:spcPts val="800"/>
                  </a:spcAft>
                </a:pPr>
                <a:r>
                  <a:rPr lang="es-ES" sz="1050" dirty="0">
                    <a:effectLst/>
                    <a:ea typeface="Times New Roman" panose="02020603050405020304" pitchFamily="18" charset="0"/>
                  </a:rPr>
                  <a:t>Si </a:t>
                </a:r>
                <a14:m>
                  <m:oMath xmlns:m="http://schemas.openxmlformats.org/officeDocument/2006/math">
                    <m:sSup>
                      <m:sSupPr>
                        <m:ctrlPr>
                          <a:rPr lang="es-EC" sz="1050" i="1">
                            <a:effectLst/>
                            <a:latin typeface="Cambria Math" panose="02040503050406030204" pitchFamily="18" charset="0"/>
                            <a:ea typeface="Times New Roman" panose="02020603050405020304" pitchFamily="18" charset="0"/>
                            <a:cs typeface="Calibri" panose="020F0502020204030204" pitchFamily="34" charset="0"/>
                          </a:rPr>
                        </m:ctrlPr>
                      </m:sSupPr>
                      <m:e>
                        <m:r>
                          <a:rPr lang="es-ES" sz="1050" i="1">
                            <a:effectLst/>
                            <a:latin typeface="Cambria Math" panose="02040503050406030204" pitchFamily="18" charset="0"/>
                            <a:ea typeface="Times New Roman" panose="02020603050405020304" pitchFamily="18" charset="0"/>
                            <a:cs typeface="Calibri" panose="020F0502020204030204" pitchFamily="34" charset="0"/>
                          </a:rPr>
                          <m:t>𝑋</m:t>
                        </m:r>
                      </m:e>
                      <m:sup>
                        <m:r>
                          <a:rPr lang="es-ES" sz="1050" i="1">
                            <a:effectLst/>
                            <a:latin typeface="Cambria Math" panose="02040503050406030204" pitchFamily="18" charset="0"/>
                            <a:ea typeface="Times New Roman" panose="02020603050405020304" pitchFamily="18" charset="0"/>
                            <a:cs typeface="Calibri" panose="020F0502020204030204" pitchFamily="34" charset="0"/>
                          </a:rPr>
                          <m:t>2</m:t>
                        </m:r>
                      </m:sup>
                    </m:sSup>
                    <m:r>
                      <a:rPr lang="es-ES" sz="1050" i="1">
                        <a:effectLst/>
                        <a:latin typeface="Cambria Math" panose="02040503050406030204" pitchFamily="18" charset="0"/>
                        <a:ea typeface="Times New Roman" panose="02020603050405020304" pitchFamily="18" charset="0"/>
                        <a:cs typeface="Calibri" panose="020F0502020204030204" pitchFamily="34" charset="0"/>
                      </a:rPr>
                      <m:t>&gt;9.49</m:t>
                    </m:r>
                  </m:oMath>
                </a14:m>
                <a:r>
                  <a:rPr lang="es-ES" sz="1050" dirty="0">
                    <a:effectLst/>
                    <a:ea typeface="Times New Roman" panose="02020603050405020304" pitchFamily="18" charset="0"/>
                  </a:rPr>
                  <a:t>  se rechaza la hipótesis nula y se acepta la hipótesis alternativa.</a:t>
                </a:r>
                <a:endParaRPr lang="es-EC" sz="1050" dirty="0">
                  <a:ea typeface="Times New Roman" panose="02020603050405020304" pitchFamily="18" charset="0"/>
                </a:endParaRPr>
              </a:p>
              <a:p>
                <a:pPr lvl="0">
                  <a:spcAft>
                    <a:spcPts val="800"/>
                  </a:spcAft>
                </a:pPr>
                <a:r>
                  <a:rPr lang="es-ES" sz="1050" dirty="0">
                    <a:effectLst/>
                    <a:ea typeface="Times New Roman" panose="02020603050405020304" pitchFamily="18" charset="0"/>
                  </a:rPr>
                  <a:t>Si </a:t>
                </a:r>
                <a14:m>
                  <m:oMath xmlns:m="http://schemas.openxmlformats.org/officeDocument/2006/math">
                    <m:sSup>
                      <m:sSupPr>
                        <m:ctrlPr>
                          <a:rPr lang="es-EC" sz="1050" i="1">
                            <a:effectLst/>
                            <a:latin typeface="Cambria Math" panose="02040503050406030204" pitchFamily="18" charset="0"/>
                            <a:ea typeface="Times New Roman" panose="02020603050405020304" pitchFamily="18" charset="0"/>
                            <a:cs typeface="Calibri" panose="020F0502020204030204" pitchFamily="34" charset="0"/>
                          </a:rPr>
                        </m:ctrlPr>
                      </m:sSupPr>
                      <m:e>
                        <m:r>
                          <a:rPr lang="es-ES" sz="1050" i="1">
                            <a:effectLst/>
                            <a:latin typeface="Cambria Math" panose="02040503050406030204" pitchFamily="18" charset="0"/>
                            <a:ea typeface="Times New Roman" panose="02020603050405020304" pitchFamily="18" charset="0"/>
                            <a:cs typeface="Calibri" panose="020F0502020204030204" pitchFamily="34" charset="0"/>
                          </a:rPr>
                          <m:t>𝑋</m:t>
                        </m:r>
                      </m:e>
                      <m:sup>
                        <m:r>
                          <a:rPr lang="es-ES" sz="1050" i="1">
                            <a:effectLst/>
                            <a:latin typeface="Cambria Math" panose="02040503050406030204" pitchFamily="18" charset="0"/>
                            <a:ea typeface="Times New Roman" panose="02020603050405020304" pitchFamily="18" charset="0"/>
                            <a:cs typeface="Calibri" panose="020F0502020204030204" pitchFamily="34" charset="0"/>
                          </a:rPr>
                          <m:t>2</m:t>
                        </m:r>
                      </m:sup>
                    </m:sSup>
                    <m:r>
                      <a:rPr lang="es-ES" sz="1050" i="1">
                        <a:effectLst/>
                        <a:latin typeface="Cambria Math" panose="02040503050406030204" pitchFamily="18" charset="0"/>
                        <a:ea typeface="Times New Roman" panose="02020603050405020304" pitchFamily="18" charset="0"/>
                        <a:cs typeface="Calibri" panose="020F0502020204030204" pitchFamily="34" charset="0"/>
                      </a:rPr>
                      <m:t>≤9.49</m:t>
                    </m:r>
                  </m:oMath>
                </a14:m>
                <a:r>
                  <a:rPr lang="es-ES" sz="1050" dirty="0">
                    <a:effectLst/>
                    <a:ea typeface="Times New Roman" panose="02020603050405020304" pitchFamily="18" charset="0"/>
                  </a:rPr>
                  <a:t>  se acepta la hipótesis nula y se rechaza la hipótesis alternativa.</a:t>
                </a:r>
                <a:endParaRPr lang="es-EC" sz="1050" dirty="0">
                  <a:effectLst/>
                  <a:ea typeface="Times New Roman" panose="02020603050405020304" pitchFamily="18" charset="0"/>
                </a:endParaRPr>
              </a:p>
              <a:p>
                <a:pPr lvl="0">
                  <a:spcAft>
                    <a:spcPts val="800"/>
                  </a:spcAft>
                </a:pPr>
                <a:r>
                  <a:rPr lang="es-ES" sz="1050" b="1" dirty="0">
                    <a:effectLst/>
                    <a:ea typeface="Times New Roman" panose="02020603050405020304" pitchFamily="18" charset="0"/>
                  </a:rPr>
                  <a:t>Valor p </a:t>
                </a:r>
                <a14:m>
                  <m:oMath xmlns:m="http://schemas.openxmlformats.org/officeDocument/2006/math">
                    <m:r>
                      <a:rPr lang="es-ES" sz="1050" b="1" i="1">
                        <a:effectLst/>
                        <a:latin typeface="Cambria Math" panose="02040503050406030204" pitchFamily="18" charset="0"/>
                        <a:ea typeface="Times New Roman" panose="02020603050405020304" pitchFamily="18" charset="0"/>
                        <a:cs typeface="Calibri" panose="020F0502020204030204" pitchFamily="34" charset="0"/>
                      </a:rPr>
                      <m:t>&lt;</m:t>
                    </m:r>
                  </m:oMath>
                </a14:m>
                <a:r>
                  <a:rPr lang="es-ES" sz="1050" b="1" dirty="0">
                    <a:effectLst/>
                    <a:ea typeface="Times New Roman" panose="02020603050405020304" pitchFamily="18" charset="0"/>
                  </a:rPr>
                  <a:t> 0.05:</a:t>
                </a:r>
                <a:endParaRPr lang="es-EC" sz="1050" b="1" dirty="0">
                  <a:ea typeface="Times New Roman" panose="02020603050405020304" pitchFamily="18" charset="0"/>
                </a:endParaRPr>
              </a:p>
              <a:p>
                <a:pPr lvl="0">
                  <a:spcAft>
                    <a:spcPts val="800"/>
                  </a:spcAft>
                </a:pPr>
                <a:r>
                  <a:rPr lang="es-ES" sz="1050" dirty="0">
                    <a:effectLst/>
                    <a:ea typeface="Times New Roman" panose="02020603050405020304" pitchFamily="18" charset="0"/>
                  </a:rPr>
                  <a:t>Si </a:t>
                </a:r>
                <a14:m>
                  <m:oMath xmlns:m="http://schemas.openxmlformats.org/officeDocument/2006/math">
                    <m:r>
                      <a:rPr lang="es-ES" sz="1050" i="1">
                        <a:effectLst/>
                        <a:latin typeface="Cambria Math" panose="02040503050406030204" pitchFamily="18" charset="0"/>
                        <a:ea typeface="Times New Roman" panose="02020603050405020304" pitchFamily="18" charset="0"/>
                        <a:cs typeface="Calibri" panose="020F0502020204030204" pitchFamily="34" charset="0"/>
                      </a:rPr>
                      <m:t>𝑝</m:t>
                    </m:r>
                    <m:r>
                      <a:rPr lang="es-ES" sz="1050" i="1">
                        <a:effectLst/>
                        <a:latin typeface="Cambria Math" panose="02040503050406030204" pitchFamily="18" charset="0"/>
                        <a:ea typeface="Times New Roman" panose="02020603050405020304" pitchFamily="18" charset="0"/>
                        <a:cs typeface="Calibri" panose="020F0502020204030204" pitchFamily="34" charset="0"/>
                      </a:rPr>
                      <m:t>&lt;</m:t>
                    </m:r>
                    <m:r>
                      <a:rPr lang="es-ES" sz="1050" i="1">
                        <a:effectLst/>
                        <a:latin typeface="Cambria Math" panose="02040503050406030204" pitchFamily="18" charset="0"/>
                        <a:ea typeface="Times New Roman" panose="02020603050405020304" pitchFamily="18" charset="0"/>
                        <a:cs typeface="Calibri" panose="020F0502020204030204" pitchFamily="34" charset="0"/>
                      </a:rPr>
                      <m:t>𝛼</m:t>
                    </m:r>
                    <m:r>
                      <a:rPr lang="es-ES" sz="1050"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s-ES" sz="1050" dirty="0">
                    <a:effectLst/>
                    <a:ea typeface="Times New Roman" panose="02020603050405020304" pitchFamily="18" charset="0"/>
                  </a:rPr>
                  <a:t>se rechaza la hipótesis nula y se acepta la hipótesis alternativa.</a:t>
                </a:r>
              </a:p>
              <a:p>
                <a:pPr lvl="0">
                  <a:spcAft>
                    <a:spcPts val="800"/>
                  </a:spcAft>
                </a:pPr>
                <a:r>
                  <a:rPr lang="es-EC" sz="1050" dirty="0">
                    <a:ea typeface="Times New Roman" panose="02020603050405020304" pitchFamily="18" charset="0"/>
                  </a:rPr>
                  <a:t>Si </a:t>
                </a:r>
                <a14:m>
                  <m:oMath xmlns:m="http://schemas.openxmlformats.org/officeDocument/2006/math">
                    <m:r>
                      <a:rPr lang="es-ES" sz="1050">
                        <a:latin typeface="Cambria Math" panose="02040503050406030204" pitchFamily="18" charset="0"/>
                        <a:ea typeface="Times New Roman" panose="02020603050405020304" pitchFamily="18" charset="0"/>
                      </a:rPr>
                      <m:t>𝑝</m:t>
                    </m:r>
                  </m:oMath>
                </a14:m>
                <a:r>
                  <a:rPr lang="es-EC" sz="1050" dirty="0">
                    <a:ea typeface="Times New Roman" panose="02020603050405020304" pitchFamily="18" charset="0"/>
                  </a:rPr>
                  <a:t> ≥ α se acepta la hipótesis nula y se rechaza la hipótesis alternativa.</a:t>
                </a:r>
              </a:p>
            </p:txBody>
          </p:sp>
        </mc:Choice>
        <mc:Fallback xmlns="">
          <p:sp>
            <p:nvSpPr>
              <p:cNvPr id="13" name="CuadroTexto 12">
                <a:extLst>
                  <a:ext uri="{FF2B5EF4-FFF2-40B4-BE49-F238E27FC236}">
                    <a16:creationId xmlns:a16="http://schemas.microsoft.com/office/drawing/2014/main" id="{229F3038-8765-4241-B896-33B759C06514}"/>
                  </a:ext>
                </a:extLst>
              </p:cNvPr>
              <p:cNvSpPr txBox="1">
                <a:spLocks noRot="1" noChangeAspect="1" noMove="1" noResize="1" noEditPoints="1" noAdjustHandles="1" noChangeArrowheads="1" noChangeShapeType="1" noTextEdit="1"/>
              </p:cNvSpPr>
              <p:nvPr/>
            </p:nvSpPr>
            <p:spPr>
              <a:xfrm>
                <a:off x="4221085" y="2551577"/>
                <a:ext cx="4807826" cy="2374753"/>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5343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83;p51">
            <a:extLst>
              <a:ext uri="{FF2B5EF4-FFF2-40B4-BE49-F238E27FC236}">
                <a16:creationId xmlns:a16="http://schemas.microsoft.com/office/drawing/2014/main" id="{C301B3E5-1F2A-4EED-9DA2-B0267EE9B239}"/>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Análisis Bivariado – Resumen hipótesis.</a:t>
            </a:r>
          </a:p>
        </p:txBody>
      </p:sp>
      <p:pic>
        <p:nvPicPr>
          <p:cNvPr id="11" name="Picture 2" descr="ESPE - Universidad de las Fuerzas Armadas | Sangolquí">
            <a:extLst>
              <a:ext uri="{FF2B5EF4-FFF2-40B4-BE49-F238E27FC236}">
                <a16:creationId xmlns:a16="http://schemas.microsoft.com/office/drawing/2014/main" id="{D0094635-2AA1-4C6A-B832-E21A05FE4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0CC89360-5BF8-407E-AF34-328C75A60F8F}"/>
              </a:ext>
            </a:extLst>
          </p:cNvPr>
          <p:cNvPicPr>
            <a:picLocks noChangeAspect="1"/>
          </p:cNvPicPr>
          <p:nvPr/>
        </p:nvPicPr>
        <p:blipFill>
          <a:blip r:embed="rId3"/>
          <a:stretch>
            <a:fillRect/>
          </a:stretch>
        </p:blipFill>
        <p:spPr>
          <a:xfrm>
            <a:off x="141878" y="524855"/>
            <a:ext cx="7780934" cy="4471063"/>
          </a:xfrm>
          <a:prstGeom prst="rect">
            <a:avLst/>
          </a:prstGeom>
        </p:spPr>
      </p:pic>
    </p:spTree>
    <p:extLst>
      <p:ext uri="{BB962C8B-B14F-4D97-AF65-F5344CB8AC3E}">
        <p14:creationId xmlns:p14="http://schemas.microsoft.com/office/powerpoint/2010/main" val="2357856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7661282-8833-4985-A438-917B4A0ECAF2}"/>
              </a:ext>
            </a:extLst>
          </p:cNvPr>
          <p:cNvPicPr>
            <a:picLocks noChangeAspect="1"/>
          </p:cNvPicPr>
          <p:nvPr/>
        </p:nvPicPr>
        <p:blipFill rotWithShape="1">
          <a:blip r:embed="rId2"/>
          <a:srcRect b="16768"/>
          <a:stretch/>
        </p:blipFill>
        <p:spPr>
          <a:xfrm>
            <a:off x="1553209" y="568898"/>
            <a:ext cx="6255987" cy="4361242"/>
          </a:xfrm>
          <a:prstGeom prst="rect">
            <a:avLst/>
          </a:prstGeom>
        </p:spPr>
      </p:pic>
      <p:sp>
        <p:nvSpPr>
          <p:cNvPr id="12" name="Google Shape;883;p51">
            <a:extLst>
              <a:ext uri="{FF2B5EF4-FFF2-40B4-BE49-F238E27FC236}">
                <a16:creationId xmlns:a16="http://schemas.microsoft.com/office/drawing/2014/main" id="{9203C535-02EC-4110-8872-302BBAAF85A3}"/>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Modelo Servqual</a:t>
            </a:r>
          </a:p>
        </p:txBody>
      </p:sp>
      <p:pic>
        <p:nvPicPr>
          <p:cNvPr id="13" name="Picture 2" descr="ESPE - Universidad de las Fuerzas Armadas | Sangolquí">
            <a:extLst>
              <a:ext uri="{FF2B5EF4-FFF2-40B4-BE49-F238E27FC236}">
                <a16:creationId xmlns:a16="http://schemas.microsoft.com/office/drawing/2014/main" id="{D670E4B9-D6B4-4BAD-ADB6-7E2D345C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65" y="4730688"/>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8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A42EFA70-6773-425D-80D5-25C18669B286}"/>
              </a:ext>
            </a:extLst>
          </p:cNvPr>
          <p:cNvGraphicFramePr/>
          <p:nvPr>
            <p:extLst>
              <p:ext uri="{D42A27DB-BD31-4B8C-83A1-F6EECF244321}">
                <p14:modId xmlns:p14="http://schemas.microsoft.com/office/powerpoint/2010/main" val="2676772944"/>
              </p:ext>
            </p:extLst>
          </p:nvPr>
        </p:nvGraphicFramePr>
        <p:xfrm>
          <a:off x="1183341" y="416859"/>
          <a:ext cx="6770594" cy="417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 name="Picture 2" descr="ESPE - Universidad de las Fuerzas Armadas | Sangolquí">
            <a:extLst>
              <a:ext uri="{FF2B5EF4-FFF2-40B4-BE49-F238E27FC236}">
                <a16:creationId xmlns:a16="http://schemas.microsoft.com/office/drawing/2014/main" id="{21BFE7DD-79C2-4710-B5BB-86C25A4857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84" y="4717521"/>
            <a:ext cx="1053957" cy="29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883;p51">
            <a:extLst>
              <a:ext uri="{FF2B5EF4-FFF2-40B4-BE49-F238E27FC236}">
                <a16:creationId xmlns:a16="http://schemas.microsoft.com/office/drawing/2014/main" id="{9203C535-02EC-4110-8872-302BBAAF85A3}"/>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4: Propuesta</a:t>
            </a:r>
          </a:p>
        </p:txBody>
      </p:sp>
      <p:pic>
        <p:nvPicPr>
          <p:cNvPr id="13" name="Picture 2" descr="ESPE - Universidad de las Fuerzas Armadas | Sangolquí">
            <a:extLst>
              <a:ext uri="{FF2B5EF4-FFF2-40B4-BE49-F238E27FC236}">
                <a16:creationId xmlns:a16="http://schemas.microsoft.com/office/drawing/2014/main" id="{D670E4B9-D6B4-4BAD-ADB6-7E2D345C4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65" y="4730688"/>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0E45A62-C935-4DA6-A1E5-5F075A36793F}"/>
              </a:ext>
            </a:extLst>
          </p:cNvPr>
          <p:cNvPicPr>
            <a:picLocks noChangeAspect="1"/>
          </p:cNvPicPr>
          <p:nvPr/>
        </p:nvPicPr>
        <p:blipFill>
          <a:blip r:embed="rId3"/>
          <a:stretch>
            <a:fillRect/>
          </a:stretch>
        </p:blipFill>
        <p:spPr>
          <a:xfrm>
            <a:off x="0" y="771727"/>
            <a:ext cx="9144000" cy="3600046"/>
          </a:xfrm>
          <a:prstGeom prst="rect">
            <a:avLst/>
          </a:prstGeom>
        </p:spPr>
      </p:pic>
    </p:spTree>
    <p:extLst>
      <p:ext uri="{BB962C8B-B14F-4D97-AF65-F5344CB8AC3E}">
        <p14:creationId xmlns:p14="http://schemas.microsoft.com/office/powerpoint/2010/main" val="97519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883;p51">
            <a:extLst>
              <a:ext uri="{FF2B5EF4-FFF2-40B4-BE49-F238E27FC236}">
                <a16:creationId xmlns:a16="http://schemas.microsoft.com/office/drawing/2014/main" id="{9203C535-02EC-4110-8872-302BBAAF85A3}"/>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4: Propuesta</a:t>
            </a:r>
          </a:p>
        </p:txBody>
      </p:sp>
      <p:pic>
        <p:nvPicPr>
          <p:cNvPr id="13" name="Picture 2" descr="ESPE - Universidad de las Fuerzas Armadas | Sangolquí">
            <a:extLst>
              <a:ext uri="{FF2B5EF4-FFF2-40B4-BE49-F238E27FC236}">
                <a16:creationId xmlns:a16="http://schemas.microsoft.com/office/drawing/2014/main" id="{D670E4B9-D6B4-4BAD-ADB6-7E2D345C4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65" y="4730688"/>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8BFFA45B-8111-480F-AA26-5049998FD876}"/>
              </a:ext>
            </a:extLst>
          </p:cNvPr>
          <p:cNvPicPr>
            <a:picLocks noChangeAspect="1"/>
          </p:cNvPicPr>
          <p:nvPr/>
        </p:nvPicPr>
        <p:blipFill>
          <a:blip r:embed="rId3"/>
          <a:stretch>
            <a:fillRect/>
          </a:stretch>
        </p:blipFill>
        <p:spPr>
          <a:xfrm>
            <a:off x="0" y="961560"/>
            <a:ext cx="9144000" cy="3220380"/>
          </a:xfrm>
          <a:prstGeom prst="rect">
            <a:avLst/>
          </a:prstGeom>
        </p:spPr>
      </p:pic>
    </p:spTree>
    <p:extLst>
      <p:ext uri="{BB962C8B-B14F-4D97-AF65-F5344CB8AC3E}">
        <p14:creationId xmlns:p14="http://schemas.microsoft.com/office/powerpoint/2010/main" val="930334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883;p51">
            <a:extLst>
              <a:ext uri="{FF2B5EF4-FFF2-40B4-BE49-F238E27FC236}">
                <a16:creationId xmlns:a16="http://schemas.microsoft.com/office/drawing/2014/main" id="{9203C535-02EC-4110-8872-302BBAAF85A3}"/>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4: Propuesta</a:t>
            </a:r>
          </a:p>
        </p:txBody>
      </p:sp>
      <p:pic>
        <p:nvPicPr>
          <p:cNvPr id="13" name="Picture 2" descr="ESPE - Universidad de las Fuerzas Armadas | Sangolquí">
            <a:extLst>
              <a:ext uri="{FF2B5EF4-FFF2-40B4-BE49-F238E27FC236}">
                <a16:creationId xmlns:a16="http://schemas.microsoft.com/office/drawing/2014/main" id="{D670E4B9-D6B4-4BAD-ADB6-7E2D345C4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65" y="4730688"/>
            <a:ext cx="1053957" cy="2908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6183381-57F1-4C11-8083-6496FBFF0ECB}"/>
              </a:ext>
            </a:extLst>
          </p:cNvPr>
          <p:cNvPicPr>
            <a:picLocks noChangeAspect="1"/>
          </p:cNvPicPr>
          <p:nvPr/>
        </p:nvPicPr>
        <p:blipFill>
          <a:blip r:embed="rId3"/>
          <a:stretch>
            <a:fillRect/>
          </a:stretch>
        </p:blipFill>
        <p:spPr>
          <a:xfrm>
            <a:off x="0" y="1355509"/>
            <a:ext cx="9144000" cy="2432482"/>
          </a:xfrm>
          <a:prstGeom prst="rect">
            <a:avLst/>
          </a:prstGeom>
        </p:spPr>
      </p:pic>
    </p:spTree>
    <p:extLst>
      <p:ext uri="{BB962C8B-B14F-4D97-AF65-F5344CB8AC3E}">
        <p14:creationId xmlns:p14="http://schemas.microsoft.com/office/powerpoint/2010/main" val="379462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83;p51">
            <a:extLst>
              <a:ext uri="{FF2B5EF4-FFF2-40B4-BE49-F238E27FC236}">
                <a16:creationId xmlns:a16="http://schemas.microsoft.com/office/drawing/2014/main" id="{78A19EFC-5502-41DC-8449-DECBFBE73775}"/>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Conclusiones</a:t>
            </a:r>
          </a:p>
        </p:txBody>
      </p:sp>
      <p:pic>
        <p:nvPicPr>
          <p:cNvPr id="7" name="Picture 2" descr="ESPE - Universidad de las Fuerzas Armadas | Sangolquí">
            <a:extLst>
              <a:ext uri="{FF2B5EF4-FFF2-40B4-BE49-F238E27FC236}">
                <a16:creationId xmlns:a16="http://schemas.microsoft.com/office/drawing/2014/main" id="{9E2E64B2-E90A-4F1B-A1E7-72CE5D4A4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791" y="52921"/>
            <a:ext cx="1053957" cy="290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C832F1C4-9D8E-461F-8941-8CB2BF29B670}"/>
              </a:ext>
            </a:extLst>
          </p:cNvPr>
          <p:cNvGraphicFramePr/>
          <p:nvPr>
            <p:extLst>
              <p:ext uri="{D42A27DB-BD31-4B8C-83A1-F6EECF244321}">
                <p14:modId xmlns:p14="http://schemas.microsoft.com/office/powerpoint/2010/main" val="1688018607"/>
              </p:ext>
            </p:extLst>
          </p:nvPr>
        </p:nvGraphicFramePr>
        <p:xfrm>
          <a:off x="205528" y="678180"/>
          <a:ext cx="8732520" cy="435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660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83;p51">
            <a:extLst>
              <a:ext uri="{FF2B5EF4-FFF2-40B4-BE49-F238E27FC236}">
                <a16:creationId xmlns:a16="http://schemas.microsoft.com/office/drawing/2014/main" id="{78A19EFC-5502-41DC-8449-DECBFBE73775}"/>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Recomendaciones</a:t>
            </a:r>
          </a:p>
        </p:txBody>
      </p:sp>
      <p:pic>
        <p:nvPicPr>
          <p:cNvPr id="7" name="Picture 2" descr="ESPE - Universidad de las Fuerzas Armadas | Sangolquí">
            <a:extLst>
              <a:ext uri="{FF2B5EF4-FFF2-40B4-BE49-F238E27FC236}">
                <a16:creationId xmlns:a16="http://schemas.microsoft.com/office/drawing/2014/main" id="{9E2E64B2-E90A-4F1B-A1E7-72CE5D4A4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791" y="52921"/>
            <a:ext cx="1053957" cy="290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C832F1C4-9D8E-461F-8941-8CB2BF29B670}"/>
              </a:ext>
            </a:extLst>
          </p:cNvPr>
          <p:cNvGraphicFramePr/>
          <p:nvPr>
            <p:extLst>
              <p:ext uri="{D42A27DB-BD31-4B8C-83A1-F6EECF244321}">
                <p14:modId xmlns:p14="http://schemas.microsoft.com/office/powerpoint/2010/main" val="2544609798"/>
              </p:ext>
            </p:extLst>
          </p:nvPr>
        </p:nvGraphicFramePr>
        <p:xfrm>
          <a:off x="205528" y="678180"/>
          <a:ext cx="8732520" cy="435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0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83;p51">
            <a:extLst>
              <a:ext uri="{FF2B5EF4-FFF2-40B4-BE49-F238E27FC236}">
                <a16:creationId xmlns:a16="http://schemas.microsoft.com/office/drawing/2014/main" id="{4ADA8DCE-3E13-48DE-A936-762EAB8F8144}"/>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Futuras líneas de investigación</a:t>
            </a:r>
          </a:p>
        </p:txBody>
      </p:sp>
      <p:graphicFrame>
        <p:nvGraphicFramePr>
          <p:cNvPr id="9" name="Diagrama 8">
            <a:extLst>
              <a:ext uri="{FF2B5EF4-FFF2-40B4-BE49-F238E27FC236}">
                <a16:creationId xmlns:a16="http://schemas.microsoft.com/office/drawing/2014/main" id="{AF75D7C4-0BD8-42F7-8CE4-1C0FA01E25DF}"/>
              </a:ext>
            </a:extLst>
          </p:cNvPr>
          <p:cNvGraphicFramePr/>
          <p:nvPr>
            <p:extLst>
              <p:ext uri="{D42A27DB-BD31-4B8C-83A1-F6EECF244321}">
                <p14:modId xmlns:p14="http://schemas.microsoft.com/office/powerpoint/2010/main" val="3048650401"/>
              </p:ext>
            </p:extLst>
          </p:nvPr>
        </p:nvGraphicFramePr>
        <p:xfrm>
          <a:off x="2229971" y="10238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ESPE - Universidad de las Fuerzas Armadas | Sangolquí">
            <a:extLst>
              <a:ext uri="{FF2B5EF4-FFF2-40B4-BE49-F238E27FC236}">
                <a16:creationId xmlns:a16="http://schemas.microsoft.com/office/drawing/2014/main" id="{2EBAF3A9-D1A8-4FF1-A3A7-98787D0323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9791" y="52921"/>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87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45"/>
          <p:cNvSpPr txBox="1">
            <a:spLocks noGrp="1"/>
          </p:cNvSpPr>
          <p:nvPr>
            <p:ph type="title"/>
          </p:nvPr>
        </p:nvSpPr>
        <p:spPr>
          <a:xfrm>
            <a:off x="1926600" y="2012757"/>
            <a:ext cx="5290800" cy="23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Gracias</a:t>
            </a:r>
            <a:endParaRPr dirty="0"/>
          </a:p>
        </p:txBody>
      </p:sp>
      <p:pic>
        <p:nvPicPr>
          <p:cNvPr id="3" name="Picture 2" descr="ESPE - Universidad de las Fuerzas Armadas | Sangolquí">
            <a:extLst>
              <a:ext uri="{FF2B5EF4-FFF2-40B4-BE49-F238E27FC236}">
                <a16:creationId xmlns:a16="http://schemas.microsoft.com/office/drawing/2014/main" id="{B5F61207-77B7-47C9-B1DF-90A2CCD53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21" y="769143"/>
            <a:ext cx="2468558" cy="681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83;p51">
            <a:extLst>
              <a:ext uri="{FF2B5EF4-FFF2-40B4-BE49-F238E27FC236}">
                <a16:creationId xmlns:a16="http://schemas.microsoft.com/office/drawing/2014/main" id="{59A8619D-2A38-4445-8715-B58F8D82BB1E}"/>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Referencias</a:t>
            </a:r>
          </a:p>
        </p:txBody>
      </p:sp>
      <p:sp>
        <p:nvSpPr>
          <p:cNvPr id="6" name="CuadroTexto 5">
            <a:extLst>
              <a:ext uri="{FF2B5EF4-FFF2-40B4-BE49-F238E27FC236}">
                <a16:creationId xmlns:a16="http://schemas.microsoft.com/office/drawing/2014/main" id="{2E59F91E-935E-4DC6-B1CA-C7DA8D21700E}"/>
              </a:ext>
            </a:extLst>
          </p:cNvPr>
          <p:cNvSpPr txBox="1"/>
          <p:nvPr/>
        </p:nvSpPr>
        <p:spPr>
          <a:xfrm>
            <a:off x="118410" y="-87550808"/>
            <a:ext cx="10721039" cy="55107394"/>
          </a:xfrm>
          <a:prstGeom prst="rect">
            <a:avLst/>
          </a:prstGeom>
          <a:noFill/>
        </p:spPr>
        <p:txBody>
          <a:bodyPr wrap="square">
            <a:spAutoFit/>
          </a:bodyPr>
          <a:lstStyle/>
          <a:p>
            <a:pPr marL="457200" indent="-457200">
              <a:lnSpc>
                <a:spcPct val="200000"/>
              </a:lnSpc>
            </a:pPr>
            <a:r>
              <a:rPr lang="es-ES" sz="1100" dirty="0" err="1">
                <a:effectLst/>
                <a:latin typeface="+mn-lt"/>
                <a:ea typeface="Times New Roman" panose="02020603050405020304" pitchFamily="18" charset="0"/>
              </a:rPr>
              <a:t>ABCmotor</a:t>
            </a:r>
            <a:r>
              <a:rPr lang="es-ES" sz="1100" dirty="0">
                <a:effectLst/>
                <a:latin typeface="+mn-lt"/>
                <a:ea typeface="Times New Roman" panose="02020603050405020304" pitchFamily="18" charset="0"/>
              </a:rPr>
              <a:t>. (25 de Septiembre de 2017). </a:t>
            </a:r>
            <a:r>
              <a:rPr lang="es-ES" sz="1100" i="1" dirty="0">
                <a:effectLst/>
                <a:latin typeface="+mn-lt"/>
                <a:ea typeface="Times New Roman" panose="02020603050405020304" pitchFamily="18" charset="0"/>
              </a:rPr>
              <a:t>Bertha Benz, la primera mujer mecánica de la historia</a:t>
            </a:r>
            <a:r>
              <a:rPr lang="es-ES" sz="1100" dirty="0">
                <a:effectLst/>
                <a:latin typeface="+mn-lt"/>
                <a:ea typeface="Times New Roman" panose="02020603050405020304" pitchFamily="18" charset="0"/>
              </a:rPr>
              <a:t>. Obtenido de Bertha Benz, la primera mujer mecánica de la historia: https://www.abc.es/motor/reportajes/abci-internacional-mujer-bertha-benz-primera-mujer-mecanica-historia-201703081250_noticia.html</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Aguilar, S. (2005). Fórmulas para el cálculo de la muestra en investigaciones de salud. </a:t>
            </a:r>
            <a:r>
              <a:rPr lang="es-ES" sz="1100" i="1" dirty="0">
                <a:effectLst/>
                <a:latin typeface="+mn-lt"/>
                <a:ea typeface="Times New Roman" panose="02020603050405020304" pitchFamily="18" charset="0"/>
              </a:rPr>
              <a:t>Salud en tabasco, XI</a:t>
            </a:r>
            <a:r>
              <a:rPr lang="es-ES" sz="1100" dirty="0">
                <a:effectLst/>
                <a:latin typeface="+mn-lt"/>
                <a:ea typeface="Times New Roman" panose="02020603050405020304" pitchFamily="18" charset="0"/>
              </a:rPr>
              <a:t>(2), 333-338. Obtenido de https://www.redalyc.org/pdf/487/48711206.pdf</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Alafaro</a:t>
            </a:r>
            <a:r>
              <a:rPr lang="es-ES" sz="1100" dirty="0">
                <a:effectLst/>
                <a:latin typeface="+mn-lt"/>
                <a:ea typeface="Times New Roman" panose="02020603050405020304" pitchFamily="18" charset="0"/>
              </a:rPr>
              <a:t>, P., &amp; Porta, E. (Septiembre de 2020). </a:t>
            </a:r>
            <a:r>
              <a:rPr lang="es-ES" sz="1100" i="1" dirty="0">
                <a:effectLst/>
                <a:latin typeface="+mn-lt"/>
                <a:ea typeface="Times New Roman" panose="02020603050405020304" pitchFamily="18" charset="0"/>
              </a:rPr>
              <a:t>KMPG Tendencias</a:t>
            </a:r>
            <a:r>
              <a:rPr lang="es-ES" sz="1100" dirty="0">
                <a:effectLst/>
                <a:latin typeface="+mn-lt"/>
                <a:ea typeface="Times New Roman" panose="02020603050405020304" pitchFamily="18" charset="0"/>
              </a:rPr>
              <a:t>. Obtenido de Cinco tendencias globales del sector consumo en la era post COVID-19: https://www.tendencias.kpmg.es/2020/09/cinco-tendencias-globales-sector-consumo-era-post-covid-19/</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Araya, L., &amp; Pedreros, M. (2013). Análisis de las teorías de motivación: una aplicación al mercado laboral de Chile del año 2009. </a:t>
            </a:r>
            <a:r>
              <a:rPr lang="es-ES" sz="1100" i="1" dirty="0">
                <a:effectLst/>
                <a:latin typeface="+mn-lt"/>
                <a:ea typeface="Times New Roman" panose="02020603050405020304" pitchFamily="18" charset="0"/>
              </a:rPr>
              <a:t>Revista de Ciencias Sociales, IV</a:t>
            </a:r>
            <a:r>
              <a:rPr lang="es-ES" sz="1100" dirty="0">
                <a:effectLst/>
                <a:latin typeface="+mn-lt"/>
                <a:ea typeface="Times New Roman" panose="02020603050405020304" pitchFamily="18" charset="0"/>
              </a:rPr>
              <a:t>(142), 45-61. Recuperado el 03 de Noviembre de 2021, de https://www.redalyc.org/pdf/153/15333870004.pdf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Arellano, H. (Agosto de 2017). La calidad en el servicio como ventaja competitiva. </a:t>
            </a:r>
            <a:r>
              <a:rPr lang="es-ES" sz="1100" i="1" dirty="0">
                <a:effectLst/>
                <a:latin typeface="+mn-lt"/>
                <a:ea typeface="Times New Roman" panose="02020603050405020304" pitchFamily="18" charset="0"/>
              </a:rPr>
              <a:t>Dominio de las ciencias, III</a:t>
            </a:r>
            <a:r>
              <a:rPr lang="es-ES" sz="1100" dirty="0">
                <a:effectLst/>
                <a:latin typeface="+mn-lt"/>
                <a:ea typeface="Times New Roman" panose="02020603050405020304" pitchFamily="18" charset="0"/>
              </a:rPr>
              <a:t>, 72-83. doi:10.23857/dc.v3i3 mon.627</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Aristianto</a:t>
            </a:r>
            <a:r>
              <a:rPr lang="es-ES" sz="1100" dirty="0">
                <a:effectLst/>
                <a:latin typeface="+mn-lt"/>
                <a:ea typeface="Times New Roman" panose="02020603050405020304" pitchFamily="18" charset="0"/>
              </a:rPr>
              <a:t>, I., </a:t>
            </a:r>
            <a:r>
              <a:rPr lang="es-ES" sz="1100" dirty="0" err="1">
                <a:effectLst/>
                <a:latin typeface="+mn-lt"/>
                <a:ea typeface="Times New Roman" panose="02020603050405020304" pitchFamily="18" charset="0"/>
              </a:rPr>
              <a:t>Maulana</a:t>
            </a:r>
            <a:r>
              <a:rPr lang="es-ES" sz="1100" dirty="0">
                <a:effectLst/>
                <a:latin typeface="+mn-lt"/>
                <a:ea typeface="Times New Roman" panose="02020603050405020304" pitchFamily="18" charset="0"/>
              </a:rPr>
              <a:t>, Y., &amp; </a:t>
            </a:r>
            <a:r>
              <a:rPr lang="es-ES" sz="1100" dirty="0" err="1">
                <a:effectLst/>
                <a:latin typeface="+mn-lt"/>
                <a:ea typeface="Times New Roman" panose="02020603050405020304" pitchFamily="18" charset="0"/>
              </a:rPr>
              <a:t>Meylie</a:t>
            </a:r>
            <a:r>
              <a:rPr lang="es-ES" sz="1100" dirty="0">
                <a:effectLst/>
                <a:latin typeface="+mn-lt"/>
                <a:ea typeface="Times New Roman" panose="02020603050405020304" pitchFamily="18" charset="0"/>
              </a:rPr>
              <a:t>, I. (2020). </a:t>
            </a:r>
            <a:r>
              <a:rPr lang="en-US" sz="1100" dirty="0">
                <a:effectLst/>
                <a:latin typeface="+mn-lt"/>
                <a:ea typeface="Times New Roman" panose="02020603050405020304" pitchFamily="18" charset="0"/>
              </a:rPr>
              <a:t>Factors That Affecting Purchase Decision on Automotive Workshop Store In E-commerce. </a:t>
            </a:r>
            <a:r>
              <a:rPr lang="en-US" sz="1100" i="1" dirty="0">
                <a:effectLst/>
                <a:latin typeface="+mn-lt"/>
                <a:ea typeface="Times New Roman" panose="02020603050405020304" pitchFamily="18" charset="0"/>
              </a:rPr>
              <a:t>2020 International Conference on Information Management and Technology (</a:t>
            </a:r>
            <a:r>
              <a:rPr lang="en-US" sz="1100" i="1" dirty="0" err="1">
                <a:effectLst/>
                <a:latin typeface="+mn-lt"/>
                <a:ea typeface="Times New Roman" panose="02020603050405020304" pitchFamily="18" charset="0"/>
              </a:rPr>
              <a:t>ICIMTech</a:t>
            </a:r>
            <a:r>
              <a:rPr lang="en-US" sz="1100" i="1" dirty="0">
                <a:effectLst/>
                <a:latin typeface="+mn-lt"/>
                <a:ea typeface="Times New Roman" panose="02020603050405020304" pitchFamily="18" charset="0"/>
              </a:rPr>
              <a:t>)</a:t>
            </a:r>
            <a:r>
              <a:rPr lang="en-US" sz="1100" dirty="0">
                <a:effectLst/>
                <a:latin typeface="+mn-lt"/>
                <a:ea typeface="Times New Roman" panose="02020603050405020304" pitchFamily="18" charset="0"/>
              </a:rPr>
              <a:t> (</a:t>
            </a:r>
            <a:r>
              <a:rPr lang="en-US" sz="1100" dirty="0" err="1">
                <a:effectLst/>
                <a:latin typeface="+mn-lt"/>
                <a:ea typeface="Times New Roman" panose="02020603050405020304" pitchFamily="18" charset="0"/>
              </a:rPr>
              <a:t>págs</a:t>
            </a:r>
            <a:r>
              <a:rPr lang="en-US" sz="1100" dirty="0">
                <a:effectLst/>
                <a:latin typeface="+mn-lt"/>
                <a:ea typeface="Times New Roman" panose="02020603050405020304" pitchFamily="18" charset="0"/>
              </a:rPr>
              <a:t>. 1-6). Bandung: IEEE Xplore. doi:10.1109/ICIMTech50083.2020.9211127.</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Asociación de Empresas Automotrices del Ecuador. (2021). </a:t>
            </a:r>
            <a:r>
              <a:rPr lang="es-ES" sz="1100" i="1" dirty="0">
                <a:effectLst/>
                <a:latin typeface="+mn-lt"/>
                <a:ea typeface="Times New Roman" panose="02020603050405020304" pitchFamily="18" charset="0"/>
              </a:rPr>
              <a:t>Sector Automotriz en </a:t>
            </a:r>
            <a:r>
              <a:rPr lang="es-ES" sz="1100" i="1" dirty="0" err="1">
                <a:effectLst/>
                <a:latin typeface="+mn-lt"/>
                <a:ea typeface="Times New Roman" panose="02020603050405020304" pitchFamily="18" charset="0"/>
              </a:rPr>
              <a:t>cicfras</a:t>
            </a:r>
            <a:r>
              <a:rPr lang="es-ES" sz="1100" i="1" dirty="0">
                <a:effectLst/>
                <a:latin typeface="+mn-lt"/>
                <a:ea typeface="Times New Roman" panose="02020603050405020304" pitchFamily="18" charset="0"/>
              </a:rPr>
              <a:t>.</a:t>
            </a:r>
            <a:r>
              <a:rPr lang="es-ES" sz="1100" dirty="0">
                <a:effectLst/>
                <a:latin typeface="+mn-lt"/>
                <a:ea typeface="Times New Roman" panose="02020603050405020304" pitchFamily="18" charset="0"/>
              </a:rPr>
              <a:t> AEADE, Quito. Recuperado el 10 de Noviembre de 2021, de https://www.aeade.net/wp-content/uploads/2021/11/10.-Sector-en-Cifras-Ingles-Resumen-Octubre.pdf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Ávila, Á., &amp; Chaparro, R. (28 de Junio de 2021). La relación de confianza y compromiso en la intención de compra. </a:t>
            </a:r>
            <a:r>
              <a:rPr lang="es-ES" sz="1100" i="1" dirty="0">
                <a:effectLst/>
                <a:latin typeface="+mn-lt"/>
                <a:ea typeface="Times New Roman" panose="02020603050405020304" pitchFamily="18" charset="0"/>
              </a:rPr>
              <a:t>Compás Empresarial, XI</a:t>
            </a:r>
            <a:r>
              <a:rPr lang="es-ES" sz="1100" dirty="0">
                <a:effectLst/>
                <a:latin typeface="+mn-lt"/>
                <a:ea typeface="Times New Roman" panose="02020603050405020304" pitchFamily="18" charset="0"/>
              </a:rPr>
              <a:t>(1), 76-92. </a:t>
            </a:r>
            <a:r>
              <a:rPr lang="es-ES" sz="1100" dirty="0" err="1">
                <a:effectLst/>
                <a:latin typeface="+mn-lt"/>
                <a:ea typeface="Times New Roman" panose="02020603050405020304" pitchFamily="18" charset="0"/>
              </a:rPr>
              <a:t>doi:https</a:t>
            </a:r>
            <a:r>
              <a:rPr lang="es-ES" sz="1100" dirty="0">
                <a:effectLst/>
                <a:latin typeface="+mn-lt"/>
                <a:ea typeface="Times New Roman" panose="02020603050405020304" pitchFamily="18" charset="0"/>
              </a:rPr>
              <a:t>://doi.org/10.52428.20758960.v11i32.62</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Bernal, C. (2010). </a:t>
            </a:r>
            <a:r>
              <a:rPr lang="es-ES" sz="1100" i="1" dirty="0">
                <a:effectLst/>
                <a:latin typeface="+mn-lt"/>
                <a:ea typeface="Times New Roman" panose="02020603050405020304" pitchFamily="18" charset="0"/>
              </a:rPr>
              <a:t>Metodología de la Investigación.</a:t>
            </a:r>
            <a:r>
              <a:rPr lang="es-ES" sz="1100" dirty="0">
                <a:effectLst/>
                <a:latin typeface="+mn-lt"/>
                <a:ea typeface="Times New Roman" panose="02020603050405020304" pitchFamily="18" charset="0"/>
              </a:rPr>
              <a:t> Bogotá: Pearson.</a:t>
            </a:r>
            <a:endParaRPr lang="es-EC" sz="1100" dirty="0">
              <a:effectLst/>
              <a:latin typeface="+mn-lt"/>
              <a:ea typeface="Times New Roman" panose="02020603050405020304" pitchFamily="18" charset="0"/>
            </a:endParaRPr>
          </a:p>
          <a:p>
            <a:pPr marL="457200" indent="-457200">
              <a:lnSpc>
                <a:spcPct val="200000"/>
              </a:lnSpc>
            </a:pPr>
            <a:r>
              <a:rPr lang="es-419" sz="1100" dirty="0">
                <a:effectLst/>
                <a:latin typeface="+mn-lt"/>
                <a:ea typeface="Times New Roman" panose="02020603050405020304" pitchFamily="18" charset="0"/>
              </a:rPr>
              <a:t>Berry, L. (2002). </a:t>
            </a:r>
            <a:r>
              <a:rPr lang="es-419" sz="1100" i="1" dirty="0">
                <a:effectLst/>
                <a:latin typeface="+mn-lt"/>
                <a:ea typeface="Times New Roman" panose="02020603050405020304" pitchFamily="18" charset="0"/>
              </a:rPr>
              <a:t>Un buen servicio ya no basta: cuatro principios del servicio excepcional.</a:t>
            </a:r>
            <a:r>
              <a:rPr lang="es-419" sz="1100" dirty="0">
                <a:effectLst/>
                <a:latin typeface="+mn-lt"/>
                <a:ea typeface="Times New Roman" panose="02020603050405020304" pitchFamily="18" charset="0"/>
              </a:rPr>
              <a:t> Bogotá, Colombia: Norma. Recuperado el 24 de Septiembre de 2021</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Best</a:t>
            </a:r>
            <a:r>
              <a:rPr lang="es-ES" sz="1100" dirty="0">
                <a:effectLst/>
                <a:latin typeface="+mn-lt"/>
                <a:ea typeface="Times New Roman" panose="02020603050405020304" pitchFamily="18" charset="0"/>
              </a:rPr>
              <a:t>, R. (2007). </a:t>
            </a:r>
            <a:r>
              <a:rPr lang="es-ES" sz="1100" i="1" dirty="0">
                <a:effectLst/>
                <a:latin typeface="+mn-lt"/>
                <a:ea typeface="Times New Roman" panose="02020603050405020304" pitchFamily="18" charset="0"/>
              </a:rPr>
              <a:t>Marketing estratégico.</a:t>
            </a:r>
            <a:r>
              <a:rPr lang="es-ES" sz="1100" dirty="0">
                <a:effectLst/>
                <a:latin typeface="+mn-lt"/>
                <a:ea typeface="Times New Roman" panose="02020603050405020304" pitchFamily="18" charset="0"/>
              </a:rPr>
              <a:t> Madrid: Pearson Educación S.A.</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Bolaños, D. (Enero de 2007). Planificación y programación del mantenimiento del parque automotor del departamento de </a:t>
            </a:r>
            <a:r>
              <a:rPr lang="es-ES" sz="1100" dirty="0" err="1">
                <a:effectLst/>
                <a:latin typeface="+mn-lt"/>
                <a:ea typeface="Times New Roman" panose="02020603050405020304" pitchFamily="18" charset="0"/>
              </a:rPr>
              <a:t>opras</a:t>
            </a:r>
            <a:r>
              <a:rPr lang="es-ES" sz="1100" dirty="0">
                <a:effectLst/>
                <a:latin typeface="+mn-lt"/>
                <a:ea typeface="Times New Roman" panose="02020603050405020304" pitchFamily="18" charset="0"/>
              </a:rPr>
              <a:t> públicas del IML, mediante el uso de Normas ISO9001. Latacunga, Cotopaxi, Ecuador. Obtenido de http://repositorio.espe.edu.ec/bitstream/21000/3858/1/T-ESPEL-0235.pdf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Cámara de la Industria Automotriz Ecuatoriana. (2021). </a:t>
            </a:r>
            <a:r>
              <a:rPr lang="es-ES" sz="1100" i="1" dirty="0">
                <a:effectLst/>
                <a:latin typeface="+mn-lt"/>
                <a:ea typeface="Times New Roman" panose="02020603050405020304" pitchFamily="18" charset="0"/>
              </a:rPr>
              <a:t>Boletín parque automotor circulante.</a:t>
            </a:r>
            <a:r>
              <a:rPr lang="es-ES" sz="1100" dirty="0">
                <a:effectLst/>
                <a:latin typeface="+mn-lt"/>
                <a:ea typeface="Times New Roman" panose="02020603050405020304" pitchFamily="18" charset="0"/>
              </a:rPr>
              <a:t> Junio. CINAE. Obtenido de https://www.cinae.org.ec/wp-content/uploads/2021/08/Parque_autmotor_jun21-2_compressed-1.pdf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Carro, R., &amp; González, D. (2002). Administración de la calidad total. </a:t>
            </a:r>
            <a:r>
              <a:rPr lang="es-ES" sz="1100" i="1" dirty="0">
                <a:effectLst/>
                <a:latin typeface="+mn-lt"/>
                <a:ea typeface="Times New Roman" panose="02020603050405020304" pitchFamily="18" charset="0"/>
              </a:rPr>
              <a:t>Administración de las operaciones</a:t>
            </a:r>
            <a:r>
              <a:rPr lang="es-ES" sz="1100" dirty="0">
                <a:effectLst/>
                <a:latin typeface="+mn-lt"/>
                <a:ea typeface="Times New Roman" panose="02020603050405020304" pitchFamily="18" charset="0"/>
              </a:rPr>
              <a:t>, 1-65. Recuperado el 11 de Noviembre de 2021, de http://nulan.mdp.edu.ar/1614/1/09_administracion_calidad.pdf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Chang, J. (2020). La calidad del servicio y su incidencia en el proceso de </a:t>
            </a:r>
            <a:r>
              <a:rPr lang="es-ES" sz="1100" dirty="0" err="1">
                <a:effectLst/>
                <a:latin typeface="+mn-lt"/>
                <a:ea typeface="Times New Roman" panose="02020603050405020304" pitchFamily="18" charset="0"/>
              </a:rPr>
              <a:t>decición</a:t>
            </a:r>
            <a:r>
              <a:rPr lang="es-ES" sz="1100" dirty="0">
                <a:effectLst/>
                <a:latin typeface="+mn-lt"/>
                <a:ea typeface="Times New Roman" panose="02020603050405020304" pitchFamily="18" charset="0"/>
              </a:rPr>
              <a:t> de compra de los consumidores de pizzas en la ciudad de Guayaquil. </a:t>
            </a:r>
            <a:r>
              <a:rPr lang="es-ES" sz="1100" i="1" dirty="0">
                <a:effectLst/>
                <a:latin typeface="+mn-lt"/>
                <a:ea typeface="Times New Roman" panose="02020603050405020304" pitchFamily="18" charset="0"/>
              </a:rPr>
              <a:t>Universidad Politécnica Salesiana</a:t>
            </a:r>
            <a:r>
              <a:rPr lang="es-ES" sz="1100" dirty="0">
                <a:effectLst/>
                <a:latin typeface="+mn-lt"/>
                <a:ea typeface="Times New Roman" panose="02020603050405020304" pitchFamily="18" charset="0"/>
              </a:rPr>
              <a:t>, 1-18.</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Crespo, G., D' Ambrosio, G., </a:t>
            </a:r>
            <a:r>
              <a:rPr lang="es-ES" sz="1100" dirty="0" err="1">
                <a:effectLst/>
                <a:latin typeface="+mn-lt"/>
                <a:ea typeface="Times New Roman" panose="02020603050405020304" pitchFamily="18" charset="0"/>
              </a:rPr>
              <a:t>Racines</a:t>
            </a:r>
            <a:r>
              <a:rPr lang="es-ES" sz="1100" dirty="0">
                <a:effectLst/>
                <a:latin typeface="+mn-lt"/>
                <a:ea typeface="Times New Roman" panose="02020603050405020304" pitchFamily="18" charset="0"/>
              </a:rPr>
              <a:t>, A., &amp; Castillo, L. (2016). Cómo medir la percepción de la responsabilidad social empresarial en la industria de </a:t>
            </a:r>
            <a:r>
              <a:rPr lang="es-ES" sz="1100" dirty="0" err="1">
                <a:effectLst/>
                <a:latin typeface="+mn-lt"/>
                <a:ea typeface="Times New Roman" panose="02020603050405020304" pitchFamily="18" charset="0"/>
              </a:rPr>
              <a:t>gaaseosas</a:t>
            </a:r>
            <a:r>
              <a:rPr lang="es-ES" sz="1100" dirty="0">
                <a:effectLst/>
                <a:latin typeface="+mn-lt"/>
                <a:ea typeface="Times New Roman" panose="02020603050405020304" pitchFamily="18" charset="0"/>
              </a:rPr>
              <a:t>. </a:t>
            </a:r>
            <a:r>
              <a:rPr lang="es-ES" sz="1100" i="1" dirty="0">
                <a:effectLst/>
                <a:latin typeface="+mn-lt"/>
                <a:ea typeface="Times New Roman" panose="02020603050405020304" pitchFamily="18" charset="0"/>
              </a:rPr>
              <a:t>Yura: Relaciones internacionales</a:t>
            </a:r>
            <a:r>
              <a:rPr lang="es-ES" sz="1100" dirty="0">
                <a:effectLst/>
                <a:latin typeface="+mn-lt"/>
                <a:ea typeface="Times New Roman" panose="02020603050405020304" pitchFamily="18" charset="0"/>
              </a:rPr>
              <a:t>, 1-18.</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Díaz, G. (2020). Metodología del estudio piloto. </a:t>
            </a:r>
            <a:r>
              <a:rPr lang="es-ES" sz="1100" i="1" dirty="0">
                <a:effectLst/>
                <a:latin typeface="+mn-lt"/>
                <a:ea typeface="Times New Roman" panose="02020603050405020304" pitchFamily="18" charset="0"/>
              </a:rPr>
              <a:t>Revista chilena de radiología, XXVI</a:t>
            </a:r>
            <a:r>
              <a:rPr lang="es-ES" sz="1100" dirty="0">
                <a:effectLst/>
                <a:latin typeface="+mn-lt"/>
                <a:ea typeface="Times New Roman" panose="02020603050405020304" pitchFamily="18" charset="0"/>
              </a:rPr>
              <a:t>(3), 100-104. doi:10.4067/S0717-93082020000300100 </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Donado, A. (15 de Enero de 2016). </a:t>
            </a:r>
            <a:r>
              <a:rPr lang="es-ES" sz="1100" i="1" dirty="0">
                <a:effectLst/>
                <a:latin typeface="+mn-lt"/>
                <a:ea typeface="Times New Roman" panose="02020603050405020304" pitchFamily="18" charset="0"/>
              </a:rPr>
              <a:t>Mecánica Automotriz sus Inicios</a:t>
            </a:r>
            <a:r>
              <a:rPr lang="es-ES" sz="1100" dirty="0">
                <a:effectLst/>
                <a:latin typeface="+mn-lt"/>
                <a:ea typeface="Times New Roman" panose="02020603050405020304" pitchFamily="18" charset="0"/>
              </a:rPr>
              <a:t>. Obtenido de Autosoporte: https://www.autosoporte.com/index.php/blog-automotriz/item/280-mecanica-automotriz</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Dorina</a:t>
            </a:r>
            <a:r>
              <a:rPr lang="es-ES" sz="1100" dirty="0">
                <a:effectLst/>
                <a:latin typeface="+mn-lt"/>
                <a:ea typeface="Times New Roman" panose="02020603050405020304" pitchFamily="18" charset="0"/>
              </a:rPr>
              <a:t>, S. (2005). Teoría de la Acción Razonada: Una propuesta de evaluación </a:t>
            </a:r>
            <a:r>
              <a:rPr lang="es-ES" sz="1100" dirty="0" err="1">
                <a:effectLst/>
                <a:latin typeface="+mn-lt"/>
                <a:ea typeface="Times New Roman" panose="02020603050405020304" pitchFamily="18" charset="0"/>
              </a:rPr>
              <a:t>cuali</a:t>
            </a:r>
            <a:r>
              <a:rPr lang="es-ES" sz="1100" dirty="0">
                <a:effectLst/>
                <a:latin typeface="+mn-lt"/>
                <a:ea typeface="Times New Roman" panose="02020603050405020304" pitchFamily="18" charset="0"/>
              </a:rPr>
              <a:t>-cuantitativa de las creencias acerca de la institucionalización geriátrica. </a:t>
            </a:r>
            <a:r>
              <a:rPr lang="es-ES" sz="1100" i="1" dirty="0">
                <a:effectLst/>
                <a:latin typeface="+mn-lt"/>
                <a:ea typeface="Times New Roman" panose="02020603050405020304" pitchFamily="18" charset="0"/>
              </a:rPr>
              <a:t>Evaluar</a:t>
            </a:r>
            <a:r>
              <a:rPr lang="es-ES" sz="1100" dirty="0">
                <a:effectLst/>
                <a:latin typeface="+mn-lt"/>
                <a:ea typeface="Times New Roman" panose="02020603050405020304" pitchFamily="18" charset="0"/>
              </a:rPr>
              <a:t>, 22-37. Recuperado el 10 de Noviembre de 2021, de file:///C:/Users/USUARIO/OneDrive/Documentos/%C3%9ALTIMO%20SEMESTRE/TESIS/FUENTES%20-%20TESIS%20-%20PAPERS/0.pdf</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Douglas, L., </a:t>
            </a:r>
            <a:r>
              <a:rPr lang="en-US" sz="1100" dirty="0" err="1">
                <a:effectLst/>
                <a:latin typeface="+mn-lt"/>
                <a:ea typeface="Times New Roman" panose="02020603050405020304" pitchFamily="18" charset="0"/>
              </a:rPr>
              <a:t>Marchal</a:t>
            </a:r>
            <a:r>
              <a:rPr lang="en-US" sz="1100" dirty="0">
                <a:effectLst/>
                <a:latin typeface="+mn-lt"/>
                <a:ea typeface="Times New Roman" panose="02020603050405020304" pitchFamily="18" charset="0"/>
              </a:rPr>
              <a:t>, W., &amp; </a:t>
            </a:r>
            <a:r>
              <a:rPr lang="en-US" sz="1100" dirty="0" err="1">
                <a:effectLst/>
                <a:latin typeface="+mn-lt"/>
                <a:ea typeface="Times New Roman" panose="02020603050405020304" pitchFamily="18" charset="0"/>
              </a:rPr>
              <a:t>Wathen</a:t>
            </a:r>
            <a:r>
              <a:rPr lang="en-US" sz="1100" dirty="0">
                <a:effectLst/>
                <a:latin typeface="+mn-lt"/>
                <a:ea typeface="Times New Roman" panose="02020603050405020304" pitchFamily="18" charset="0"/>
              </a:rPr>
              <a:t>, S. (2012). </a:t>
            </a:r>
            <a:r>
              <a:rPr lang="es-ES" sz="1100" i="1" dirty="0">
                <a:effectLst/>
                <a:latin typeface="+mn-lt"/>
                <a:ea typeface="Times New Roman" panose="02020603050405020304" pitchFamily="18" charset="0"/>
              </a:rPr>
              <a:t>Estadística aplicada a los negocios y a la economía.</a:t>
            </a:r>
            <a:r>
              <a:rPr lang="es-ES" sz="1100" dirty="0">
                <a:effectLst/>
                <a:latin typeface="+mn-lt"/>
                <a:ea typeface="Times New Roman" panose="02020603050405020304" pitchFamily="18" charset="0"/>
              </a:rPr>
              <a:t> México: </a:t>
            </a:r>
            <a:r>
              <a:rPr lang="es-ES" sz="1100" dirty="0" err="1">
                <a:effectLst/>
                <a:latin typeface="+mn-lt"/>
                <a:ea typeface="Times New Roman" panose="02020603050405020304" pitchFamily="18" charset="0"/>
              </a:rPr>
              <a:t>McGRAW-HILL</a:t>
            </a:r>
            <a:r>
              <a:rPr lang="es-ES" sz="1100" dirty="0">
                <a:effectLst/>
                <a:latin typeface="+mn-lt"/>
                <a:ea typeface="Times New Roman" panose="02020603050405020304" pitchFamily="18" charset="0"/>
              </a:rPr>
              <a:t>/INTERAMERICANA EDITORES, S.A.</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Droguett, F. (2012). </a:t>
            </a:r>
            <a:r>
              <a:rPr lang="es-ES" sz="1100" i="1" dirty="0">
                <a:effectLst/>
                <a:latin typeface="+mn-lt"/>
                <a:ea typeface="Times New Roman" panose="02020603050405020304" pitchFamily="18" charset="0"/>
              </a:rPr>
              <a:t>Calidad y Satisfacción en el Servicio a Clientes de la Industria Automotriz: Análisis de Principales factores que afectan a la evaluación de </a:t>
            </a:r>
            <a:r>
              <a:rPr lang="es-ES" sz="1100" i="1" dirty="0" err="1">
                <a:effectLst/>
                <a:latin typeface="+mn-lt"/>
                <a:ea typeface="Times New Roman" panose="02020603050405020304" pitchFamily="18" charset="0"/>
              </a:rPr>
              <a:t>de</a:t>
            </a:r>
            <a:r>
              <a:rPr lang="es-ES" sz="1100" i="1" dirty="0">
                <a:effectLst/>
                <a:latin typeface="+mn-lt"/>
                <a:ea typeface="Times New Roman" panose="02020603050405020304" pitchFamily="18" charset="0"/>
              </a:rPr>
              <a:t> los clientes.</a:t>
            </a:r>
            <a:r>
              <a:rPr lang="es-ES" sz="1100" dirty="0">
                <a:effectLst/>
                <a:latin typeface="+mn-lt"/>
                <a:ea typeface="Times New Roman" panose="02020603050405020304" pitchFamily="18" charset="0"/>
              </a:rPr>
              <a:t> Santiago: Universidad de Chile.</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Duque, E. J. (enero de 2005). Revisión del concepto de calidad del servicio y sus modelos de medición. </a:t>
            </a:r>
            <a:r>
              <a:rPr lang="es-ES" sz="1100" i="1" dirty="0">
                <a:effectLst/>
                <a:latin typeface="+mn-lt"/>
                <a:ea typeface="Times New Roman" panose="02020603050405020304" pitchFamily="18" charset="0"/>
              </a:rPr>
              <a:t>INNOVAR Revista de Ciencias Administrativas y Sociales, XV</a:t>
            </a:r>
            <a:r>
              <a:rPr lang="es-ES" sz="1100" dirty="0">
                <a:effectLst/>
                <a:latin typeface="+mn-lt"/>
                <a:ea typeface="Times New Roman" panose="02020603050405020304" pitchFamily="18" charset="0"/>
              </a:rPr>
              <a:t>(25), 64-80. Recuperado el 26 de Septiembre de 2021, de https://www.redalyc.org/articulo.oa?id=81802505</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El Telégrafo. (28 de Octubre de 2018). Mecánicos y talleres avalados, un pendiente en el país. </a:t>
            </a:r>
            <a:r>
              <a:rPr lang="es-ES" sz="1100" i="1" dirty="0">
                <a:effectLst/>
                <a:latin typeface="+mn-lt"/>
                <a:ea typeface="Times New Roman" panose="02020603050405020304" pitchFamily="18" charset="0"/>
              </a:rPr>
              <a:t>Mecánicos y talleres avalados, un pendiente en el país</a:t>
            </a:r>
            <a:r>
              <a:rPr lang="es-ES" sz="1100" dirty="0">
                <a:effectLst/>
                <a:latin typeface="+mn-lt"/>
                <a:ea typeface="Times New Roman" panose="02020603050405020304" pitchFamily="18" charset="0"/>
              </a:rPr>
              <a:t>, págs. 1-3. Obtenido de https://www.eltelegrafo.com.ec/noticias/quito/1/mecanicos-talleres-avalados-ecuador</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El Universo. (19 de Diciembre de 2020). Un consumidor más exigente, pero con menos para gastar se proyecta para el 2021. </a:t>
            </a:r>
            <a:r>
              <a:rPr lang="es-ES" sz="1100" i="1" dirty="0">
                <a:effectLst/>
                <a:latin typeface="+mn-lt"/>
                <a:ea typeface="Times New Roman" panose="02020603050405020304" pitchFamily="18" charset="0"/>
              </a:rPr>
              <a:t>Un consumidor más exigente, pero con menos para gastar se proyecta para el 2021</a:t>
            </a:r>
            <a:r>
              <a:rPr lang="es-ES" sz="1100" dirty="0">
                <a:effectLst/>
                <a:latin typeface="+mn-lt"/>
                <a:ea typeface="Times New Roman" panose="02020603050405020304" pitchFamily="18" charset="0"/>
              </a:rPr>
              <a:t>, págs. 1-3. Obtenido de https://www.eluniverso.com/noticias/2020/12/17/nota/8229985/tendencias-consumo-post-covid-19-2021-analisis-estudios/</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Evans, J., &amp; Lindsay, W. (2008). </a:t>
            </a:r>
            <a:r>
              <a:rPr lang="es-ES" sz="1100" i="1" dirty="0" err="1">
                <a:effectLst/>
                <a:latin typeface="+mn-lt"/>
                <a:ea typeface="Times New Roman" panose="02020603050405020304" pitchFamily="18" charset="0"/>
              </a:rPr>
              <a:t>Admisnitración</a:t>
            </a:r>
            <a:r>
              <a:rPr lang="es-ES" sz="1100" i="1" dirty="0">
                <a:effectLst/>
                <a:latin typeface="+mn-lt"/>
                <a:ea typeface="Times New Roman" panose="02020603050405020304" pitchFamily="18" charset="0"/>
              </a:rPr>
              <a:t> y control de la calidad.</a:t>
            </a:r>
            <a:r>
              <a:rPr lang="es-ES" sz="1100" dirty="0">
                <a:effectLst/>
                <a:latin typeface="+mn-lt"/>
                <a:ea typeface="Times New Roman" panose="02020603050405020304" pitchFamily="18" charset="0"/>
              </a:rPr>
              <a:t> (S. Cervantes, Ed.) México: Cengage </a:t>
            </a:r>
            <a:r>
              <a:rPr lang="es-ES" sz="1100" dirty="0" err="1">
                <a:effectLst/>
                <a:latin typeface="+mn-lt"/>
                <a:ea typeface="Times New Roman" panose="02020603050405020304" pitchFamily="18" charset="0"/>
              </a:rPr>
              <a:t>Learning</a:t>
            </a:r>
            <a:r>
              <a:rPr lang="es-ES" sz="1100" dirty="0">
                <a:effectLst/>
                <a:latin typeface="+mn-lt"/>
                <a:ea typeface="Times New Roman" panose="02020603050405020304" pitchFamily="18" charset="0"/>
              </a:rPr>
              <a:t>. Obtenido de https://www.auditorlider.com/wp-content/uploads/2019/06/Administraci%C3%B3n-y-control-de-la-calidad-7ed-James-R.-Evans-y-William-M.-Lindsay.pdf</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Famiyeh</a:t>
            </a:r>
            <a:r>
              <a:rPr lang="es-ES" sz="1100" dirty="0">
                <a:effectLst/>
                <a:latin typeface="+mn-lt"/>
                <a:ea typeface="Times New Roman" panose="02020603050405020304" pitchFamily="18" charset="0"/>
              </a:rPr>
              <a:t>, S., </a:t>
            </a:r>
            <a:r>
              <a:rPr lang="es-ES" sz="1100" dirty="0" err="1">
                <a:effectLst/>
                <a:latin typeface="+mn-lt"/>
                <a:ea typeface="Times New Roman" panose="02020603050405020304" pitchFamily="18" charset="0"/>
              </a:rPr>
              <a:t>Asante</a:t>
            </a:r>
            <a:r>
              <a:rPr lang="es-ES" sz="1100" dirty="0">
                <a:effectLst/>
                <a:latin typeface="+mn-lt"/>
                <a:ea typeface="Times New Roman" panose="02020603050405020304" pitchFamily="18" charset="0"/>
              </a:rPr>
              <a:t>, D., &amp; </a:t>
            </a:r>
            <a:r>
              <a:rPr lang="es-ES" sz="1100" dirty="0" err="1">
                <a:effectLst/>
                <a:latin typeface="+mn-lt"/>
                <a:ea typeface="Times New Roman" panose="02020603050405020304" pitchFamily="18" charset="0"/>
              </a:rPr>
              <a:t>Kwarteng</a:t>
            </a:r>
            <a:r>
              <a:rPr lang="es-ES" sz="1100" dirty="0">
                <a:effectLst/>
                <a:latin typeface="+mn-lt"/>
                <a:ea typeface="Times New Roman" panose="02020603050405020304" pitchFamily="18" charset="0"/>
              </a:rPr>
              <a:t>, A. (17 de Julio de 2018). Calidad de servicio, satisfacción del cliente y fidelización en el sector bancario: el papel moderador de la cultura organizacional. </a:t>
            </a:r>
            <a:r>
              <a:rPr lang="en-US" sz="1100" i="1" dirty="0">
                <a:effectLst/>
                <a:latin typeface="+mn-lt"/>
                <a:ea typeface="Times New Roman" panose="02020603050405020304" pitchFamily="18" charset="0"/>
              </a:rPr>
              <a:t>International Journal of Quality &amp; Reliability Management</a:t>
            </a:r>
            <a:r>
              <a:rPr lang="en-US" sz="1100" dirty="0">
                <a:effectLst/>
                <a:latin typeface="+mn-lt"/>
                <a:ea typeface="Times New Roman" panose="02020603050405020304" pitchFamily="18" charset="0"/>
              </a:rPr>
              <a:t>. </a:t>
            </a:r>
            <a:r>
              <a:rPr lang="en-US" sz="1100" dirty="0" err="1">
                <a:effectLst/>
                <a:latin typeface="+mn-lt"/>
                <a:ea typeface="Times New Roman" panose="02020603050405020304" pitchFamily="18" charset="0"/>
              </a:rPr>
              <a:t>doi:https</a:t>
            </a:r>
            <a:r>
              <a:rPr lang="en-US" sz="1100" dirty="0">
                <a:effectLst/>
                <a:latin typeface="+mn-lt"/>
                <a:ea typeface="Times New Roman" panose="02020603050405020304" pitchFamily="18" charset="0"/>
              </a:rPr>
              <a:t>://doi.org/10.1108/IJQRM-01-2017-0008</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Farías, C. (Julio de 2018). Comportamiento del consumidor e intención de compra por comida orgánica. </a:t>
            </a:r>
            <a:r>
              <a:rPr lang="es-ES" sz="1100" i="1" dirty="0">
                <a:effectLst/>
                <a:latin typeface="+mn-lt"/>
                <a:ea typeface="Times New Roman" panose="02020603050405020304" pitchFamily="18" charset="0"/>
              </a:rPr>
              <a:t>Economía y negocios</a:t>
            </a:r>
            <a:r>
              <a:rPr lang="es-ES" sz="1100" dirty="0">
                <a:effectLst/>
                <a:latin typeface="+mn-lt"/>
                <a:ea typeface="Times New Roman" panose="02020603050405020304" pitchFamily="18" charset="0"/>
              </a:rPr>
              <a:t>, 1-77. Recuperado el 13 de Noviembre de 2021</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Fischer, L., &amp; Espejo, J. (2011). </a:t>
            </a:r>
            <a:r>
              <a:rPr lang="es-ES" sz="1100" i="1" dirty="0">
                <a:effectLst/>
                <a:latin typeface="+mn-lt"/>
                <a:ea typeface="Times New Roman" panose="02020603050405020304" pitchFamily="18" charset="0"/>
              </a:rPr>
              <a:t>Mercadotecnia</a:t>
            </a:r>
            <a:r>
              <a:rPr lang="es-ES" sz="1100" dirty="0">
                <a:effectLst/>
                <a:latin typeface="+mn-lt"/>
                <a:ea typeface="Times New Roman" panose="02020603050405020304" pitchFamily="18" charset="0"/>
              </a:rPr>
              <a:t> (Cuarta ed.). México: Mc Graw Hill.</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Fuentes, M. (2004). </a:t>
            </a:r>
            <a:r>
              <a:rPr lang="es-ES" sz="1100" i="1" dirty="0">
                <a:effectLst/>
                <a:latin typeface="+mn-lt"/>
                <a:ea typeface="Times New Roman" panose="02020603050405020304" pitchFamily="18" charset="0"/>
              </a:rPr>
              <a:t>Organización de un taller automotriz.</a:t>
            </a:r>
            <a:r>
              <a:rPr lang="es-ES" sz="1100" dirty="0">
                <a:effectLst/>
                <a:latin typeface="+mn-lt"/>
                <a:ea typeface="Times New Roman" panose="02020603050405020304" pitchFamily="18" charset="0"/>
              </a:rPr>
              <a:t> Guatemala: Universidad de San Carlos.</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Ganga, F., Alarcón, N., &amp; </a:t>
            </a:r>
            <a:r>
              <a:rPr lang="es-ES" sz="1100" dirty="0" err="1">
                <a:effectLst/>
                <a:latin typeface="+mn-lt"/>
                <a:ea typeface="Times New Roman" panose="02020603050405020304" pitchFamily="18" charset="0"/>
              </a:rPr>
              <a:t>Pedraja</a:t>
            </a:r>
            <a:r>
              <a:rPr lang="es-ES" sz="1100" dirty="0">
                <a:effectLst/>
                <a:latin typeface="+mn-lt"/>
                <a:ea typeface="Times New Roman" panose="02020603050405020304" pitchFamily="18" charset="0"/>
              </a:rPr>
              <a:t>, L. (24 de Junio de 2019). Medición de calidad de servicio mediante el modelo </a:t>
            </a:r>
            <a:r>
              <a:rPr lang="es-ES" sz="1100" dirty="0" err="1">
                <a:effectLst/>
                <a:latin typeface="+mn-lt"/>
                <a:ea typeface="Times New Roman" panose="02020603050405020304" pitchFamily="18" charset="0"/>
              </a:rPr>
              <a:t>SERVQUAL:el</a:t>
            </a:r>
            <a:r>
              <a:rPr lang="es-ES" sz="1100" dirty="0">
                <a:effectLst/>
                <a:latin typeface="+mn-lt"/>
                <a:ea typeface="Times New Roman" panose="02020603050405020304" pitchFamily="18" charset="0"/>
              </a:rPr>
              <a:t> caso del Juzgado de Garantía de la ciudad de Puerto Montt - Chile. </a:t>
            </a:r>
            <a:r>
              <a:rPr lang="es-ES" sz="1100" i="1" dirty="0">
                <a:effectLst/>
                <a:latin typeface="+mn-lt"/>
                <a:ea typeface="Times New Roman" panose="02020603050405020304" pitchFamily="18" charset="0"/>
              </a:rPr>
              <a:t>Revista chilena de ingeniería, Ingeniare, XXVII</a:t>
            </a:r>
            <a:r>
              <a:rPr lang="es-ES" sz="1100" dirty="0">
                <a:effectLst/>
                <a:latin typeface="+mn-lt"/>
                <a:ea typeface="Times New Roman" panose="02020603050405020304" pitchFamily="18" charset="0"/>
              </a:rPr>
              <a:t>(4), 668-681. Recuperado el 02 de Noviembre de 2021, de https://scielo.conicyt.cl/pdf/ingeniare/v27n4/0718-3305-ingeniare-27-04-668.pdf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Henao, L. (2019). Calidad de servicio y valor percibido como antecedentes de la satisfacción de los clientes de las empresas de telecomunicaciones en Colombia. </a:t>
            </a:r>
            <a:r>
              <a:rPr lang="es-ES" sz="1100" i="1" dirty="0">
                <a:effectLst/>
                <a:latin typeface="+mn-lt"/>
                <a:ea typeface="Times New Roman" panose="02020603050405020304" pitchFamily="18" charset="0"/>
              </a:rPr>
              <a:t>Contaduría y Administración, LXC</a:t>
            </a:r>
            <a:r>
              <a:rPr lang="es-ES" sz="1100" dirty="0">
                <a:effectLst/>
                <a:latin typeface="+mn-lt"/>
                <a:ea typeface="Times New Roman" panose="02020603050405020304" pitchFamily="18" charset="0"/>
              </a:rPr>
              <a:t>(3), 1-23. doi:10.22201/fca.24488410e.2020.2318</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Henkel Ibérica S.A. (15 de Enero de 2018). </a:t>
            </a:r>
            <a:r>
              <a:rPr lang="es-ES" sz="1100" i="1" dirty="0">
                <a:effectLst/>
                <a:latin typeface="+mn-lt"/>
                <a:ea typeface="Times New Roman" panose="02020603050405020304" pitchFamily="18" charset="0"/>
              </a:rPr>
              <a:t>Ruta 401 El blog de los profesionales del Taller</a:t>
            </a:r>
            <a:r>
              <a:rPr lang="es-ES" sz="1100" dirty="0">
                <a:effectLst/>
                <a:latin typeface="+mn-lt"/>
                <a:ea typeface="Times New Roman" panose="02020603050405020304" pitchFamily="18" charset="0"/>
              </a:rPr>
              <a:t>. Obtenido de Ruta 401 El blog de los profesionales del Taller: https://blog.reparacion-vehiculos.es/los-primeros-talleres-de-coches-de-la-historia</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Hernández, E., Vidal, A., &amp; Toscano, A. (2018). Diseño innovador de un taller de servicio automotriz en la zona suroriente de Ciudad Juárez. </a:t>
            </a:r>
            <a:r>
              <a:rPr lang="es-ES" sz="1100" i="1" dirty="0" err="1">
                <a:effectLst/>
                <a:latin typeface="+mn-lt"/>
                <a:ea typeface="Times New Roman" panose="02020603050405020304" pitchFamily="18" charset="0"/>
              </a:rPr>
              <a:t>Libermex</a:t>
            </a:r>
            <a:r>
              <a:rPr lang="es-ES" sz="1100" dirty="0">
                <a:effectLst/>
                <a:latin typeface="+mn-lt"/>
                <a:ea typeface="Times New Roman" panose="02020603050405020304" pitchFamily="18" charset="0"/>
              </a:rPr>
              <a:t>, 107-170.</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Hernández, R., Fernández, C., &amp; Baptista, M. (2014). </a:t>
            </a:r>
            <a:r>
              <a:rPr lang="es-ES" sz="1100" i="1" dirty="0">
                <a:effectLst/>
                <a:latin typeface="+mn-lt"/>
                <a:ea typeface="Times New Roman" panose="02020603050405020304" pitchFamily="18" charset="0"/>
              </a:rPr>
              <a:t>Metodología de la Investigación</a:t>
            </a:r>
            <a:r>
              <a:rPr lang="es-ES" sz="1100" dirty="0">
                <a:effectLst/>
                <a:latin typeface="+mn-lt"/>
                <a:ea typeface="Times New Roman" panose="02020603050405020304" pitchFamily="18" charset="0"/>
              </a:rPr>
              <a:t> (Sexta ed.). México D. F., México: Mc Graw Hill.</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Humbría</a:t>
            </a:r>
            <a:r>
              <a:rPr lang="es-ES" sz="1100" dirty="0">
                <a:effectLst/>
                <a:latin typeface="+mn-lt"/>
                <a:ea typeface="Times New Roman" panose="02020603050405020304" pitchFamily="18" charset="0"/>
              </a:rPr>
              <a:t>, M. (2010). Proceso de decisión de compra del cliente marabino ante la publicidad de las tarjetas de la Banca Universal. </a:t>
            </a:r>
            <a:r>
              <a:rPr lang="es-ES" sz="1100" i="1" dirty="0">
                <a:effectLst/>
                <a:latin typeface="+mn-lt"/>
                <a:ea typeface="Times New Roman" panose="02020603050405020304" pitchFamily="18" charset="0"/>
              </a:rPr>
              <a:t>Revista Electrónica de Gerencia Empresarial, II</a:t>
            </a:r>
            <a:r>
              <a:rPr lang="es-ES" sz="1100" dirty="0">
                <a:effectLst/>
                <a:latin typeface="+mn-lt"/>
                <a:ea typeface="Times New Roman" panose="02020603050405020304" pitchFamily="18" charset="0"/>
              </a:rPr>
              <a:t>(1). Recuperado el 27 de Septiembre de 2021, de http://bdigital.ula.ve/storage/pdf/coeptum/v2n1/art1.pdf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Instituto Nacional de Estadísticas y Censos [INEC]. (2019). </a:t>
            </a:r>
            <a:r>
              <a:rPr lang="es-ES" sz="1100" i="1" dirty="0">
                <a:effectLst/>
                <a:latin typeface="+mn-lt"/>
                <a:ea typeface="Times New Roman" panose="02020603050405020304" pitchFamily="18" charset="0"/>
              </a:rPr>
              <a:t>Proyección cantonal total 2010-2020.</a:t>
            </a:r>
            <a:r>
              <a:rPr lang="es-ES" sz="1100" dirty="0">
                <a:effectLst/>
                <a:latin typeface="+mn-lt"/>
                <a:ea typeface="Times New Roman" panose="02020603050405020304" pitchFamily="18" charset="0"/>
              </a:rPr>
              <a:t> Quito: INEC.</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Kotler, P., &amp; Armstrong, G. (2012). </a:t>
            </a:r>
            <a:r>
              <a:rPr lang="en-US" sz="1100" i="1" dirty="0">
                <a:effectLst/>
                <a:latin typeface="+mn-lt"/>
                <a:ea typeface="Times New Roman" panose="02020603050405020304" pitchFamily="18" charset="0"/>
              </a:rPr>
              <a:t>Marketing.</a:t>
            </a:r>
            <a:r>
              <a:rPr lang="en-US" sz="1100" dirty="0">
                <a:effectLst/>
                <a:latin typeface="+mn-lt"/>
                <a:ea typeface="Times New Roman" panose="02020603050405020304" pitchFamily="18" charset="0"/>
              </a:rPr>
              <a:t> </a:t>
            </a:r>
            <a:r>
              <a:rPr lang="es-ES" sz="1100" dirty="0">
                <a:effectLst/>
                <a:latin typeface="+mn-lt"/>
                <a:ea typeface="Times New Roman" panose="02020603050405020304" pitchFamily="18" charset="0"/>
              </a:rPr>
              <a:t>México: Pearson </a:t>
            </a:r>
            <a:r>
              <a:rPr lang="es-ES" sz="1100" dirty="0" err="1">
                <a:effectLst/>
                <a:latin typeface="+mn-lt"/>
                <a:ea typeface="Times New Roman" panose="02020603050405020304" pitchFamily="18" charset="0"/>
              </a:rPr>
              <a:t>Education</a:t>
            </a:r>
            <a:r>
              <a:rPr lang="es-ES" sz="1100" dirty="0">
                <a:effectLst/>
                <a:latin typeface="+mn-lt"/>
                <a:ea typeface="Times New Roman" panose="02020603050405020304" pitchFamily="18" charset="0"/>
              </a:rPr>
              <a:t>.</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Lechuga, E., Agustín, V., &amp; Toscano, A. (2018). Diseño innovador de un taller de servicio y reparación automotriz en la zona suroriente de </a:t>
            </a:r>
            <a:r>
              <a:rPr lang="es-ES" sz="1100" dirty="0" err="1">
                <a:effectLst/>
                <a:latin typeface="+mn-lt"/>
                <a:ea typeface="Times New Roman" panose="02020603050405020304" pitchFamily="18" charset="0"/>
              </a:rPr>
              <a:t>Juarez</a:t>
            </a:r>
            <a:r>
              <a:rPr lang="es-ES" sz="1100" dirty="0">
                <a:effectLst/>
                <a:latin typeface="+mn-lt"/>
                <a:ea typeface="Times New Roman" panose="02020603050405020304" pitchFamily="18" charset="0"/>
              </a:rPr>
              <a:t>. (D. G. Científica., Ed.) </a:t>
            </a:r>
            <a:r>
              <a:rPr lang="es-ES" sz="1100" i="1" dirty="0">
                <a:effectLst/>
                <a:latin typeface="+mn-lt"/>
                <a:ea typeface="Times New Roman" panose="02020603050405020304" pitchFamily="18" charset="0"/>
              </a:rPr>
              <a:t>Innovación en la gestión de las Universidades, I</a:t>
            </a:r>
            <a:r>
              <a:rPr lang="es-ES" sz="1100" dirty="0">
                <a:effectLst/>
                <a:latin typeface="+mn-lt"/>
                <a:ea typeface="Times New Roman" panose="02020603050405020304" pitchFamily="18" charset="0"/>
              </a:rPr>
              <a:t>, 124-151. Recuperado el 20 de Noviembre de 2021</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León, F. (2008). La percepción de la responsabilidad social empresarial por parte del consumidor. </a:t>
            </a:r>
            <a:r>
              <a:rPr lang="es-ES" sz="1100" i="1" dirty="0">
                <a:effectLst/>
                <a:latin typeface="+mn-lt"/>
                <a:ea typeface="Times New Roman" panose="02020603050405020304" pitchFamily="18" charset="0"/>
              </a:rPr>
              <a:t>Visión gerencial</a:t>
            </a:r>
            <a:r>
              <a:rPr lang="es-ES" sz="1100" dirty="0">
                <a:effectLst/>
                <a:latin typeface="+mn-lt"/>
                <a:ea typeface="Times New Roman" panose="02020603050405020304" pitchFamily="18" charset="0"/>
              </a:rPr>
              <a:t>(1), 83-95. Obtenido de https://www.redalyc.org/pdf/4655/465545878013.pdf</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Lushc</a:t>
            </a:r>
            <a:r>
              <a:rPr lang="es-ES" sz="1100" dirty="0">
                <a:effectLst/>
                <a:latin typeface="+mn-lt"/>
                <a:ea typeface="Times New Roman" panose="02020603050405020304" pitchFamily="18" charset="0"/>
              </a:rPr>
              <a:t>, R., Stephen, V., &amp; </a:t>
            </a:r>
            <a:r>
              <a:rPr lang="es-ES" sz="1100" dirty="0" err="1">
                <a:effectLst/>
                <a:latin typeface="+mn-lt"/>
                <a:ea typeface="Times New Roman" panose="02020603050405020304" pitchFamily="18" charset="0"/>
              </a:rPr>
              <a:t>Tanniru</a:t>
            </a:r>
            <a:r>
              <a:rPr lang="es-ES" sz="1100" dirty="0">
                <a:effectLst/>
                <a:latin typeface="+mn-lt"/>
                <a:ea typeface="Times New Roman" panose="02020603050405020304" pitchFamily="18" charset="0"/>
              </a:rPr>
              <a:t>, M. (2009). </a:t>
            </a:r>
            <a:r>
              <a:rPr lang="en-US" sz="1100" dirty="0">
                <a:effectLst/>
                <a:latin typeface="+mn-lt"/>
                <a:ea typeface="Times New Roman" panose="02020603050405020304" pitchFamily="18" charset="0"/>
              </a:rPr>
              <a:t>Service, value networks and learning. </a:t>
            </a:r>
            <a:r>
              <a:rPr lang="en-US" sz="1100" i="1" dirty="0">
                <a:effectLst/>
                <a:latin typeface="+mn-lt"/>
                <a:ea typeface="Times New Roman" panose="02020603050405020304" pitchFamily="18" charset="0"/>
              </a:rPr>
              <a:t>Journal of Academy of Marketing Science, XXXVIII</a:t>
            </a:r>
            <a:r>
              <a:rPr lang="en-US" sz="1100" dirty="0">
                <a:effectLst/>
                <a:latin typeface="+mn-lt"/>
                <a:ea typeface="Times New Roman" panose="02020603050405020304" pitchFamily="18" charset="0"/>
              </a:rPr>
              <a:t>(1), 19-31. doi:10.1007 / s11747-008-0131-z</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Malhotra, N. (2008). </a:t>
            </a:r>
            <a:r>
              <a:rPr lang="es-ES" sz="1100" i="1" dirty="0">
                <a:effectLst/>
                <a:latin typeface="+mn-lt"/>
                <a:ea typeface="Times New Roman" panose="02020603050405020304" pitchFamily="18" charset="0"/>
              </a:rPr>
              <a:t>Investigación de mercados.</a:t>
            </a:r>
            <a:r>
              <a:rPr lang="es-ES" sz="1100" dirty="0">
                <a:effectLst/>
                <a:latin typeface="+mn-lt"/>
                <a:ea typeface="Times New Roman" panose="02020603050405020304" pitchFamily="18" charset="0"/>
              </a:rPr>
              <a:t> México: Pearson Educación.</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Maslow, A. (1954). Una teoría de la motivación humana. En A. Maslow, </a:t>
            </a:r>
            <a:r>
              <a:rPr lang="es-ES" sz="1100" i="1" dirty="0">
                <a:effectLst/>
                <a:latin typeface="+mn-lt"/>
                <a:ea typeface="Times New Roman" panose="02020603050405020304" pitchFamily="18" charset="0"/>
              </a:rPr>
              <a:t>Motivación y Personalidad</a:t>
            </a:r>
            <a:r>
              <a:rPr lang="es-ES" sz="1100" dirty="0">
                <a:effectLst/>
                <a:latin typeface="+mn-lt"/>
                <a:ea typeface="Times New Roman" panose="02020603050405020304" pitchFamily="18" charset="0"/>
              </a:rPr>
              <a:t> (págs. 21-38). Madrid: Harper &amp; </a:t>
            </a:r>
            <a:r>
              <a:rPr lang="es-ES" sz="1100" dirty="0" err="1">
                <a:effectLst/>
                <a:latin typeface="+mn-lt"/>
                <a:ea typeface="Times New Roman" panose="02020603050405020304" pitchFamily="18" charset="0"/>
              </a:rPr>
              <a:t>Row</a:t>
            </a:r>
            <a:r>
              <a:rPr lang="es-ES" sz="1100" dirty="0">
                <a:effectLst/>
                <a:latin typeface="+mn-lt"/>
                <a:ea typeface="Times New Roman" panose="02020603050405020304" pitchFamily="18" charset="0"/>
              </a:rPr>
              <a:t>, </a:t>
            </a:r>
            <a:r>
              <a:rPr lang="es-ES" sz="1100" dirty="0" err="1">
                <a:effectLst/>
                <a:latin typeface="+mn-lt"/>
                <a:ea typeface="Times New Roman" panose="02020603050405020304" pitchFamily="18" charset="0"/>
              </a:rPr>
              <a:t>Publishers</a:t>
            </a:r>
            <a:r>
              <a:rPr lang="es-ES" sz="1100" dirty="0">
                <a:effectLst/>
                <a:latin typeface="+mn-lt"/>
                <a:ea typeface="Times New Roman" panose="02020603050405020304" pitchFamily="18" charset="0"/>
              </a:rPr>
              <a:t>, Inc. Obtenido de https://books.google.com.ec/books?hl=es&amp;lr=&amp;id=8wPdj2Jzqg0C&amp;oi=fnd&amp;pg=PR13&amp;dq=motivaci%C3%B3n+maslow&amp;ots=F0d_0vPmdp&amp;sig=egxQYJOX7fMKc3WCuy4gdPyMof0#v=onepage&amp;q=motivaci%C3%B3n%20maslow&amp;f=false</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Mimi, S., &amp; John, U. (Diciembre de 2000). </a:t>
            </a:r>
            <a:r>
              <a:rPr lang="en-US" sz="1100" dirty="0">
                <a:effectLst/>
                <a:latin typeface="+mn-lt"/>
                <a:ea typeface="Times New Roman" panose="02020603050405020304" pitchFamily="18" charset="0"/>
              </a:rPr>
              <a:t>The city and the car. (J. Editors, Ed.) </a:t>
            </a:r>
            <a:r>
              <a:rPr lang="en-US" sz="1100" i="1" dirty="0">
                <a:effectLst/>
                <a:latin typeface="+mn-lt"/>
                <a:ea typeface="Times New Roman" panose="02020603050405020304" pitchFamily="18" charset="0"/>
              </a:rPr>
              <a:t>International Journal of Urban and Regional Research, IV</a:t>
            </a:r>
            <a:r>
              <a:rPr lang="en-US" sz="1100" dirty="0">
                <a:effectLst/>
                <a:latin typeface="+mn-lt"/>
                <a:ea typeface="Times New Roman" panose="02020603050405020304" pitchFamily="18" charset="0"/>
              </a:rPr>
              <a:t>(24), 737-757. doi:10.1111/1468</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Mora, C. (2011). La calidad del servicio y la </a:t>
            </a:r>
            <a:r>
              <a:rPr lang="es-ES" sz="1100" dirty="0" err="1">
                <a:effectLst/>
                <a:latin typeface="+mn-lt"/>
                <a:ea typeface="Times New Roman" panose="02020603050405020304" pitchFamily="18" charset="0"/>
              </a:rPr>
              <a:t>satisfación</a:t>
            </a:r>
            <a:r>
              <a:rPr lang="es-ES" sz="1100" dirty="0">
                <a:effectLst/>
                <a:latin typeface="+mn-lt"/>
                <a:ea typeface="Times New Roman" panose="02020603050405020304" pitchFamily="18" charset="0"/>
              </a:rPr>
              <a:t> del consumidor. </a:t>
            </a:r>
            <a:r>
              <a:rPr lang="es-ES" sz="1100" i="1" dirty="0" err="1">
                <a:effectLst/>
                <a:latin typeface="+mn-lt"/>
                <a:ea typeface="Times New Roman" panose="02020603050405020304" pitchFamily="18" charset="0"/>
              </a:rPr>
              <a:t>Remark</a:t>
            </a:r>
            <a:r>
              <a:rPr lang="es-ES" sz="1100" i="1" dirty="0">
                <a:effectLst/>
                <a:latin typeface="+mn-lt"/>
                <a:ea typeface="Times New Roman" panose="02020603050405020304" pitchFamily="18" charset="0"/>
              </a:rPr>
              <a:t>, X</a:t>
            </a:r>
            <a:r>
              <a:rPr lang="es-ES" sz="1100" dirty="0">
                <a:effectLst/>
                <a:latin typeface="+mn-lt"/>
                <a:ea typeface="Times New Roman" panose="02020603050405020304" pitchFamily="18" charset="0"/>
              </a:rPr>
              <a:t>(2), 146-162. Recuperado el 26 de Septiembre de 2021, de https://www.redalyc.org/pdf/4717/471747525008.pdf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Navas, N. (2010). Diseño y construcción de una máquina de vapor de Newcomen. </a:t>
            </a:r>
            <a:r>
              <a:rPr lang="es-ES" sz="1100" i="1" dirty="0">
                <a:effectLst/>
                <a:latin typeface="+mn-lt"/>
                <a:ea typeface="Times New Roman" panose="02020603050405020304" pitchFamily="18" charset="0"/>
              </a:rPr>
              <a:t>Politécnica de Madrid</a:t>
            </a:r>
            <a:r>
              <a:rPr lang="es-ES" sz="1100" dirty="0">
                <a:effectLst/>
                <a:latin typeface="+mn-lt"/>
                <a:ea typeface="Times New Roman" panose="02020603050405020304" pitchFamily="18" charset="0"/>
              </a:rPr>
              <a:t>, 1-64. Obtenido de https://oa.upm.es/44257/1/PFC_NESTOR_NAVAS_NIEVES_a.pdf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Novoa, G., </a:t>
            </a:r>
            <a:r>
              <a:rPr lang="es-ES" sz="1100" dirty="0" err="1">
                <a:effectLst/>
                <a:latin typeface="+mn-lt"/>
                <a:ea typeface="Times New Roman" panose="02020603050405020304" pitchFamily="18" charset="0"/>
              </a:rPr>
              <a:t>Asbún</a:t>
            </a:r>
            <a:r>
              <a:rPr lang="es-ES" sz="1100" dirty="0">
                <a:effectLst/>
                <a:latin typeface="+mn-lt"/>
                <a:ea typeface="Times New Roman" panose="02020603050405020304" pitchFamily="18" charset="0"/>
              </a:rPr>
              <a:t>, J., &amp; Sevilla, M. (2016). Responsabilidad profesional aplicada a la farmacovigilancia: un estudio de caso en México. </a:t>
            </a:r>
            <a:r>
              <a:rPr lang="es-ES" sz="1100" i="1" dirty="0">
                <a:effectLst/>
                <a:latin typeface="+mn-lt"/>
                <a:ea typeface="Times New Roman" panose="02020603050405020304" pitchFamily="18" charset="0"/>
              </a:rPr>
              <a:t>Acta </a:t>
            </a:r>
            <a:r>
              <a:rPr lang="es-ES" sz="1100" i="1" dirty="0" err="1">
                <a:effectLst/>
                <a:latin typeface="+mn-lt"/>
                <a:ea typeface="Times New Roman" panose="02020603050405020304" pitchFamily="18" charset="0"/>
              </a:rPr>
              <a:t>bioethica</a:t>
            </a:r>
            <a:r>
              <a:rPr lang="es-ES" sz="1100" i="1" dirty="0">
                <a:effectLst/>
                <a:latin typeface="+mn-lt"/>
                <a:ea typeface="Times New Roman" panose="02020603050405020304" pitchFamily="18" charset="0"/>
              </a:rPr>
              <a:t>, XXII</a:t>
            </a:r>
            <a:r>
              <a:rPr lang="es-ES" sz="1100" dirty="0">
                <a:effectLst/>
                <a:latin typeface="+mn-lt"/>
                <a:ea typeface="Times New Roman" panose="02020603050405020304" pitchFamily="18" charset="0"/>
              </a:rPr>
              <a:t>(2), 269-280. doi:10.4067/S1726-569X2016000200014 </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Olivares, B. (1968). Compendio del condicionamiento operante. </a:t>
            </a:r>
            <a:r>
              <a:rPr lang="es-ES" sz="1100" i="1" dirty="0">
                <a:effectLst/>
                <a:latin typeface="+mn-lt"/>
                <a:ea typeface="Times New Roman" panose="02020603050405020304" pitchFamily="18" charset="0"/>
              </a:rPr>
              <a:t>ACADEMIA</a:t>
            </a:r>
            <a:r>
              <a:rPr lang="es-ES" sz="1100" dirty="0">
                <a:effectLst/>
                <a:latin typeface="+mn-lt"/>
                <a:ea typeface="Times New Roman" panose="02020603050405020304" pitchFamily="18" charset="0"/>
              </a:rPr>
              <a:t>, 1-167.</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Osores, M., Palma, J., Montes, V., &amp; Videla, K. (29 de Mayo de 2016). Estudio comparativo de las variables externas que influyen en la decisión de compra de artículos deportivos por parte de jóvenes. </a:t>
            </a:r>
            <a:r>
              <a:rPr lang="es-ES" sz="1100" i="1" dirty="0">
                <a:effectLst/>
                <a:latin typeface="+mn-lt"/>
                <a:ea typeface="Times New Roman" panose="02020603050405020304" pitchFamily="18" charset="0"/>
              </a:rPr>
              <a:t>Revista Academia &amp; Negocios, II</a:t>
            </a:r>
            <a:r>
              <a:rPr lang="es-ES" sz="1100" dirty="0">
                <a:effectLst/>
                <a:latin typeface="+mn-lt"/>
                <a:ea typeface="Times New Roman" panose="02020603050405020304" pitchFamily="18" charset="0"/>
              </a:rPr>
              <a:t>(1), 19-32. Recuperado el 11 de Noviembre de 2021, de https://www.redalyc.org/articulo.oa?id=560863109003</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Oviedo, G. (2004). La definición del concepto de percepción en psicología con base en la Teoría Gestalt. </a:t>
            </a:r>
            <a:r>
              <a:rPr lang="es-ES" sz="1100" i="1" dirty="0">
                <a:effectLst/>
                <a:latin typeface="+mn-lt"/>
                <a:ea typeface="Times New Roman" panose="02020603050405020304" pitchFamily="18" charset="0"/>
              </a:rPr>
              <a:t>Revista de Estudios Sociales</a:t>
            </a:r>
            <a:r>
              <a:rPr lang="es-ES" sz="1100" dirty="0">
                <a:effectLst/>
                <a:latin typeface="+mn-lt"/>
                <a:ea typeface="Times New Roman" panose="02020603050405020304" pitchFamily="18" charset="0"/>
              </a:rPr>
              <a:t>, 89-96. Recuperado el 20 de Septiembre de 2021, de http://www.scielo.org.co/pdf/res/n18/n18a10.pdf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Pachucho, P., Cueva, J., </a:t>
            </a:r>
            <a:r>
              <a:rPr lang="es-ES" sz="1100" dirty="0" err="1">
                <a:effectLst/>
                <a:latin typeface="+mn-lt"/>
                <a:ea typeface="Times New Roman" panose="02020603050405020304" pitchFamily="18" charset="0"/>
              </a:rPr>
              <a:t>Sumba</a:t>
            </a:r>
            <a:r>
              <a:rPr lang="es-ES" sz="1100" dirty="0">
                <a:effectLst/>
                <a:latin typeface="+mn-lt"/>
                <a:ea typeface="Times New Roman" panose="02020603050405020304" pitchFamily="18" charset="0"/>
              </a:rPr>
              <a:t>, N., &amp; Delgado, S. (19 de Agosto de 2021). Marketing de contenidos y la decisión de compra del consumidor de la generación Y. </a:t>
            </a:r>
            <a:r>
              <a:rPr lang="es-ES" sz="1100" i="1" dirty="0">
                <a:effectLst/>
                <a:latin typeface="+mn-lt"/>
                <a:ea typeface="Times New Roman" panose="02020603050405020304" pitchFamily="18" charset="0"/>
              </a:rPr>
              <a:t>Revista Científica Multidisciplinaria, VI</a:t>
            </a:r>
            <a:r>
              <a:rPr lang="es-ES" sz="1100" dirty="0">
                <a:effectLst/>
                <a:latin typeface="+mn-lt"/>
                <a:ea typeface="Times New Roman" panose="02020603050405020304" pitchFamily="18" charset="0"/>
              </a:rPr>
              <a:t>(3), 44-59. </a:t>
            </a:r>
            <a:r>
              <a:rPr lang="es-ES" sz="1100" dirty="0" err="1">
                <a:effectLst/>
                <a:latin typeface="+mn-lt"/>
                <a:ea typeface="Times New Roman" panose="02020603050405020304" pitchFamily="18" charset="0"/>
              </a:rPr>
              <a:t>doi:https</a:t>
            </a:r>
            <a:r>
              <a:rPr lang="es-ES" sz="1100" dirty="0">
                <a:effectLst/>
                <a:latin typeface="+mn-lt"/>
                <a:ea typeface="Times New Roman" panose="02020603050405020304" pitchFamily="18" charset="0"/>
              </a:rPr>
              <a:t>://doi.org/10.25214/27114406.1123</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Parasuraman, A., Zeithaml, V., &amp; Berry, L. (1985). A Conceptual Model of Service Quality and its Implications for Future Research. </a:t>
            </a:r>
            <a:r>
              <a:rPr lang="es-ES" sz="1100" i="1" dirty="0" err="1">
                <a:effectLst/>
                <a:latin typeface="+mn-lt"/>
                <a:ea typeface="Times New Roman" panose="02020603050405020304" pitchFamily="18" charset="0"/>
              </a:rPr>
              <a:t>Journal</a:t>
            </a:r>
            <a:r>
              <a:rPr lang="es-ES" sz="1100" i="1" dirty="0">
                <a:effectLst/>
                <a:latin typeface="+mn-lt"/>
                <a:ea typeface="Times New Roman" panose="02020603050405020304" pitchFamily="18" charset="0"/>
              </a:rPr>
              <a:t> </a:t>
            </a:r>
            <a:r>
              <a:rPr lang="es-ES" sz="1100" i="1" dirty="0" err="1">
                <a:effectLst/>
                <a:latin typeface="+mn-lt"/>
                <a:ea typeface="Times New Roman" panose="02020603050405020304" pitchFamily="18" charset="0"/>
              </a:rPr>
              <a:t>of</a:t>
            </a:r>
            <a:r>
              <a:rPr lang="es-ES" sz="1100" i="1" dirty="0">
                <a:effectLst/>
                <a:latin typeface="+mn-lt"/>
                <a:ea typeface="Times New Roman" panose="02020603050405020304" pitchFamily="18" charset="0"/>
              </a:rPr>
              <a:t> Marketing, LIX</a:t>
            </a:r>
            <a:r>
              <a:rPr lang="es-ES" sz="1100" dirty="0">
                <a:effectLst/>
                <a:latin typeface="+mn-lt"/>
                <a:ea typeface="Times New Roman" panose="02020603050405020304" pitchFamily="18" charset="0"/>
              </a:rPr>
              <a:t>(4), 41-50.</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Pazmiño, R. (2019). Plan estratégico para impulsar el posicionamiento de la Mecánica Automotriz "</a:t>
            </a:r>
            <a:r>
              <a:rPr lang="es-ES" sz="1100" dirty="0" err="1">
                <a:effectLst/>
                <a:latin typeface="+mn-lt"/>
                <a:ea typeface="Times New Roman" panose="02020603050405020304" pitchFamily="18" charset="0"/>
              </a:rPr>
              <a:t>Mantencar</a:t>
            </a:r>
            <a:r>
              <a:rPr lang="es-ES" sz="1100" dirty="0">
                <a:effectLst/>
                <a:latin typeface="+mn-lt"/>
                <a:ea typeface="Times New Roman" panose="02020603050405020304" pitchFamily="18" charset="0"/>
              </a:rPr>
              <a:t>". 1-116. Recuperado el 10 de Noviembre de 2021, de http://repositorio.puce.edu.ec/bitstream/handle/22000/16415/TESIS%20FINAL%20JOSEPH.pdf?sequence=1&amp;isAllowed=y</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Peralvillo, M. (7 de Diciembre de 2020). </a:t>
            </a:r>
            <a:r>
              <a:rPr lang="es-ES" sz="1100" i="1" dirty="0">
                <a:effectLst/>
                <a:latin typeface="+mn-lt"/>
                <a:ea typeface="Times New Roman" panose="02020603050405020304" pitchFamily="18" charset="0"/>
              </a:rPr>
              <a:t>Mecánica Automotriz, una historia de tornillos y tuercas</a:t>
            </a:r>
            <a:r>
              <a:rPr lang="es-ES" sz="1100" dirty="0">
                <a:effectLst/>
                <a:latin typeface="+mn-lt"/>
                <a:ea typeface="Times New Roman" panose="02020603050405020304" pitchFamily="18" charset="0"/>
              </a:rPr>
              <a:t>. Obtenido de Alianza Automotriz Revista Especializada: https://alianzaautomotriz.com/mecanica-automotriz-una-historia-de-tornillos-y-tuercas/</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Ponce, M., </a:t>
            </a:r>
            <a:r>
              <a:rPr lang="es-ES" sz="1100" dirty="0" err="1">
                <a:effectLst/>
                <a:latin typeface="+mn-lt"/>
                <a:ea typeface="Times New Roman" panose="02020603050405020304" pitchFamily="18" charset="0"/>
              </a:rPr>
              <a:t>Besanilla</a:t>
            </a:r>
            <a:r>
              <a:rPr lang="es-ES" sz="1100" dirty="0">
                <a:effectLst/>
                <a:latin typeface="+mn-lt"/>
                <a:ea typeface="Times New Roman" panose="02020603050405020304" pitchFamily="18" charset="0"/>
              </a:rPr>
              <a:t>, T., &amp; Rodríguez, H. (2017). </a:t>
            </a:r>
            <a:r>
              <a:rPr lang="es-ES" sz="1100" i="1" dirty="0">
                <a:effectLst/>
                <a:latin typeface="+mn-lt"/>
                <a:ea typeface="Times New Roman" panose="02020603050405020304" pitchFamily="18" charset="0"/>
              </a:rPr>
              <a:t>Factores que influyen en el comportamiento del consumidor.</a:t>
            </a:r>
            <a:r>
              <a:rPr lang="es-ES" sz="1100" dirty="0">
                <a:effectLst/>
                <a:latin typeface="+mn-lt"/>
                <a:ea typeface="Times New Roman" panose="02020603050405020304" pitchFamily="18" charset="0"/>
              </a:rPr>
              <a:t> Obtenido de Factores que influyen en el comportamiento del consumidor: https://www.eumed.net/ce/2012/dhi.pdf</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Possebon</a:t>
            </a:r>
            <a:r>
              <a:rPr lang="es-ES" sz="1100" dirty="0">
                <a:effectLst/>
                <a:latin typeface="+mn-lt"/>
                <a:ea typeface="Times New Roman" panose="02020603050405020304" pitchFamily="18" charset="0"/>
              </a:rPr>
              <a:t>, J., </a:t>
            </a:r>
            <a:r>
              <a:rPr lang="es-ES" sz="1100" dirty="0" err="1">
                <a:effectLst/>
                <a:latin typeface="+mn-lt"/>
                <a:ea typeface="Times New Roman" panose="02020603050405020304" pitchFamily="18" charset="0"/>
              </a:rPr>
              <a:t>Cervi</a:t>
            </a:r>
            <a:r>
              <a:rPr lang="es-ES" sz="1100" dirty="0">
                <a:effectLst/>
                <a:latin typeface="+mn-lt"/>
                <a:ea typeface="Times New Roman" panose="02020603050405020304" pitchFamily="18" charset="0"/>
              </a:rPr>
              <a:t>, C., &amp; </a:t>
            </a:r>
            <a:r>
              <a:rPr lang="es-ES" sz="1100" dirty="0" err="1">
                <a:effectLst/>
                <a:latin typeface="+mn-lt"/>
                <a:ea typeface="Times New Roman" panose="02020603050405020304" pitchFamily="18" charset="0"/>
              </a:rPr>
              <a:t>Knebel</a:t>
            </a:r>
            <a:r>
              <a:rPr lang="es-ES" sz="1100" dirty="0">
                <a:effectLst/>
                <a:latin typeface="+mn-lt"/>
                <a:ea typeface="Times New Roman" panose="02020603050405020304" pitchFamily="18" charset="0"/>
              </a:rPr>
              <a:t>, D. (Octubre de 2019). Factores que influyen en la decisión de compra de viajes turísticos, un estudio en el Noreste de Río Grande do Sul (Brasil). </a:t>
            </a:r>
            <a:r>
              <a:rPr lang="es-ES" sz="1100" i="1" dirty="0">
                <a:effectLst/>
                <a:latin typeface="+mn-lt"/>
                <a:ea typeface="Times New Roman" panose="02020603050405020304" pitchFamily="18" charset="0"/>
              </a:rPr>
              <a:t>Estudio y perspectivas en Turismo, XXVIII</a:t>
            </a:r>
            <a:r>
              <a:rPr lang="es-ES" sz="1100" dirty="0">
                <a:effectLst/>
                <a:latin typeface="+mn-lt"/>
                <a:ea typeface="Times New Roman" panose="02020603050405020304" pitchFamily="18" charset="0"/>
              </a:rPr>
              <a:t>(4), 903-922. Recuperado el 16 de Noviembre de 2021, de https://www.redalyc.org/articulo.oa?id=180762638003</a:t>
            </a:r>
            <a:endParaRPr lang="es-EC" sz="1100" dirty="0">
              <a:effectLst/>
              <a:latin typeface="+mn-lt"/>
              <a:ea typeface="Times New Roman" panose="02020603050405020304" pitchFamily="18" charset="0"/>
            </a:endParaRPr>
          </a:p>
          <a:p>
            <a:pPr marL="457200" indent="-457200">
              <a:lnSpc>
                <a:spcPct val="200000"/>
              </a:lnSpc>
            </a:pPr>
            <a:r>
              <a:rPr lang="es-MX" sz="1100" dirty="0" err="1">
                <a:effectLst/>
                <a:latin typeface="+mn-lt"/>
                <a:ea typeface="Times New Roman" panose="02020603050405020304" pitchFamily="18" charset="0"/>
              </a:rPr>
              <a:t>Pradipta</a:t>
            </a:r>
            <a:r>
              <a:rPr lang="es-MX" sz="1100" dirty="0">
                <a:effectLst/>
                <a:latin typeface="+mn-lt"/>
                <a:ea typeface="Times New Roman" panose="02020603050405020304" pitchFamily="18" charset="0"/>
              </a:rPr>
              <a:t>, I., </a:t>
            </a:r>
            <a:r>
              <a:rPr lang="es-MX" sz="1100" dirty="0" err="1">
                <a:effectLst/>
                <a:latin typeface="+mn-lt"/>
                <a:ea typeface="Times New Roman" panose="02020603050405020304" pitchFamily="18" charset="0"/>
              </a:rPr>
              <a:t>Maulana</a:t>
            </a:r>
            <a:r>
              <a:rPr lang="es-MX" sz="1100" dirty="0">
                <a:effectLst/>
                <a:latin typeface="+mn-lt"/>
                <a:ea typeface="Times New Roman" panose="02020603050405020304" pitchFamily="18" charset="0"/>
              </a:rPr>
              <a:t>, Y., &amp; </a:t>
            </a:r>
            <a:r>
              <a:rPr lang="es-MX" sz="1100" dirty="0" err="1">
                <a:effectLst/>
                <a:latin typeface="+mn-lt"/>
                <a:ea typeface="Times New Roman" panose="02020603050405020304" pitchFamily="18" charset="0"/>
              </a:rPr>
              <a:t>Sanjaya</a:t>
            </a:r>
            <a:r>
              <a:rPr lang="es-MX" sz="1100" dirty="0">
                <a:effectLst/>
                <a:latin typeface="+mn-lt"/>
                <a:ea typeface="Times New Roman" panose="02020603050405020304" pitchFamily="18" charset="0"/>
              </a:rPr>
              <a:t>, I. (2020, Noviembre 1). </a:t>
            </a:r>
            <a:r>
              <a:rPr lang="en-US" sz="1100" dirty="0">
                <a:effectLst/>
                <a:latin typeface="+mn-lt"/>
                <a:ea typeface="Times New Roman" panose="02020603050405020304" pitchFamily="18" charset="0"/>
              </a:rPr>
              <a:t>Factors That Affecting Purchase Decision on Automotive Workshop Official Store In E-Commerce. </a:t>
            </a:r>
            <a:r>
              <a:rPr lang="es-MX" sz="1100" i="1" dirty="0">
                <a:effectLst/>
                <a:latin typeface="+mn-lt"/>
                <a:ea typeface="Times New Roman" panose="02020603050405020304" pitchFamily="18" charset="0"/>
              </a:rPr>
              <a:t>IEEE Explorer</a:t>
            </a:r>
            <a:r>
              <a:rPr lang="es-MX" sz="1100" dirty="0">
                <a:effectLst/>
                <a:latin typeface="+mn-lt"/>
                <a:ea typeface="Times New Roman" panose="02020603050405020304" pitchFamily="18" charset="0"/>
              </a:rPr>
              <a:t>, 1-6. </a:t>
            </a:r>
            <a:r>
              <a:rPr lang="es-MX" sz="1100" dirty="0" err="1">
                <a:effectLst/>
                <a:latin typeface="+mn-lt"/>
                <a:ea typeface="Times New Roman" panose="02020603050405020304" pitchFamily="18" charset="0"/>
              </a:rPr>
              <a:t>Retrieved</a:t>
            </a:r>
            <a:r>
              <a:rPr lang="es-MX" sz="1100" dirty="0">
                <a:effectLst/>
                <a:latin typeface="+mn-lt"/>
                <a:ea typeface="Times New Roman" panose="02020603050405020304" pitchFamily="18" charset="0"/>
              </a:rPr>
              <a:t> Noviembre 18, 2021</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Quero, M. (2010). Confiabilidad y coeficiente Alpha de Cronbach. </a:t>
            </a:r>
            <a:r>
              <a:rPr lang="es-ES" sz="1100" i="1" dirty="0" err="1">
                <a:effectLst/>
                <a:latin typeface="+mn-lt"/>
                <a:ea typeface="Times New Roman" panose="02020603050405020304" pitchFamily="18" charset="0"/>
              </a:rPr>
              <a:t>Telos</a:t>
            </a:r>
            <a:r>
              <a:rPr lang="es-ES" sz="1100" i="1" dirty="0">
                <a:effectLst/>
                <a:latin typeface="+mn-lt"/>
                <a:ea typeface="Times New Roman" panose="02020603050405020304" pitchFamily="18" charset="0"/>
              </a:rPr>
              <a:t>, XII</a:t>
            </a:r>
            <a:r>
              <a:rPr lang="es-ES" sz="1100" dirty="0">
                <a:effectLst/>
                <a:latin typeface="+mn-lt"/>
                <a:ea typeface="Times New Roman" panose="02020603050405020304" pitchFamily="18" charset="0"/>
              </a:rPr>
              <a:t>(2), 248-252. Recuperado el Diciembre de 2021, de https://www.redalyc.org/pdf/993/99315569010.pdf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Ramírez, F., Ramos, V., &amp; Rojas, N. (2010). XV Congreso Internacional de Contaduría, </a:t>
            </a:r>
            <a:r>
              <a:rPr lang="es-ES" sz="1100" dirty="0" err="1">
                <a:effectLst/>
                <a:latin typeface="+mn-lt"/>
                <a:ea typeface="Times New Roman" panose="02020603050405020304" pitchFamily="18" charset="0"/>
              </a:rPr>
              <a:t>Adminitración</a:t>
            </a:r>
            <a:r>
              <a:rPr lang="es-ES" sz="1100" dirty="0">
                <a:effectLst/>
                <a:latin typeface="+mn-lt"/>
                <a:ea typeface="Times New Roman" panose="02020603050405020304" pitchFamily="18" charset="0"/>
              </a:rPr>
              <a:t> e Informática. </a:t>
            </a:r>
            <a:r>
              <a:rPr lang="es-ES" sz="1100" i="1" dirty="0">
                <a:effectLst/>
                <a:latin typeface="+mn-lt"/>
                <a:ea typeface="Times New Roman" panose="02020603050405020304" pitchFamily="18" charset="0"/>
              </a:rPr>
              <a:t>Análisis de la calidad en el servicio del taller mecánico de las agencias </a:t>
            </a:r>
            <a:r>
              <a:rPr lang="es-ES" sz="1100" i="1" dirty="0" err="1">
                <a:effectLst/>
                <a:latin typeface="+mn-lt"/>
                <a:ea typeface="Times New Roman" panose="02020603050405020304" pitchFamily="18" charset="0"/>
              </a:rPr>
              <a:t>automtorices</a:t>
            </a:r>
            <a:r>
              <a:rPr lang="es-ES" sz="1100" dirty="0">
                <a:effectLst/>
                <a:latin typeface="+mn-lt"/>
                <a:ea typeface="Times New Roman" panose="02020603050405020304" pitchFamily="18" charset="0"/>
              </a:rPr>
              <a:t> (págs. 1-26). México: Universidad Autónoma de Tamaulipas.</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Real Academia Española. (2001). </a:t>
            </a:r>
            <a:r>
              <a:rPr lang="es-ES" sz="1100" i="1" dirty="0">
                <a:effectLst/>
                <a:latin typeface="+mn-lt"/>
                <a:ea typeface="Times New Roman" panose="02020603050405020304" pitchFamily="18" charset="0"/>
              </a:rPr>
              <a:t>Diccionario de la lengua española (2001).</a:t>
            </a:r>
            <a:r>
              <a:rPr lang="es-ES" sz="1100" dirty="0">
                <a:effectLst/>
                <a:latin typeface="+mn-lt"/>
                <a:ea typeface="Times New Roman" panose="02020603050405020304" pitchFamily="18" charset="0"/>
              </a:rPr>
              <a:t> -: Real Academia Española.</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Redacción Motor. (28 de Enero de 2016). </a:t>
            </a:r>
            <a:r>
              <a:rPr lang="es-ES" sz="1100" i="1" dirty="0">
                <a:effectLst/>
                <a:latin typeface="+mn-lt"/>
                <a:ea typeface="Times New Roman" panose="02020603050405020304" pitchFamily="18" charset="0"/>
              </a:rPr>
              <a:t>Motor: Actualidad e Industria.</a:t>
            </a:r>
            <a:r>
              <a:rPr lang="es-ES" sz="1100" dirty="0">
                <a:effectLst/>
                <a:latin typeface="+mn-lt"/>
                <a:ea typeface="Times New Roman" panose="02020603050405020304" pitchFamily="18" charset="0"/>
              </a:rPr>
              <a:t> (E. Tiempo, Ed.) Recuperado el 10 de Noviembre de 2021, de Hace 130 años se patentó el automóvil: https://www.motor.com.co/actualidad/industria/130-anos-patento-invento-automovil/25002</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Regalado, O., Guerrero, C., &amp; Montalvo, R. (Julio de 2017). Una aplicación de la teoría del comportamiento planificado al segmento masculino latinoamericano de productos de cuidado personal. </a:t>
            </a:r>
            <a:r>
              <a:rPr lang="es-ES" sz="1100" i="1" dirty="0">
                <a:effectLst/>
                <a:latin typeface="+mn-lt"/>
                <a:ea typeface="Times New Roman" panose="02020603050405020304" pitchFamily="18" charset="0"/>
              </a:rPr>
              <a:t>EAN</a:t>
            </a:r>
            <a:r>
              <a:rPr lang="es-ES" sz="1100" dirty="0">
                <a:effectLst/>
                <a:latin typeface="+mn-lt"/>
                <a:ea typeface="Times New Roman" panose="02020603050405020304" pitchFamily="18" charset="0"/>
              </a:rPr>
              <a:t>(83), 141-163. Recuperado el 12 de Noviembre de 2021, de https://doi.org/10.21158/01208160.n83.2017.1821</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Revista Turbo. (26 de Mayo de 2021). </a:t>
            </a:r>
            <a:r>
              <a:rPr lang="es-ES" sz="1100" i="1" dirty="0">
                <a:effectLst/>
                <a:latin typeface="+mn-lt"/>
                <a:ea typeface="Times New Roman" panose="02020603050405020304" pitchFamily="18" charset="0"/>
              </a:rPr>
              <a:t>Diseño, La evolución de los autos.</a:t>
            </a:r>
            <a:r>
              <a:rPr lang="es-ES" sz="1100" dirty="0">
                <a:effectLst/>
                <a:latin typeface="+mn-lt"/>
                <a:ea typeface="Times New Roman" panose="02020603050405020304" pitchFamily="18" charset="0"/>
              </a:rPr>
              <a:t> Obtenido de Diseño, La evolución de los autos.: https://www.revistaturbo.com/fotos/diseno-la-evolucion-de-los-autos-99#/0</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Roy, J., Tri, Y., </a:t>
            </a:r>
            <a:r>
              <a:rPr lang="en-US" sz="1100" dirty="0" err="1">
                <a:effectLst/>
                <a:latin typeface="+mn-lt"/>
                <a:ea typeface="Times New Roman" panose="02020603050405020304" pitchFamily="18" charset="0"/>
              </a:rPr>
              <a:t>Nayat</a:t>
            </a:r>
            <a:r>
              <a:rPr lang="en-US" sz="1100" dirty="0">
                <a:effectLst/>
                <a:latin typeface="+mn-lt"/>
                <a:ea typeface="Times New Roman" panose="02020603050405020304" pitchFamily="18" charset="0"/>
              </a:rPr>
              <a:t>, M., </a:t>
            </a:r>
            <a:r>
              <a:rPr lang="en-US" sz="1100" dirty="0" err="1">
                <a:effectLst/>
                <a:latin typeface="+mn-lt"/>
                <a:ea typeface="Times New Roman" panose="02020603050405020304" pitchFamily="18" charset="0"/>
              </a:rPr>
              <a:t>Fadil</a:t>
            </a:r>
            <a:r>
              <a:rPr lang="en-US" sz="1100" dirty="0">
                <a:effectLst/>
                <a:latin typeface="+mn-lt"/>
                <a:ea typeface="Times New Roman" panose="02020603050405020304" pitchFamily="18" charset="0"/>
              </a:rPr>
              <a:t>, S., </a:t>
            </a:r>
            <a:r>
              <a:rPr lang="en-US" sz="1100" dirty="0" err="1">
                <a:effectLst/>
                <a:latin typeface="+mn-lt"/>
                <a:ea typeface="Times New Roman" panose="02020603050405020304" pitchFamily="18" charset="0"/>
              </a:rPr>
              <a:t>Ardiansyah</a:t>
            </a:r>
            <a:r>
              <a:rPr lang="en-US" sz="1100" dirty="0">
                <a:effectLst/>
                <a:latin typeface="+mn-lt"/>
                <a:ea typeface="Times New Roman" panose="02020603050405020304" pitchFamily="18" charset="0"/>
              </a:rPr>
              <a:t>, B., &amp; </a:t>
            </a:r>
            <a:r>
              <a:rPr lang="en-US" sz="1100" dirty="0" err="1">
                <a:effectLst/>
                <a:latin typeface="+mn-lt"/>
                <a:ea typeface="Times New Roman" panose="02020603050405020304" pitchFamily="18" charset="0"/>
              </a:rPr>
              <a:t>Ngurah</a:t>
            </a:r>
            <a:r>
              <a:rPr lang="en-US" sz="1100" dirty="0">
                <a:effectLst/>
                <a:latin typeface="+mn-lt"/>
                <a:ea typeface="Times New Roman" panose="02020603050405020304" pitchFamily="18" charset="0"/>
              </a:rPr>
              <a:t>, A. (2021, Abril 21). The Effect of Service Quality on Customer Satisfaction in an Automotive After-Sales Service. </a:t>
            </a:r>
            <a:r>
              <a:rPr lang="en-US" sz="1100" i="1" dirty="0">
                <a:effectLst/>
                <a:latin typeface="+mn-lt"/>
                <a:ea typeface="Times New Roman" panose="02020603050405020304" pitchFamily="18" charset="0"/>
              </a:rPr>
              <a:t>Journal of Open Innovation: Technology, Market and Complexity, VII</a:t>
            </a:r>
            <a:r>
              <a:rPr lang="en-US" sz="1100" dirty="0">
                <a:effectLst/>
                <a:latin typeface="+mn-lt"/>
                <a:ea typeface="Times New Roman" panose="02020603050405020304" pitchFamily="18" charset="0"/>
              </a:rPr>
              <a:t>(2), 1-12. doi:10.3390/joitmc7020116</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Ruano, A. (10 de Mayo de 2016). </a:t>
            </a:r>
            <a:r>
              <a:rPr lang="es-ES" sz="1100" i="1" dirty="0">
                <a:effectLst/>
                <a:latin typeface="+mn-lt"/>
                <a:ea typeface="Times New Roman" panose="02020603050405020304" pitchFamily="18" charset="0"/>
              </a:rPr>
              <a:t>El transporte terrestre y la historia de la humanidad</a:t>
            </a:r>
            <a:r>
              <a:rPr lang="es-ES" sz="1100" dirty="0">
                <a:effectLst/>
                <a:latin typeface="+mn-lt"/>
                <a:ea typeface="Times New Roman" panose="02020603050405020304" pitchFamily="18" charset="0"/>
              </a:rPr>
              <a:t>. Obtenido de El transporte terrestre y la historia de la humanidad: https://www.sertrans.es/trasporte-terrestre/el-transporte-terrestre-la-historia-de-la-humanidad/</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Salazar, </a:t>
            </a:r>
            <a:r>
              <a:rPr lang="es-ES" sz="1100" dirty="0" err="1">
                <a:effectLst/>
                <a:latin typeface="+mn-lt"/>
                <a:ea typeface="Times New Roman" panose="02020603050405020304" pitchFamily="18" charset="0"/>
              </a:rPr>
              <a:t>Ó</a:t>
            </a:r>
            <a:r>
              <a:rPr lang="es-ES" sz="1100" dirty="0">
                <a:effectLst/>
                <a:latin typeface="+mn-lt"/>
                <a:ea typeface="Times New Roman" panose="02020603050405020304" pitchFamily="18" charset="0"/>
              </a:rPr>
              <a:t>. (Marzo de 2017). Cultura del automóvil y subjetividades en Colombia (1950-1968). (U. d. Andes, Ed.) </a:t>
            </a:r>
            <a:r>
              <a:rPr lang="es-ES" sz="1100" i="1" dirty="0">
                <a:effectLst/>
                <a:latin typeface="+mn-lt"/>
                <a:ea typeface="Times New Roman" panose="02020603050405020304" pitchFamily="18" charset="0"/>
              </a:rPr>
              <a:t>Revista de Estudios Sociales</a:t>
            </a:r>
            <a:r>
              <a:rPr lang="es-ES" sz="1100" dirty="0">
                <a:effectLst/>
                <a:latin typeface="+mn-lt"/>
                <a:ea typeface="Times New Roman" panose="02020603050405020304" pitchFamily="18" charset="0"/>
              </a:rPr>
              <a:t>(59), 111-123. doi:10.7440/res59.2017.09</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Saldaña, M. (Julio de 2016). Pruebas de bondad de ajuste a una distribución normal. </a:t>
            </a:r>
            <a:r>
              <a:rPr lang="es-ES" sz="1100" i="1" dirty="0">
                <a:effectLst/>
                <a:latin typeface="+mn-lt"/>
                <a:ea typeface="Times New Roman" panose="02020603050405020304" pitchFamily="18" charset="0"/>
              </a:rPr>
              <a:t>Revista Enfermería del Trabajo</a:t>
            </a:r>
            <a:r>
              <a:rPr lang="es-ES" sz="1100" dirty="0">
                <a:effectLst/>
                <a:latin typeface="+mn-lt"/>
                <a:ea typeface="Times New Roman" panose="02020603050405020304" pitchFamily="18" charset="0"/>
              </a:rPr>
              <a:t>, 105-114. Recuperado el 28 de Enero de 2022, de file:///C:/Users/USUARIO/OneDrive/Documentos/%C3%9ALTIMO%20SEMESTRE/TESIS/PAPERS/Dialnet-PruebasDeBondadDeAjusteAUnaDistribucionNormal-5633043.pdf</a:t>
            </a:r>
            <a:endParaRPr lang="es-EC" sz="1100" dirty="0">
              <a:effectLst/>
              <a:latin typeface="+mn-lt"/>
              <a:ea typeface="Times New Roman" panose="02020603050405020304" pitchFamily="18" charset="0"/>
            </a:endParaRPr>
          </a:p>
          <a:p>
            <a:pPr marL="457200" indent="-457200">
              <a:lnSpc>
                <a:spcPct val="200000"/>
              </a:lnSpc>
            </a:pPr>
            <a:r>
              <a:rPr lang="es-MX" sz="1100" dirty="0">
                <a:effectLst/>
                <a:latin typeface="+mn-lt"/>
                <a:ea typeface="Times New Roman" panose="02020603050405020304" pitchFamily="18" charset="0"/>
              </a:rPr>
              <a:t>Saritas, A., &amp; </a:t>
            </a:r>
            <a:r>
              <a:rPr lang="es-MX" sz="1100" dirty="0" err="1">
                <a:effectLst/>
                <a:latin typeface="+mn-lt"/>
                <a:ea typeface="Times New Roman" panose="02020603050405020304" pitchFamily="18" charset="0"/>
              </a:rPr>
              <a:t>Penez</a:t>
            </a:r>
            <a:r>
              <a:rPr lang="es-MX" sz="1100" dirty="0">
                <a:effectLst/>
                <a:latin typeface="+mn-lt"/>
                <a:ea typeface="Times New Roman" panose="02020603050405020304" pitchFamily="18" charset="0"/>
              </a:rPr>
              <a:t>, S. (2017, Mayo 08). </a:t>
            </a:r>
            <a:r>
              <a:rPr lang="en-US" sz="1100" dirty="0">
                <a:effectLst/>
                <a:latin typeface="+mn-lt"/>
                <a:ea typeface="Times New Roman" panose="02020603050405020304" pitchFamily="18" charset="0"/>
              </a:rPr>
              <a:t>Factors of Purchasing Decision and Measuring Brand Loyalty: An Empirical Study of Automotive Sector. </a:t>
            </a:r>
            <a:r>
              <a:rPr lang="en-US" sz="1100" i="1" dirty="0">
                <a:effectLst/>
                <a:latin typeface="+mn-lt"/>
                <a:ea typeface="Times New Roman" panose="02020603050405020304" pitchFamily="18" charset="0"/>
              </a:rPr>
              <a:t>Journal of Marketing and Management, VIII</a:t>
            </a:r>
            <a:r>
              <a:rPr lang="en-US" sz="1100" dirty="0">
                <a:effectLst/>
                <a:latin typeface="+mn-lt"/>
                <a:ea typeface="Times New Roman" panose="02020603050405020304" pitchFamily="18" charset="0"/>
              </a:rPr>
              <a:t>(1), 8-17. Retrieved </a:t>
            </a:r>
            <a:r>
              <a:rPr lang="en-US" sz="1100" dirty="0" err="1">
                <a:effectLst/>
                <a:latin typeface="+mn-lt"/>
                <a:ea typeface="Times New Roman" panose="02020603050405020304" pitchFamily="18" charset="0"/>
              </a:rPr>
              <a:t>Noviembre</a:t>
            </a:r>
            <a:r>
              <a:rPr lang="en-US" sz="1100" dirty="0">
                <a:effectLst/>
                <a:latin typeface="+mn-lt"/>
                <a:ea typeface="Times New Roman" panose="02020603050405020304" pitchFamily="18" charset="0"/>
              </a:rPr>
              <a:t> 15, 2021</a:t>
            </a:r>
            <a:endParaRPr lang="es-EC" sz="1100" dirty="0">
              <a:effectLst/>
              <a:latin typeface="+mn-lt"/>
              <a:ea typeface="Times New Roman" panose="02020603050405020304" pitchFamily="18" charset="0"/>
            </a:endParaRPr>
          </a:p>
          <a:p>
            <a:pPr marL="457200" indent="-457200">
              <a:lnSpc>
                <a:spcPct val="200000"/>
              </a:lnSpc>
            </a:pPr>
            <a:r>
              <a:rPr lang="en-US" sz="1100" dirty="0" err="1">
                <a:effectLst/>
                <a:latin typeface="+mn-lt"/>
                <a:ea typeface="Times New Roman" panose="02020603050405020304" pitchFamily="18" charset="0"/>
              </a:rPr>
              <a:t>Shiffman</a:t>
            </a:r>
            <a:r>
              <a:rPr lang="en-US" sz="1100" dirty="0">
                <a:effectLst/>
                <a:latin typeface="+mn-lt"/>
                <a:ea typeface="Times New Roman" panose="02020603050405020304" pitchFamily="18" charset="0"/>
              </a:rPr>
              <a:t>, L., &amp; Kanuk, L. (2012). </a:t>
            </a:r>
            <a:r>
              <a:rPr lang="es-ES" sz="1100" i="1" dirty="0">
                <a:effectLst/>
                <a:latin typeface="+mn-lt"/>
                <a:ea typeface="Times New Roman" panose="02020603050405020304" pitchFamily="18" charset="0"/>
              </a:rPr>
              <a:t>Comportamiento del consumidor.</a:t>
            </a:r>
            <a:r>
              <a:rPr lang="es-ES" sz="1100" dirty="0">
                <a:effectLst/>
                <a:latin typeface="+mn-lt"/>
                <a:ea typeface="Times New Roman" panose="02020603050405020304" pitchFamily="18" charset="0"/>
              </a:rPr>
              <a:t> México: Pearson </a:t>
            </a:r>
            <a:r>
              <a:rPr lang="es-ES" sz="1100" dirty="0" err="1">
                <a:effectLst/>
                <a:latin typeface="+mn-lt"/>
                <a:ea typeface="Times New Roman" panose="02020603050405020304" pitchFamily="18" charset="0"/>
              </a:rPr>
              <a:t>Education</a:t>
            </a:r>
            <a:r>
              <a:rPr lang="es-ES" sz="1100" dirty="0">
                <a:effectLst/>
                <a:latin typeface="+mn-lt"/>
                <a:ea typeface="Times New Roman" panose="02020603050405020304" pitchFamily="18" charset="0"/>
              </a:rPr>
              <a:t>.</a:t>
            </a:r>
            <a:endParaRPr lang="es-EC" sz="1100" dirty="0">
              <a:effectLst/>
              <a:latin typeface="+mn-lt"/>
              <a:ea typeface="Times New Roman" panose="02020603050405020304" pitchFamily="18" charset="0"/>
            </a:endParaRPr>
          </a:p>
          <a:p>
            <a:pPr marL="457200" indent="-457200">
              <a:lnSpc>
                <a:spcPct val="200000"/>
              </a:lnSpc>
            </a:pPr>
            <a:r>
              <a:rPr lang="en-US" sz="1100" dirty="0" err="1">
                <a:effectLst/>
                <a:latin typeface="+mn-lt"/>
                <a:ea typeface="Times New Roman" panose="02020603050405020304" pitchFamily="18" charset="0"/>
              </a:rPr>
              <a:t>Spreng</a:t>
            </a:r>
            <a:r>
              <a:rPr lang="en-US" sz="1100" dirty="0">
                <a:effectLst/>
                <a:latin typeface="+mn-lt"/>
                <a:ea typeface="Times New Roman" panose="02020603050405020304" pitchFamily="18" charset="0"/>
              </a:rPr>
              <a:t>, R. A., &amp; </a:t>
            </a:r>
            <a:r>
              <a:rPr lang="en-US" sz="1100" dirty="0" err="1">
                <a:effectLst/>
                <a:latin typeface="+mn-lt"/>
                <a:ea typeface="Times New Roman" panose="02020603050405020304" pitchFamily="18" charset="0"/>
              </a:rPr>
              <a:t>Mackoy</a:t>
            </a:r>
            <a:r>
              <a:rPr lang="en-US" sz="1100" dirty="0">
                <a:effectLst/>
                <a:latin typeface="+mn-lt"/>
                <a:ea typeface="Times New Roman" panose="02020603050405020304" pitchFamily="18" charset="0"/>
              </a:rPr>
              <a:t>, R. D. (1996). An Empirical Examination of a Model of Perceived Service Quality and Satisfaction. </a:t>
            </a:r>
            <a:r>
              <a:rPr lang="es-ES" sz="1100" dirty="0">
                <a:effectLst/>
                <a:latin typeface="+mn-lt"/>
                <a:ea typeface="Times New Roman" panose="02020603050405020304" pitchFamily="18" charset="0"/>
              </a:rPr>
              <a:t>(N. Y. </a:t>
            </a:r>
            <a:r>
              <a:rPr lang="es-ES" sz="1100" dirty="0" err="1">
                <a:effectLst/>
                <a:latin typeface="+mn-lt"/>
                <a:ea typeface="Times New Roman" panose="02020603050405020304" pitchFamily="18" charset="0"/>
              </a:rPr>
              <a:t>University</a:t>
            </a:r>
            <a:r>
              <a:rPr lang="es-ES" sz="1100" dirty="0">
                <a:effectLst/>
                <a:latin typeface="+mn-lt"/>
                <a:ea typeface="Times New Roman" panose="02020603050405020304" pitchFamily="18" charset="0"/>
              </a:rPr>
              <a:t>, Ed.) </a:t>
            </a:r>
            <a:r>
              <a:rPr lang="es-ES" sz="1100" i="1" dirty="0" err="1">
                <a:effectLst/>
                <a:latin typeface="+mn-lt"/>
                <a:ea typeface="Times New Roman" panose="02020603050405020304" pitchFamily="18" charset="0"/>
              </a:rPr>
              <a:t>Journal</a:t>
            </a:r>
            <a:r>
              <a:rPr lang="es-ES" sz="1100" i="1" dirty="0">
                <a:effectLst/>
                <a:latin typeface="+mn-lt"/>
                <a:ea typeface="Times New Roman" panose="02020603050405020304" pitchFamily="18" charset="0"/>
              </a:rPr>
              <a:t> </a:t>
            </a:r>
            <a:r>
              <a:rPr lang="es-ES" sz="1100" i="1" dirty="0" err="1">
                <a:effectLst/>
                <a:latin typeface="+mn-lt"/>
                <a:ea typeface="Times New Roman" panose="02020603050405020304" pitchFamily="18" charset="0"/>
              </a:rPr>
              <a:t>of</a:t>
            </a:r>
            <a:r>
              <a:rPr lang="es-ES" sz="1100" i="1" dirty="0">
                <a:effectLst/>
                <a:latin typeface="+mn-lt"/>
                <a:ea typeface="Times New Roman" panose="02020603050405020304" pitchFamily="18" charset="0"/>
              </a:rPr>
              <a:t> </a:t>
            </a:r>
            <a:r>
              <a:rPr lang="es-ES" sz="1100" i="1" dirty="0" err="1">
                <a:effectLst/>
                <a:latin typeface="+mn-lt"/>
                <a:ea typeface="Times New Roman" panose="02020603050405020304" pitchFamily="18" charset="0"/>
              </a:rPr>
              <a:t>Retailing</a:t>
            </a:r>
            <a:r>
              <a:rPr lang="es-ES" sz="1100" i="1" dirty="0">
                <a:effectLst/>
                <a:latin typeface="+mn-lt"/>
                <a:ea typeface="Times New Roman" panose="02020603050405020304" pitchFamily="18" charset="0"/>
              </a:rPr>
              <a:t>, LXXII</a:t>
            </a:r>
            <a:r>
              <a:rPr lang="es-ES" sz="1100" dirty="0">
                <a:effectLst/>
                <a:latin typeface="+mn-lt"/>
                <a:ea typeface="Times New Roman" panose="02020603050405020304" pitchFamily="18" charset="0"/>
              </a:rPr>
              <a:t>(2), 201-214. Recuperado el 20 de Septiembre de 2021, de https://doi.org/10.1016/S0022-4359(96)90014-7</a:t>
            </a:r>
            <a:endParaRPr lang="es-EC" sz="1100" dirty="0">
              <a:effectLst/>
              <a:latin typeface="+mn-lt"/>
              <a:ea typeface="Times New Roman" panose="02020603050405020304" pitchFamily="18" charset="0"/>
            </a:endParaRPr>
          </a:p>
          <a:p>
            <a:pPr marL="457200" indent="-457200">
              <a:lnSpc>
                <a:spcPct val="200000"/>
              </a:lnSpc>
            </a:pPr>
            <a:r>
              <a:rPr lang="es-419" sz="1100" dirty="0">
                <a:effectLst/>
                <a:latin typeface="+mn-lt"/>
                <a:ea typeface="Times New Roman" panose="02020603050405020304" pitchFamily="18" charset="0"/>
              </a:rPr>
              <a:t>Tena, S. (Septiembre de 2016). </a:t>
            </a:r>
            <a:r>
              <a:rPr lang="es-419" sz="1100" i="1" dirty="0">
                <a:effectLst/>
                <a:latin typeface="+mn-lt"/>
                <a:ea typeface="Times New Roman" panose="02020603050405020304" pitchFamily="18" charset="0"/>
              </a:rPr>
              <a:t>Motivación de compra: Un </a:t>
            </a:r>
            <a:r>
              <a:rPr lang="es-419" sz="1100" i="1" dirty="0" err="1">
                <a:effectLst/>
                <a:latin typeface="+mn-lt"/>
                <a:ea typeface="Times New Roman" panose="02020603050405020304" pitchFamily="18" charset="0"/>
              </a:rPr>
              <a:t>estudioo</a:t>
            </a:r>
            <a:r>
              <a:rPr lang="es-419" sz="1100" i="1" dirty="0">
                <a:effectLst/>
                <a:latin typeface="+mn-lt"/>
                <a:ea typeface="Times New Roman" panose="02020603050405020304" pitchFamily="18" charset="0"/>
              </a:rPr>
              <a:t> comparativo entre el pequeño comercio y los grandes centros comerciales.</a:t>
            </a:r>
            <a:r>
              <a:rPr lang="es-419" sz="1100" dirty="0">
                <a:effectLst/>
                <a:latin typeface="+mn-lt"/>
                <a:ea typeface="Times New Roman" panose="02020603050405020304" pitchFamily="18" charset="0"/>
              </a:rPr>
              <a:t> Obtenido de </a:t>
            </a:r>
            <a:r>
              <a:rPr lang="es-419" sz="1100" dirty="0" err="1">
                <a:effectLst/>
                <a:latin typeface="+mn-lt"/>
                <a:ea typeface="Times New Roman" panose="02020603050405020304" pitchFamily="18" charset="0"/>
              </a:rPr>
              <a:t>Universitat</a:t>
            </a:r>
            <a:r>
              <a:rPr lang="es-419" sz="1100" dirty="0">
                <a:effectLst/>
                <a:latin typeface="+mn-lt"/>
                <a:ea typeface="Times New Roman" panose="02020603050405020304" pitchFamily="18" charset="0"/>
              </a:rPr>
              <a:t> Jaume: https://www.tdx.cat/bitstream/handle/10803/396345/TD_2016_TenaMonferrer.pdf</a:t>
            </a:r>
            <a:endParaRPr lang="es-EC" sz="1100" dirty="0">
              <a:effectLst/>
              <a:latin typeface="+mn-lt"/>
              <a:ea typeface="Times New Roman" panose="02020603050405020304" pitchFamily="18" charset="0"/>
            </a:endParaRPr>
          </a:p>
          <a:p>
            <a:pPr marL="457200" indent="-457200">
              <a:lnSpc>
                <a:spcPct val="200000"/>
              </a:lnSpc>
            </a:pPr>
            <a:r>
              <a:rPr lang="es-MX" sz="1100" dirty="0">
                <a:effectLst/>
                <a:latin typeface="+mn-lt"/>
                <a:ea typeface="Times New Roman" panose="02020603050405020304" pitchFamily="18" charset="0"/>
              </a:rPr>
              <a:t>Tom, A., Kumar, G., </a:t>
            </a:r>
            <a:r>
              <a:rPr lang="es-MX" sz="1100" dirty="0" err="1">
                <a:effectLst/>
                <a:latin typeface="+mn-lt"/>
                <a:ea typeface="Times New Roman" panose="02020603050405020304" pitchFamily="18" charset="0"/>
              </a:rPr>
              <a:t>Bhalla</a:t>
            </a:r>
            <a:r>
              <a:rPr lang="es-MX" sz="1100" dirty="0">
                <a:effectLst/>
                <a:latin typeface="+mn-lt"/>
                <a:ea typeface="Times New Roman" panose="02020603050405020304" pitchFamily="18" charset="0"/>
              </a:rPr>
              <a:t>, M., </a:t>
            </a:r>
            <a:r>
              <a:rPr lang="es-MX" sz="1100" dirty="0" err="1">
                <a:effectLst/>
                <a:latin typeface="+mn-lt"/>
                <a:ea typeface="Times New Roman" panose="02020603050405020304" pitchFamily="18" charset="0"/>
              </a:rPr>
              <a:t>Megha</a:t>
            </a:r>
            <a:r>
              <a:rPr lang="es-MX" sz="1100" dirty="0">
                <a:effectLst/>
                <a:latin typeface="+mn-lt"/>
                <a:ea typeface="Times New Roman" panose="02020603050405020304" pitchFamily="18" charset="0"/>
              </a:rPr>
              <a:t>, A., &amp; Jain, P. (2020). </a:t>
            </a:r>
            <a:r>
              <a:rPr lang="en-US" sz="1100" dirty="0">
                <a:effectLst/>
                <a:latin typeface="+mn-lt"/>
                <a:ea typeface="Times New Roman" panose="02020603050405020304" pitchFamily="18" charset="0"/>
              </a:rPr>
              <a:t>Analysis of challenges for automobile service garages in India: a structural modeling approach. </a:t>
            </a:r>
            <a:r>
              <a:rPr lang="en-US" sz="1100" i="1" dirty="0">
                <a:effectLst/>
                <a:latin typeface="+mn-lt"/>
                <a:ea typeface="Times New Roman" panose="02020603050405020304" pitchFamily="18" charset="0"/>
              </a:rPr>
              <a:t>Journal </a:t>
            </a:r>
            <a:r>
              <a:rPr lang="en-US" sz="1100" i="1" dirty="0" err="1">
                <a:effectLst/>
                <a:latin typeface="+mn-lt"/>
                <a:ea typeface="Times New Roman" panose="02020603050405020304" pitchFamily="18" charset="0"/>
              </a:rPr>
              <a:t>os</a:t>
            </a:r>
            <a:r>
              <a:rPr lang="en-US" sz="1100" i="1" dirty="0">
                <a:effectLst/>
                <a:latin typeface="+mn-lt"/>
                <a:ea typeface="Times New Roman" panose="02020603050405020304" pitchFamily="18" charset="0"/>
              </a:rPr>
              <a:t> Advances in Management Research Emerald Publishing Limited</a:t>
            </a:r>
            <a:r>
              <a:rPr lang="en-US" sz="1100" dirty="0">
                <a:effectLst/>
                <a:latin typeface="+mn-lt"/>
                <a:ea typeface="Times New Roman" panose="02020603050405020304" pitchFamily="18" charset="0"/>
              </a:rPr>
              <a:t>, 1-22. doi:10.1108/JAMR-04-2020-0059</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Tovar, M. (6 de Mayo de 2008). Modos de transporte y su desarrollo. </a:t>
            </a:r>
            <a:r>
              <a:rPr lang="es-ES" sz="1100" i="1" dirty="0">
                <a:effectLst/>
                <a:latin typeface="+mn-lt"/>
                <a:ea typeface="Times New Roman" panose="02020603050405020304" pitchFamily="18" charset="0"/>
              </a:rPr>
              <a:t>Modos de transporte y su desarrollo</a:t>
            </a:r>
            <a:r>
              <a:rPr lang="es-ES" sz="1100" dirty="0">
                <a:effectLst/>
                <a:latin typeface="+mn-lt"/>
                <a:ea typeface="Times New Roman" panose="02020603050405020304" pitchFamily="18" charset="0"/>
              </a:rPr>
              <a:t>. </a:t>
            </a:r>
            <a:r>
              <a:rPr lang="es-ES" sz="1100" dirty="0" err="1">
                <a:effectLst/>
                <a:latin typeface="+mn-lt"/>
                <a:ea typeface="Times New Roman" panose="02020603050405020304" pitchFamily="18" charset="0"/>
              </a:rPr>
              <a:t>Mexico</a:t>
            </a:r>
            <a:r>
              <a:rPr lang="es-ES" sz="1100" dirty="0">
                <a:effectLst/>
                <a:latin typeface="+mn-lt"/>
                <a:ea typeface="Times New Roman" panose="02020603050405020304" pitchFamily="18" charset="0"/>
              </a:rPr>
              <a:t> DF, </a:t>
            </a:r>
            <a:r>
              <a:rPr lang="es-ES" sz="1100" dirty="0" err="1">
                <a:effectLst/>
                <a:latin typeface="+mn-lt"/>
                <a:ea typeface="Times New Roman" panose="02020603050405020304" pitchFamily="18" charset="0"/>
              </a:rPr>
              <a:t>Mexico</a:t>
            </a:r>
            <a:r>
              <a:rPr lang="es-ES" sz="1100" dirty="0">
                <a:effectLst/>
                <a:latin typeface="+mn-lt"/>
                <a:ea typeface="Times New Roman" panose="02020603050405020304" pitchFamily="18" charset="0"/>
              </a:rPr>
              <a:t> DF, México: Instituto Politécnico Nacional. Obtenido de https://tesis.ipn.mx/bitstream/handle/123456789/1996/1.%20MODOS%20DE%20TRANSPORTE%20Y%20SU%20DESARROLLO.pdf?sequence=1&amp;isAllowed=y</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Toyota Motor </a:t>
            </a:r>
            <a:r>
              <a:rPr lang="es-ES" sz="1100" dirty="0" err="1">
                <a:effectLst/>
                <a:latin typeface="+mn-lt"/>
                <a:ea typeface="Times New Roman" panose="02020603050405020304" pitchFamily="18" charset="0"/>
              </a:rPr>
              <a:t>Corporation</a:t>
            </a:r>
            <a:r>
              <a:rPr lang="es-ES" sz="1100" dirty="0">
                <a:effectLst/>
                <a:latin typeface="+mn-lt"/>
                <a:ea typeface="Times New Roman" panose="02020603050405020304" pitchFamily="18" charset="0"/>
              </a:rPr>
              <a:t>. (06 de Febrero de 2014). </a:t>
            </a:r>
            <a:r>
              <a:rPr lang="es-ES" sz="1100" i="1" dirty="0">
                <a:effectLst/>
                <a:latin typeface="+mn-lt"/>
                <a:ea typeface="Times New Roman" panose="02020603050405020304" pitchFamily="18" charset="0"/>
              </a:rPr>
              <a:t>Principales sistemas del vehículo</a:t>
            </a:r>
            <a:r>
              <a:rPr lang="es-ES" sz="1100" dirty="0">
                <a:effectLst/>
                <a:latin typeface="+mn-lt"/>
                <a:ea typeface="Times New Roman" panose="02020603050405020304" pitchFamily="18" charset="0"/>
              </a:rPr>
              <a:t>. Obtenido de http://www.toyocosta.com/blog/principales-sistemas-del-vehiculo/</a:t>
            </a:r>
            <a:endParaRPr lang="es-EC" sz="1100" dirty="0">
              <a:effectLst/>
              <a:latin typeface="+mn-lt"/>
              <a:ea typeface="Times New Roman" panose="02020603050405020304" pitchFamily="18" charset="0"/>
            </a:endParaRPr>
          </a:p>
          <a:p>
            <a:pPr marL="457200" indent="-457200">
              <a:lnSpc>
                <a:spcPct val="200000"/>
              </a:lnSpc>
            </a:pPr>
            <a:r>
              <a:rPr lang="en-US" sz="1100" dirty="0" err="1">
                <a:effectLst/>
                <a:latin typeface="+mn-lt"/>
                <a:ea typeface="Times New Roman" panose="02020603050405020304" pitchFamily="18" charset="0"/>
              </a:rPr>
              <a:t>Tsafaraski</a:t>
            </a:r>
            <a:r>
              <a:rPr lang="en-US" sz="1100" dirty="0">
                <a:effectLst/>
                <a:latin typeface="+mn-lt"/>
                <a:ea typeface="Times New Roman" panose="02020603050405020304" pitchFamily="18" charset="0"/>
              </a:rPr>
              <a:t>, S. K. (2018). A multiple criteria approach for airline passenger satisfaction measurement and service quality improvement. </a:t>
            </a:r>
            <a:r>
              <a:rPr lang="en-US" sz="1100" i="1" dirty="0">
                <a:effectLst/>
                <a:latin typeface="+mn-lt"/>
                <a:ea typeface="Times New Roman" panose="02020603050405020304" pitchFamily="18" charset="0"/>
              </a:rPr>
              <a:t>Journal of air transport management</a:t>
            </a:r>
            <a:r>
              <a:rPr lang="en-US" sz="1100" dirty="0">
                <a:effectLst/>
                <a:latin typeface="+mn-lt"/>
                <a:ea typeface="Times New Roman" panose="02020603050405020304" pitchFamily="18" charset="0"/>
              </a:rPr>
              <a:t>, 61-75. doi:10.1016</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Urrutia, M., Barrios, S., Nuñez, M., &amp; Mayorga, M. (Julio de 2014). </a:t>
            </a:r>
            <a:r>
              <a:rPr lang="es-ES" sz="1100" dirty="0">
                <a:effectLst/>
                <a:latin typeface="+mn-lt"/>
                <a:ea typeface="Times New Roman" panose="02020603050405020304" pitchFamily="18" charset="0"/>
              </a:rPr>
              <a:t>Métodos óptimos para determinar validez de contenido. </a:t>
            </a:r>
            <a:r>
              <a:rPr lang="es-ES" sz="1100" i="1" dirty="0">
                <a:effectLst/>
                <a:latin typeface="+mn-lt"/>
                <a:ea typeface="Times New Roman" panose="02020603050405020304" pitchFamily="18" charset="0"/>
              </a:rPr>
              <a:t>Educación Médica Superior</a:t>
            </a:r>
            <a:r>
              <a:rPr lang="es-ES" sz="1100" dirty="0">
                <a:effectLst/>
                <a:latin typeface="+mn-lt"/>
                <a:ea typeface="Times New Roman" panose="02020603050405020304" pitchFamily="18" charset="0"/>
              </a:rPr>
              <a:t>, 547-558. Recuperado el Diciembre de 2021, de http://scielo.sld.cu/scielo.php?script=sci_arttext&amp;pid=S0864-21412014000300014</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Vargas, S. (2 de Mayo de 2019). La lógica dominante del servicio como estrategia para evitar el mal servicio. </a:t>
            </a:r>
            <a:r>
              <a:rPr lang="es-ES" sz="1100" i="1" dirty="0" err="1">
                <a:effectLst/>
                <a:latin typeface="+mn-lt"/>
                <a:ea typeface="Times New Roman" panose="02020603050405020304" pitchFamily="18" charset="0"/>
              </a:rPr>
              <a:t>Reshear</a:t>
            </a:r>
            <a:r>
              <a:rPr lang="es-ES" sz="1100" i="1" dirty="0">
                <a:effectLst/>
                <a:latin typeface="+mn-lt"/>
                <a:ea typeface="Times New Roman" panose="02020603050405020304" pitchFamily="18" charset="0"/>
              </a:rPr>
              <a:t> Gate</a:t>
            </a:r>
            <a:r>
              <a:rPr lang="es-ES" sz="1100" dirty="0">
                <a:effectLst/>
                <a:latin typeface="+mn-lt"/>
                <a:ea typeface="Times New Roman" panose="02020603050405020304" pitchFamily="18" charset="0"/>
              </a:rPr>
              <a:t>, 1-5. Recuperado el 10 de Noviembre de 2021, de https://www.researchgate.net/publication/332820737_La_logica_dominante_del_servicio_como_estrategia_para_evitar_el_mal_servicio</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Vargas, Z. (2009). La investigación aplicada: una forma de conocer las realidades con evidencia científica. </a:t>
            </a:r>
            <a:r>
              <a:rPr lang="es-ES" sz="1100" i="1" dirty="0">
                <a:effectLst/>
                <a:latin typeface="+mn-lt"/>
                <a:ea typeface="Times New Roman" panose="02020603050405020304" pitchFamily="18" charset="0"/>
              </a:rPr>
              <a:t>Educación</a:t>
            </a:r>
            <a:r>
              <a:rPr lang="es-ES" sz="1100" dirty="0">
                <a:effectLst/>
                <a:latin typeface="+mn-lt"/>
                <a:ea typeface="Times New Roman" panose="02020603050405020304" pitchFamily="18" charset="0"/>
              </a:rPr>
              <a:t>, 155-165. Obtenido de https://www.redalyc.org/pdf/440/44015082010.pdf</a:t>
            </a:r>
            <a:endParaRPr lang="es-EC" sz="1100" dirty="0">
              <a:effectLst/>
              <a:latin typeface="+mn-lt"/>
              <a:ea typeface="Times New Roman" panose="02020603050405020304" pitchFamily="18" charset="0"/>
            </a:endParaRPr>
          </a:p>
          <a:p>
            <a:pPr marL="457200" indent="-457200">
              <a:lnSpc>
                <a:spcPct val="200000"/>
              </a:lnSpc>
            </a:pPr>
            <a:r>
              <a:rPr lang="es-MX" sz="1100" dirty="0" err="1">
                <a:effectLst/>
                <a:latin typeface="+mn-lt"/>
                <a:ea typeface="Times New Roman" panose="02020603050405020304" pitchFamily="18" charset="0"/>
              </a:rPr>
              <a:t>Vargo</a:t>
            </a:r>
            <a:r>
              <a:rPr lang="es-MX" sz="1100" dirty="0">
                <a:effectLst/>
                <a:latin typeface="+mn-lt"/>
                <a:ea typeface="Times New Roman" panose="02020603050405020304" pitchFamily="18" charset="0"/>
              </a:rPr>
              <a:t>, S. L., &amp; </a:t>
            </a:r>
            <a:r>
              <a:rPr lang="es-MX" sz="1100" dirty="0" err="1">
                <a:effectLst/>
                <a:latin typeface="+mn-lt"/>
                <a:ea typeface="Times New Roman" panose="02020603050405020304" pitchFamily="18" charset="0"/>
              </a:rPr>
              <a:t>Lusch</a:t>
            </a:r>
            <a:r>
              <a:rPr lang="es-MX" sz="1100" dirty="0">
                <a:effectLst/>
                <a:latin typeface="+mn-lt"/>
                <a:ea typeface="Times New Roman" panose="02020603050405020304" pitchFamily="18" charset="0"/>
              </a:rPr>
              <a:t>, R. F. (2007). </a:t>
            </a:r>
            <a:r>
              <a:rPr lang="en-US" sz="1100" dirty="0">
                <a:effectLst/>
                <a:latin typeface="+mn-lt"/>
                <a:ea typeface="Times New Roman" panose="02020603050405020304" pitchFamily="18" charset="0"/>
              </a:rPr>
              <a:t>Why "service"? </a:t>
            </a:r>
            <a:r>
              <a:rPr lang="en-US" sz="1100" i="1" dirty="0">
                <a:effectLst/>
                <a:latin typeface="+mn-lt"/>
                <a:ea typeface="Times New Roman" panose="02020603050405020304" pitchFamily="18" charset="0"/>
              </a:rPr>
              <a:t>Journal Academy of Marketing Science</a:t>
            </a:r>
            <a:r>
              <a:rPr lang="en-US" sz="1100" dirty="0">
                <a:effectLst/>
                <a:latin typeface="+mn-lt"/>
                <a:ea typeface="Times New Roman" panose="02020603050405020304" pitchFamily="18" charset="0"/>
              </a:rPr>
              <a:t>(36), 25-38. doi:10.1007/s11747-007-0068-7</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Vázquez, R., Rodríguez, I., &amp; Díaz, A. (1996). Estructura multidimensional de la calidad de servicio en cadenas de supermercados. En R. Vázquez, I. Rodríguez, &amp; A. Díaz, </a:t>
            </a:r>
            <a:r>
              <a:rPr lang="es-ES" sz="1100" i="1" dirty="0">
                <a:effectLst/>
                <a:latin typeface="+mn-lt"/>
                <a:ea typeface="Times New Roman" panose="02020603050405020304" pitchFamily="18" charset="0"/>
              </a:rPr>
              <a:t>Estructura multidimensional de la calidad de servicio en cadenas de supermercados: Desarrollo y Validación de la Escala de </a:t>
            </a:r>
            <a:r>
              <a:rPr lang="es-ES" sz="1100" i="1" dirty="0" err="1">
                <a:effectLst/>
                <a:latin typeface="+mn-lt"/>
                <a:ea typeface="Times New Roman" panose="02020603050405020304" pitchFamily="18" charset="0"/>
              </a:rPr>
              <a:t>Calsuper</a:t>
            </a:r>
            <a:r>
              <a:rPr lang="es-ES" sz="1100" dirty="0">
                <a:effectLst/>
                <a:latin typeface="+mn-lt"/>
                <a:ea typeface="Times New Roman" panose="02020603050405020304" pitchFamily="18" charset="0"/>
              </a:rPr>
              <a:t> (págs. 1-32). España: Universidad de Oviedo.</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Velimirovic</a:t>
            </a:r>
            <a:r>
              <a:rPr lang="es-ES" sz="1100" dirty="0">
                <a:effectLst/>
                <a:latin typeface="+mn-lt"/>
                <a:ea typeface="Times New Roman" panose="02020603050405020304" pitchFamily="18" charset="0"/>
              </a:rPr>
              <a:t>, D., </a:t>
            </a:r>
            <a:r>
              <a:rPr lang="es-ES" sz="1100" dirty="0" err="1">
                <a:effectLst/>
                <a:latin typeface="+mn-lt"/>
                <a:ea typeface="Times New Roman" panose="02020603050405020304" pitchFamily="18" charset="0"/>
              </a:rPr>
              <a:t>Duboka</a:t>
            </a:r>
            <a:r>
              <a:rPr lang="es-ES" sz="1100" dirty="0">
                <a:effectLst/>
                <a:latin typeface="+mn-lt"/>
                <a:ea typeface="Times New Roman" panose="02020603050405020304" pitchFamily="18" charset="0"/>
              </a:rPr>
              <a:t>, C., &amp; </a:t>
            </a:r>
            <a:r>
              <a:rPr lang="es-ES" sz="1100" dirty="0" err="1">
                <a:effectLst/>
                <a:latin typeface="+mn-lt"/>
                <a:ea typeface="Times New Roman" panose="02020603050405020304" pitchFamily="18" charset="0"/>
              </a:rPr>
              <a:t>Damnjanovic</a:t>
            </a:r>
            <a:r>
              <a:rPr lang="es-ES" sz="1100" dirty="0">
                <a:effectLst/>
                <a:latin typeface="+mn-lt"/>
                <a:ea typeface="Times New Roman" panose="02020603050405020304" pitchFamily="18" charset="0"/>
              </a:rPr>
              <a:t>, P. (2016). </a:t>
            </a:r>
            <a:r>
              <a:rPr lang="en-US" sz="1100" dirty="0">
                <a:effectLst/>
                <a:latin typeface="+mn-lt"/>
                <a:ea typeface="Times New Roman" panose="02020603050405020304" pitchFamily="18" charset="0"/>
              </a:rPr>
              <a:t>AUTOMOTIVE MAINTENANCE QUALITY OF SERVICE INFLUENCING FACTORS. </a:t>
            </a:r>
            <a:r>
              <a:rPr lang="es-ES" sz="1100" i="1" dirty="0" err="1">
                <a:effectLst/>
                <a:latin typeface="+mn-lt"/>
                <a:ea typeface="Times New Roman" panose="02020603050405020304" pitchFamily="18" charset="0"/>
              </a:rPr>
              <a:t>Tehnički</a:t>
            </a:r>
            <a:r>
              <a:rPr lang="es-ES" sz="1100" i="1" dirty="0">
                <a:effectLst/>
                <a:latin typeface="+mn-lt"/>
                <a:ea typeface="Times New Roman" panose="02020603050405020304" pitchFamily="18" charset="0"/>
              </a:rPr>
              <a:t> </a:t>
            </a:r>
            <a:r>
              <a:rPr lang="es-ES" sz="1100" i="1" dirty="0" err="1">
                <a:effectLst/>
                <a:latin typeface="+mn-lt"/>
                <a:ea typeface="Times New Roman" panose="02020603050405020304" pitchFamily="18" charset="0"/>
              </a:rPr>
              <a:t>vjesnik</a:t>
            </a:r>
            <a:r>
              <a:rPr lang="es-ES" sz="1100" i="1" dirty="0">
                <a:effectLst/>
                <a:latin typeface="+mn-lt"/>
                <a:ea typeface="Times New Roman" panose="02020603050405020304" pitchFamily="18" charset="0"/>
              </a:rPr>
              <a:t>, V</a:t>
            </a:r>
            <a:r>
              <a:rPr lang="es-ES" sz="1100" dirty="0">
                <a:effectLst/>
                <a:latin typeface="+mn-lt"/>
                <a:ea typeface="Times New Roman" panose="02020603050405020304" pitchFamily="18" charset="0"/>
              </a:rPr>
              <a:t>(23), 1431-1438. doi:0.17559/TV-20140402074657</a:t>
            </a:r>
            <a:endParaRPr lang="es-EC" sz="1100" dirty="0">
              <a:effectLst/>
              <a:latin typeface="+mn-lt"/>
              <a:ea typeface="Times New Roman" panose="02020603050405020304" pitchFamily="18" charset="0"/>
            </a:endParaRPr>
          </a:p>
          <a:p>
            <a:pPr marL="457200" indent="-457200">
              <a:lnSpc>
                <a:spcPct val="200000"/>
              </a:lnSpc>
            </a:pPr>
            <a:r>
              <a:rPr lang="es-ES" sz="1100" dirty="0" err="1">
                <a:effectLst/>
                <a:latin typeface="+mn-lt"/>
                <a:ea typeface="Times New Roman" panose="02020603050405020304" pitchFamily="18" charset="0"/>
              </a:rPr>
              <a:t>Verma</a:t>
            </a:r>
            <a:r>
              <a:rPr lang="es-ES" sz="1100" dirty="0">
                <a:effectLst/>
                <a:latin typeface="+mn-lt"/>
                <a:ea typeface="Times New Roman" panose="02020603050405020304" pitchFamily="18" charset="0"/>
              </a:rPr>
              <a:t>, P., Kumar, S., &amp; Sharma, C. (11 de Junio de 2020). Calidad del servicio e-</a:t>
            </a:r>
            <a:r>
              <a:rPr lang="es-ES" sz="1100" dirty="0" err="1">
                <a:effectLst/>
                <a:latin typeface="+mn-lt"/>
                <a:ea typeface="Times New Roman" panose="02020603050405020304" pitchFamily="18" charset="0"/>
              </a:rPr>
              <a:t>Healthcare</a:t>
            </a:r>
            <a:r>
              <a:rPr lang="es-ES" sz="1100" dirty="0">
                <a:effectLst/>
                <a:latin typeface="+mn-lt"/>
                <a:ea typeface="Times New Roman" panose="02020603050405020304" pitchFamily="18" charset="0"/>
              </a:rPr>
              <a:t>: satisfacción del consumidor y su asociación con características demográficas. </a:t>
            </a:r>
            <a:r>
              <a:rPr lang="en-US" sz="1100" i="1" dirty="0">
                <a:effectLst/>
                <a:latin typeface="+mn-lt"/>
                <a:ea typeface="Times New Roman" panose="02020603050405020304" pitchFamily="18" charset="0"/>
              </a:rPr>
              <a:t>International Journal of Health Care Quality Assurance, 1</a:t>
            </a:r>
            <a:r>
              <a:rPr lang="en-US" sz="1100" dirty="0">
                <a:effectLst/>
                <a:latin typeface="+mn-lt"/>
                <a:ea typeface="Times New Roman" panose="02020603050405020304" pitchFamily="18" charset="0"/>
              </a:rPr>
              <a:t>(34), 1-16. doi:10.1108 / IJHCQA-02-2020-0030</a:t>
            </a:r>
            <a:endParaRPr lang="es-EC" sz="1100" dirty="0">
              <a:effectLst/>
              <a:latin typeface="+mn-lt"/>
              <a:ea typeface="Times New Roman" panose="02020603050405020304" pitchFamily="18" charset="0"/>
            </a:endParaRPr>
          </a:p>
          <a:p>
            <a:pPr marL="457200" indent="-457200">
              <a:lnSpc>
                <a:spcPct val="200000"/>
              </a:lnSpc>
            </a:pPr>
            <a:r>
              <a:rPr lang="en-US" sz="1100" dirty="0" err="1">
                <a:effectLst/>
                <a:latin typeface="+mn-lt"/>
                <a:ea typeface="Times New Roman" panose="02020603050405020304" pitchFamily="18" charset="0"/>
              </a:rPr>
              <a:t>Vilchis</a:t>
            </a:r>
            <a:r>
              <a:rPr lang="en-US" sz="1100" dirty="0">
                <a:effectLst/>
                <a:latin typeface="+mn-lt"/>
                <a:ea typeface="Times New Roman" panose="02020603050405020304" pitchFamily="18" charset="0"/>
              </a:rPr>
              <a:t>, A., </a:t>
            </a:r>
            <a:r>
              <a:rPr lang="en-US" sz="1100" dirty="0" err="1">
                <a:effectLst/>
                <a:latin typeface="+mn-lt"/>
                <a:ea typeface="Times New Roman" panose="02020603050405020304" pitchFamily="18" charset="0"/>
              </a:rPr>
              <a:t>Lechuga</a:t>
            </a:r>
            <a:r>
              <a:rPr lang="en-US" sz="1100" dirty="0">
                <a:effectLst/>
                <a:latin typeface="+mn-lt"/>
                <a:ea typeface="Times New Roman" panose="02020603050405020304" pitchFamily="18" charset="0"/>
              </a:rPr>
              <a:t>, E., &amp; Toscano, A. (2018). </a:t>
            </a:r>
            <a:r>
              <a:rPr lang="es-ES" sz="1100" dirty="0">
                <a:effectLst/>
                <a:latin typeface="+mn-lt"/>
                <a:ea typeface="Times New Roman" panose="02020603050405020304" pitchFamily="18" charset="0"/>
              </a:rPr>
              <a:t>Diseño innovador de un taller de servicio y reparación </a:t>
            </a:r>
            <a:r>
              <a:rPr lang="es-ES" sz="1100" dirty="0" err="1">
                <a:effectLst/>
                <a:latin typeface="+mn-lt"/>
                <a:ea typeface="Times New Roman" panose="02020603050405020304" pitchFamily="18" charset="0"/>
              </a:rPr>
              <a:t>automtoriz</a:t>
            </a:r>
            <a:r>
              <a:rPr lang="es-ES" sz="1100" dirty="0">
                <a:effectLst/>
                <a:latin typeface="+mn-lt"/>
                <a:ea typeface="Times New Roman" panose="02020603050405020304" pitchFamily="18" charset="0"/>
              </a:rPr>
              <a:t> en la </a:t>
            </a:r>
            <a:r>
              <a:rPr lang="es-ES" sz="1100" dirty="0" err="1">
                <a:effectLst/>
                <a:latin typeface="+mn-lt"/>
                <a:ea typeface="Times New Roman" panose="02020603050405020304" pitchFamily="18" charset="0"/>
              </a:rPr>
              <a:t>sona</a:t>
            </a:r>
            <a:r>
              <a:rPr lang="es-ES" sz="1100" dirty="0">
                <a:effectLst/>
                <a:latin typeface="+mn-lt"/>
                <a:ea typeface="Times New Roman" panose="02020603050405020304" pitchFamily="18" charset="0"/>
              </a:rPr>
              <a:t> suroriente de Ciudad Suárez. En A. Vilchis, E. Lechuga, &amp; A. Toscano, </a:t>
            </a:r>
            <a:r>
              <a:rPr lang="es-ES" sz="1100" i="1" dirty="0">
                <a:effectLst/>
                <a:latin typeface="+mn-lt"/>
                <a:ea typeface="Times New Roman" panose="02020603050405020304" pitchFamily="18" charset="0"/>
              </a:rPr>
              <a:t>Innovación en la gestión de las organizaciones: Análisis en el contexto de empresas mexicanas</a:t>
            </a:r>
            <a:r>
              <a:rPr lang="es-ES" sz="1100" dirty="0">
                <a:effectLst/>
                <a:latin typeface="+mn-lt"/>
                <a:ea typeface="Times New Roman" panose="02020603050405020304" pitchFamily="18" charset="0"/>
              </a:rPr>
              <a:t> (págs. 107-170). Juárez: </a:t>
            </a:r>
            <a:r>
              <a:rPr lang="es-ES" sz="1100" dirty="0" err="1">
                <a:effectLst/>
                <a:latin typeface="+mn-lt"/>
                <a:ea typeface="Times New Roman" panose="02020603050405020304" pitchFamily="18" charset="0"/>
              </a:rPr>
              <a:t>Libermex</a:t>
            </a:r>
            <a:r>
              <a:rPr lang="es-ES" sz="1100" dirty="0">
                <a:effectLst/>
                <a:latin typeface="+mn-lt"/>
                <a:ea typeface="Times New Roman" panose="02020603050405020304" pitchFamily="18" charset="0"/>
              </a:rPr>
              <a:t>.</a:t>
            </a:r>
            <a:endParaRPr lang="es-EC" sz="1100" dirty="0">
              <a:effectLst/>
              <a:latin typeface="+mn-lt"/>
              <a:ea typeface="Times New Roman" panose="02020603050405020304" pitchFamily="18" charset="0"/>
            </a:endParaRPr>
          </a:p>
          <a:p>
            <a:pPr marL="457200" indent="-457200">
              <a:lnSpc>
                <a:spcPct val="200000"/>
              </a:lnSpc>
            </a:pPr>
            <a:r>
              <a:rPr lang="es-419" sz="1100" dirty="0">
                <a:effectLst/>
                <a:latin typeface="+mn-lt"/>
                <a:ea typeface="Times New Roman" panose="02020603050405020304" pitchFamily="18" charset="0"/>
              </a:rPr>
              <a:t>Villalba, C. (2013). La calidad del servicio: un recorrido histórico conceptual, sus modelos más representativos y su aplicación en las universidades. (U. N. Colombia, Ed.) </a:t>
            </a:r>
            <a:r>
              <a:rPr lang="es-419" sz="1100" i="1" dirty="0">
                <a:effectLst/>
                <a:latin typeface="+mn-lt"/>
                <a:ea typeface="Times New Roman" panose="02020603050405020304" pitchFamily="18" charset="0"/>
              </a:rPr>
              <a:t>Punto de Vista, V</a:t>
            </a:r>
            <a:r>
              <a:rPr lang="es-419" sz="1100" dirty="0">
                <a:effectLst/>
                <a:latin typeface="+mn-lt"/>
                <a:ea typeface="Times New Roman" panose="02020603050405020304" pitchFamily="18" charset="0"/>
              </a:rPr>
              <a:t>(7), 51-72. Recuperado el 25 de Septiembre de 2021, de https://dialnet.unirioja.es/descarga/articulo/4776917.pdf</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Vivar, L. (2010). </a:t>
            </a:r>
            <a:r>
              <a:rPr lang="es-ES" sz="1100" i="1" dirty="0">
                <a:effectLst/>
                <a:latin typeface="+mn-lt"/>
                <a:ea typeface="Times New Roman" panose="02020603050405020304" pitchFamily="18" charset="0"/>
              </a:rPr>
              <a:t>Análisis del proceso de decisión del consumidor para la estrategia comercial de la empresa.</a:t>
            </a:r>
            <a:r>
              <a:rPr lang="es-ES" sz="1100" dirty="0">
                <a:effectLst/>
                <a:latin typeface="+mn-lt"/>
                <a:ea typeface="Times New Roman" panose="02020603050405020304" pitchFamily="18" charset="0"/>
              </a:rPr>
              <a:t> </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Wang, Y., He, L., Liu, Q., &amp; Li, X. (Octubre de 2020). </a:t>
            </a:r>
            <a:r>
              <a:rPr lang="en-US" sz="1100" dirty="0">
                <a:effectLst/>
                <a:latin typeface="+mn-lt"/>
                <a:ea typeface="Times New Roman" panose="02020603050405020304" pitchFamily="18" charset="0"/>
              </a:rPr>
              <a:t>From intention to behavior: Analytical model of doctor's moral hazard behavior-based on </a:t>
            </a:r>
            <a:r>
              <a:rPr lang="en-US" sz="1100" dirty="0" err="1">
                <a:effectLst/>
                <a:latin typeface="+mn-lt"/>
                <a:ea typeface="Times New Roman" panose="02020603050405020304" pitchFamily="18" charset="0"/>
              </a:rPr>
              <a:t>plannedbehavior</a:t>
            </a:r>
            <a:r>
              <a:rPr lang="en-US" sz="1100" dirty="0">
                <a:effectLst/>
                <a:latin typeface="+mn-lt"/>
                <a:ea typeface="Times New Roman" panose="02020603050405020304" pitchFamily="18" charset="0"/>
              </a:rPr>
              <a:t> theory. </a:t>
            </a:r>
            <a:r>
              <a:rPr lang="es-ES" sz="1100" i="1" dirty="0">
                <a:effectLst/>
                <a:latin typeface="+mn-lt"/>
                <a:ea typeface="Times New Roman" panose="02020603050405020304" pitchFamily="18" charset="0"/>
              </a:rPr>
              <a:t>Acta </a:t>
            </a:r>
            <a:r>
              <a:rPr lang="es-ES" sz="1100" i="1" dirty="0" err="1">
                <a:effectLst/>
                <a:latin typeface="+mn-lt"/>
                <a:ea typeface="Times New Roman" panose="02020603050405020304" pitchFamily="18" charset="0"/>
              </a:rPr>
              <a:t>Biotech</a:t>
            </a:r>
            <a:r>
              <a:rPr lang="es-ES" sz="1100" i="1" dirty="0">
                <a:effectLst/>
                <a:latin typeface="+mn-lt"/>
                <a:ea typeface="Times New Roman" panose="02020603050405020304" pitchFamily="18" charset="0"/>
              </a:rPr>
              <a:t>, XXVI</a:t>
            </a:r>
            <a:r>
              <a:rPr lang="es-ES" sz="1100" dirty="0">
                <a:effectLst/>
                <a:latin typeface="+mn-lt"/>
                <a:ea typeface="Times New Roman" panose="02020603050405020304" pitchFamily="18" charset="0"/>
              </a:rPr>
              <a:t>(2), 247-255. doi:10.4067/S1726</a:t>
            </a:r>
            <a:endParaRPr lang="es-EC" sz="1100" dirty="0">
              <a:effectLst/>
              <a:latin typeface="+mn-lt"/>
              <a:ea typeface="Times New Roman" panose="02020603050405020304" pitchFamily="18" charset="0"/>
            </a:endParaRPr>
          </a:p>
          <a:p>
            <a:pPr marL="457200" indent="-457200">
              <a:lnSpc>
                <a:spcPct val="200000"/>
              </a:lnSpc>
            </a:pPr>
            <a:r>
              <a:rPr lang="es-ES" sz="1100" dirty="0">
                <a:effectLst/>
                <a:latin typeface="+mn-lt"/>
                <a:ea typeface="Times New Roman" panose="02020603050405020304" pitchFamily="18" charset="0"/>
              </a:rPr>
              <a:t>Yolanda, C. (2010). Sector automotriz: reestructuración tecnológica y reconfiguración del mercado mundial. </a:t>
            </a:r>
            <a:r>
              <a:rPr lang="es-ES" sz="1100" i="1" dirty="0">
                <a:effectLst/>
                <a:latin typeface="+mn-lt"/>
                <a:ea typeface="Times New Roman" panose="02020603050405020304" pitchFamily="18" charset="0"/>
              </a:rPr>
              <a:t>Paradigma económico, II</a:t>
            </a:r>
            <a:r>
              <a:rPr lang="es-ES" sz="1100" dirty="0">
                <a:effectLst/>
                <a:latin typeface="+mn-lt"/>
                <a:ea typeface="Times New Roman" panose="02020603050405020304" pitchFamily="18" charset="0"/>
              </a:rPr>
              <a:t>(1), 24-52. Recuperado el 10 de Noviembre de 2021, de file:///C:/Users/USUARIO/OneDrive/Documentos/%C3%9ALTIMO%20SEMESTRE/TESIS/FUENTES%20-%20TESIS%20-%20PAPERS/2010_Dialnet-SectorAutomotriz-5961679.pdf</a:t>
            </a:r>
            <a:endParaRPr lang="es-EC" sz="1100" dirty="0">
              <a:effectLst/>
              <a:latin typeface="+mn-lt"/>
              <a:ea typeface="Times New Roman" panose="02020603050405020304" pitchFamily="18" charset="0"/>
            </a:endParaRPr>
          </a:p>
          <a:p>
            <a:pPr marL="457200" indent="-457200">
              <a:lnSpc>
                <a:spcPct val="200000"/>
              </a:lnSpc>
            </a:pPr>
            <a:r>
              <a:rPr lang="en-US" sz="1100" dirty="0">
                <a:effectLst/>
                <a:latin typeface="+mn-lt"/>
                <a:ea typeface="Times New Roman" panose="02020603050405020304" pitchFamily="18" charset="0"/>
              </a:rPr>
              <a:t>Zeithaml, V. A. (1981). How consumer evaluation differ between goods and services. . </a:t>
            </a:r>
            <a:r>
              <a:rPr lang="en-US" sz="1100" i="1" dirty="0">
                <a:effectLst/>
                <a:latin typeface="+mn-lt"/>
                <a:ea typeface="Times New Roman" panose="02020603050405020304" pitchFamily="18" charset="0"/>
              </a:rPr>
              <a:t>Texas A&amp;M University.</a:t>
            </a:r>
            <a:r>
              <a:rPr lang="en-US" sz="1100" dirty="0">
                <a:effectLst/>
                <a:latin typeface="+mn-lt"/>
                <a:ea typeface="Times New Roman" panose="02020603050405020304" pitchFamily="18" charset="0"/>
              </a:rPr>
              <a:t>, 186-190.</a:t>
            </a:r>
            <a:endParaRPr lang="es-EC" sz="1100" dirty="0">
              <a:effectLst/>
              <a:latin typeface="+mn-lt"/>
              <a:ea typeface="Times New Roman" panose="02020603050405020304" pitchFamily="18" charset="0"/>
            </a:endParaRPr>
          </a:p>
          <a:p>
            <a:r>
              <a:rPr lang="en-US" sz="1100" dirty="0">
                <a:effectLst/>
                <a:latin typeface="+mn-lt"/>
                <a:ea typeface="Times New Roman" panose="02020603050405020304" pitchFamily="18" charset="0"/>
              </a:rPr>
              <a:t>Zeithaml, V., Parasuraman, A., &amp; Berry, L. (1985). Problems and Strategies in Services Marketing. </a:t>
            </a:r>
            <a:endParaRPr lang="es-EC" sz="1100" dirty="0">
              <a:latin typeface="+mn-lt"/>
            </a:endParaRPr>
          </a:p>
        </p:txBody>
      </p:sp>
      <p:sp>
        <p:nvSpPr>
          <p:cNvPr id="8" name="Subtítulo 7">
            <a:extLst>
              <a:ext uri="{FF2B5EF4-FFF2-40B4-BE49-F238E27FC236}">
                <a16:creationId xmlns:a16="http://schemas.microsoft.com/office/drawing/2014/main" id="{6223754F-09C3-4E73-BFDE-845E320D59DE}"/>
              </a:ext>
            </a:extLst>
          </p:cNvPr>
          <p:cNvSpPr>
            <a:spLocks noGrp="1"/>
          </p:cNvSpPr>
          <p:nvPr>
            <p:ph type="subTitle" idx="1"/>
          </p:nvPr>
        </p:nvSpPr>
        <p:spPr>
          <a:xfrm>
            <a:off x="118410" y="534943"/>
            <a:ext cx="8777940" cy="4313281"/>
          </a:xfrm>
        </p:spPr>
        <p:txBody>
          <a:bodyPr/>
          <a:lstStyle/>
          <a:p>
            <a:pPr marL="457200" indent="-457200" algn="l">
              <a:lnSpc>
                <a:spcPct val="200000"/>
              </a:lnSpc>
            </a:pPr>
            <a:r>
              <a:rPr lang="es-ES" sz="1100" dirty="0" err="1">
                <a:effectLst/>
                <a:latin typeface="+mn-lt"/>
                <a:ea typeface="Times New Roman" panose="02020603050405020304" pitchFamily="18" charset="0"/>
              </a:rPr>
              <a:t>ABCmotor</a:t>
            </a:r>
            <a:r>
              <a:rPr lang="es-ES" sz="1100" dirty="0">
                <a:effectLst/>
                <a:latin typeface="+mn-lt"/>
                <a:ea typeface="Times New Roman" panose="02020603050405020304" pitchFamily="18" charset="0"/>
              </a:rPr>
              <a:t>. (25 de Septiembre de 2017). </a:t>
            </a:r>
            <a:r>
              <a:rPr lang="es-ES" sz="1100" i="1" dirty="0">
                <a:effectLst/>
                <a:latin typeface="+mn-lt"/>
                <a:ea typeface="Times New Roman" panose="02020603050405020304" pitchFamily="18" charset="0"/>
              </a:rPr>
              <a:t>Bertha Benz, la primera mujer mecánica de la historia</a:t>
            </a:r>
            <a:r>
              <a:rPr lang="es-ES" sz="1100" dirty="0">
                <a:effectLst/>
                <a:latin typeface="+mn-lt"/>
                <a:ea typeface="Times New Roman" panose="02020603050405020304" pitchFamily="18" charset="0"/>
              </a:rPr>
              <a:t>. Obtenido de Bertha Benz, la primera mujer mecánica de la historia: https://www.abc.es/motor/reportajes/abci-internacional-mujer-bertha-benz-primera-mujer-mecanica-historia-201703081250_noticia.html</a:t>
            </a:r>
            <a:endParaRPr lang="es-EC" sz="1100" dirty="0">
              <a:effectLst/>
              <a:latin typeface="+mn-lt"/>
              <a:ea typeface="Times New Roman" panose="02020603050405020304" pitchFamily="18" charset="0"/>
            </a:endParaRPr>
          </a:p>
          <a:p>
            <a:pPr marL="457200" indent="-457200" algn="l">
              <a:lnSpc>
                <a:spcPct val="200000"/>
              </a:lnSpc>
            </a:pPr>
            <a:r>
              <a:rPr lang="es-ES" sz="1100" dirty="0">
                <a:effectLst/>
                <a:latin typeface="+mn-lt"/>
                <a:ea typeface="Times New Roman" panose="02020603050405020304" pitchFamily="18" charset="0"/>
              </a:rPr>
              <a:t>Aguilar, S. (2005). Fórmulas para el cálculo de la muestra en investigaciones de salud. </a:t>
            </a:r>
            <a:r>
              <a:rPr lang="es-ES" sz="1100" i="1" dirty="0">
                <a:effectLst/>
                <a:latin typeface="+mn-lt"/>
                <a:ea typeface="Times New Roman" panose="02020603050405020304" pitchFamily="18" charset="0"/>
              </a:rPr>
              <a:t>Salud en tabasco, XI</a:t>
            </a:r>
            <a:r>
              <a:rPr lang="es-ES" sz="1100" dirty="0">
                <a:effectLst/>
                <a:latin typeface="+mn-lt"/>
                <a:ea typeface="Times New Roman" panose="02020603050405020304" pitchFamily="18" charset="0"/>
              </a:rPr>
              <a:t>(2), 333-338. Obtenido de https://www.redalyc.org/pdf/487/48711206.pdf</a:t>
            </a:r>
            <a:endParaRPr lang="es-EC" sz="1100" dirty="0">
              <a:effectLst/>
              <a:latin typeface="+mn-lt"/>
              <a:ea typeface="Times New Roman" panose="02020603050405020304" pitchFamily="18" charset="0"/>
            </a:endParaRPr>
          </a:p>
          <a:p>
            <a:pPr marL="457200" indent="-457200" algn="l">
              <a:lnSpc>
                <a:spcPct val="200000"/>
              </a:lnSpc>
            </a:pPr>
            <a:r>
              <a:rPr lang="es-ES" sz="1100" dirty="0" err="1">
                <a:effectLst/>
                <a:latin typeface="+mn-lt"/>
                <a:ea typeface="Times New Roman" panose="02020603050405020304" pitchFamily="18" charset="0"/>
              </a:rPr>
              <a:t>Alafaro</a:t>
            </a:r>
            <a:r>
              <a:rPr lang="es-ES" sz="1100" dirty="0">
                <a:effectLst/>
                <a:latin typeface="+mn-lt"/>
                <a:ea typeface="Times New Roman" panose="02020603050405020304" pitchFamily="18" charset="0"/>
              </a:rPr>
              <a:t>, P., &amp; Porta, E. (Septiembre de 2020). </a:t>
            </a:r>
            <a:r>
              <a:rPr lang="es-ES" sz="1100" i="1" dirty="0">
                <a:effectLst/>
                <a:latin typeface="+mn-lt"/>
                <a:ea typeface="Times New Roman" panose="02020603050405020304" pitchFamily="18" charset="0"/>
              </a:rPr>
              <a:t>KMPG Tendencias</a:t>
            </a:r>
            <a:r>
              <a:rPr lang="es-ES" sz="1100" dirty="0">
                <a:effectLst/>
                <a:latin typeface="+mn-lt"/>
                <a:ea typeface="Times New Roman" panose="02020603050405020304" pitchFamily="18" charset="0"/>
              </a:rPr>
              <a:t>. Obtenido de Cinco tendencias globales del sector consumo en la era post COVID-19: https://www.tendencias.kpmg.es/2020/09/cinco-tendencias-globales-sector-consumo-era-post-covid-19/</a:t>
            </a:r>
            <a:endParaRPr lang="es-EC" sz="1100" dirty="0">
              <a:effectLst/>
              <a:latin typeface="+mn-lt"/>
              <a:ea typeface="Times New Roman" panose="02020603050405020304" pitchFamily="18" charset="0"/>
            </a:endParaRPr>
          </a:p>
          <a:p>
            <a:pPr marL="457200" indent="-457200" algn="l">
              <a:lnSpc>
                <a:spcPct val="200000"/>
              </a:lnSpc>
            </a:pPr>
            <a:r>
              <a:rPr lang="es-ES" sz="1100" dirty="0">
                <a:effectLst/>
                <a:latin typeface="+mn-lt"/>
                <a:ea typeface="Times New Roman" panose="02020603050405020304" pitchFamily="18" charset="0"/>
              </a:rPr>
              <a:t>Araya, L., &amp; Pedreros, M. (2013). Análisis de las teorías de motivación: una aplicación al mercado laboral de Chile del año 2009. </a:t>
            </a:r>
            <a:r>
              <a:rPr lang="es-ES" sz="1100" i="1" dirty="0">
                <a:effectLst/>
                <a:latin typeface="+mn-lt"/>
                <a:ea typeface="Times New Roman" panose="02020603050405020304" pitchFamily="18" charset="0"/>
              </a:rPr>
              <a:t>Revista de Ciencias Sociales, IV</a:t>
            </a:r>
            <a:r>
              <a:rPr lang="es-ES" sz="1100" dirty="0">
                <a:effectLst/>
                <a:latin typeface="+mn-lt"/>
                <a:ea typeface="Times New Roman" panose="02020603050405020304" pitchFamily="18" charset="0"/>
              </a:rPr>
              <a:t>(142), 45-61. Recuperado el 03 de Noviembre de 2021, de https://www.redalyc.org/pdf/153/15333870004.pdf</a:t>
            </a:r>
            <a:endParaRPr lang="es-EC" sz="1100" dirty="0">
              <a:effectLst/>
              <a:latin typeface="+mn-lt"/>
              <a:ea typeface="Times New Roman" panose="02020603050405020304" pitchFamily="18" charset="0"/>
            </a:endParaRPr>
          </a:p>
          <a:p>
            <a:pPr marL="457200" indent="-457200" algn="l">
              <a:lnSpc>
                <a:spcPct val="200000"/>
              </a:lnSpc>
            </a:pPr>
            <a:r>
              <a:rPr lang="es-ES" sz="1100" dirty="0">
                <a:effectLst/>
                <a:latin typeface="+mn-lt"/>
                <a:ea typeface="Times New Roman" panose="02020603050405020304" pitchFamily="18" charset="0"/>
              </a:rPr>
              <a:t>Arellano, H. (Agosto de 2017). La calidad en el servicio como ventaja competitiva. </a:t>
            </a:r>
            <a:r>
              <a:rPr lang="es-ES" sz="1100" i="1" dirty="0">
                <a:effectLst/>
                <a:latin typeface="+mn-lt"/>
                <a:ea typeface="Times New Roman" panose="02020603050405020304" pitchFamily="18" charset="0"/>
              </a:rPr>
              <a:t>Dominio de las ciencias, III</a:t>
            </a:r>
            <a:r>
              <a:rPr lang="es-ES" sz="1100" dirty="0">
                <a:effectLst/>
                <a:latin typeface="+mn-lt"/>
                <a:ea typeface="Times New Roman" panose="02020603050405020304" pitchFamily="18" charset="0"/>
              </a:rPr>
              <a:t>, 72-83. doi:10.23857/dc.v3i3 mon.627</a:t>
            </a:r>
            <a:endParaRPr lang="es-EC" sz="1100" dirty="0">
              <a:effectLst/>
              <a:latin typeface="+mn-lt"/>
              <a:ea typeface="Times New Roman" panose="02020603050405020304" pitchFamily="18" charset="0"/>
            </a:endParaRPr>
          </a:p>
        </p:txBody>
      </p:sp>
      <p:pic>
        <p:nvPicPr>
          <p:cNvPr id="10" name="Picture 2" descr="ESPE - Universidad de las Fuerzas Armadas | Sangolquí">
            <a:extLst>
              <a:ext uri="{FF2B5EF4-FFF2-40B4-BE49-F238E27FC236}">
                <a16:creationId xmlns:a16="http://schemas.microsoft.com/office/drawing/2014/main" id="{4543749F-2896-43ED-B027-65B01F661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1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err="1">
                <a:latin typeface="+mn-lt"/>
              </a:rPr>
              <a:t>Aristianto</a:t>
            </a:r>
            <a:r>
              <a:rPr lang="es-ES" sz="1100" dirty="0">
                <a:latin typeface="+mn-lt"/>
              </a:rPr>
              <a:t>, I., </a:t>
            </a:r>
            <a:r>
              <a:rPr lang="es-ES" sz="1100" dirty="0" err="1">
                <a:latin typeface="+mn-lt"/>
              </a:rPr>
              <a:t>Maulana</a:t>
            </a:r>
            <a:r>
              <a:rPr lang="es-ES" sz="1100" dirty="0">
                <a:latin typeface="+mn-lt"/>
              </a:rPr>
              <a:t>, Y., &amp; </a:t>
            </a:r>
            <a:r>
              <a:rPr lang="es-ES" sz="1100" dirty="0" err="1">
                <a:latin typeface="+mn-lt"/>
              </a:rPr>
              <a:t>Meylie</a:t>
            </a:r>
            <a:r>
              <a:rPr lang="es-ES" sz="1100" dirty="0">
                <a:latin typeface="+mn-lt"/>
              </a:rPr>
              <a:t>, I. (2020). </a:t>
            </a:r>
            <a:r>
              <a:rPr lang="en-US" sz="1100" dirty="0">
                <a:latin typeface="+mn-lt"/>
              </a:rPr>
              <a:t>Factors That Affecting Purchase Decision on Automotive Workshop Store In E-commerce. 2020 International Conference on Information Management and Technology (</a:t>
            </a:r>
            <a:r>
              <a:rPr lang="en-US" sz="1100" dirty="0" err="1">
                <a:latin typeface="+mn-lt"/>
              </a:rPr>
              <a:t>ICIMTech</a:t>
            </a:r>
            <a:r>
              <a:rPr lang="en-US" sz="1100" dirty="0">
                <a:latin typeface="+mn-lt"/>
              </a:rPr>
              <a:t>) (</a:t>
            </a:r>
            <a:r>
              <a:rPr lang="en-US" sz="1100" dirty="0" err="1">
                <a:latin typeface="+mn-lt"/>
              </a:rPr>
              <a:t>págs</a:t>
            </a:r>
            <a:r>
              <a:rPr lang="en-US" sz="1100" dirty="0">
                <a:latin typeface="+mn-lt"/>
              </a:rPr>
              <a:t>. 1-6). Bandung: IEEE Xplore. doi:10.1109/ICIMTech50083.2020.9211127.</a:t>
            </a:r>
            <a:endParaRPr lang="es-EC" sz="1100" dirty="0">
              <a:latin typeface="+mn-lt"/>
            </a:endParaRPr>
          </a:p>
          <a:p>
            <a:pPr indent="-457200" algn="l">
              <a:lnSpc>
                <a:spcPct val="200000"/>
              </a:lnSpc>
            </a:pPr>
            <a:r>
              <a:rPr lang="es-ES" sz="1100" dirty="0">
                <a:latin typeface="+mn-lt"/>
              </a:rPr>
              <a:t>Asociación de Empresas Automotrices del Ecuador. (2021). Sector Automotriz en </a:t>
            </a:r>
            <a:r>
              <a:rPr lang="es-ES" sz="1100" dirty="0" err="1">
                <a:latin typeface="+mn-lt"/>
              </a:rPr>
              <a:t>cicfras</a:t>
            </a:r>
            <a:r>
              <a:rPr lang="es-ES" sz="1100" dirty="0">
                <a:latin typeface="+mn-lt"/>
              </a:rPr>
              <a:t>. AEADE, Quito. Recuperado el 10 de Noviembre de 2021, de https://www.aeade.net/wp-content/uploads/2021/11/10.-Sector-en-Cifras-Ingles-Resumen-Octubre.pdf</a:t>
            </a:r>
            <a:endParaRPr lang="es-EC" sz="1100" dirty="0">
              <a:latin typeface="+mn-lt"/>
            </a:endParaRPr>
          </a:p>
          <a:p>
            <a:pPr indent="-457200" algn="l">
              <a:lnSpc>
                <a:spcPct val="200000"/>
              </a:lnSpc>
            </a:pPr>
            <a:r>
              <a:rPr lang="es-ES" sz="1100" dirty="0">
                <a:latin typeface="+mn-lt"/>
              </a:rPr>
              <a:t>Ávila, Á., &amp; Chaparro, R. (28 de Junio de 2021). La relación de confianza y compromiso en la intención de compra. Compás Empresarial, XI(1), 76-92. </a:t>
            </a:r>
            <a:r>
              <a:rPr lang="es-ES" sz="1100" dirty="0" err="1">
                <a:latin typeface="+mn-lt"/>
              </a:rPr>
              <a:t>doi:https</a:t>
            </a:r>
            <a:r>
              <a:rPr lang="es-ES" sz="1100" dirty="0">
                <a:latin typeface="+mn-lt"/>
              </a:rPr>
              <a:t>://doi.org/10.52428.20758960.v11i32.62</a:t>
            </a:r>
            <a:endParaRPr lang="es-EC" sz="1100" dirty="0">
              <a:latin typeface="+mn-lt"/>
            </a:endParaRPr>
          </a:p>
          <a:p>
            <a:pPr indent="-457200" algn="l">
              <a:lnSpc>
                <a:spcPct val="200000"/>
              </a:lnSpc>
            </a:pPr>
            <a:r>
              <a:rPr lang="es-ES" sz="1100" dirty="0">
                <a:latin typeface="+mn-lt"/>
              </a:rPr>
              <a:t>Bernal, C. (2010). Metodología de la Investigación. Bogotá: Pearson.</a:t>
            </a:r>
            <a:endParaRPr lang="es-EC" sz="1100" dirty="0">
              <a:latin typeface="+mn-lt"/>
            </a:endParaRPr>
          </a:p>
          <a:p>
            <a:pPr indent="-457200" algn="l">
              <a:lnSpc>
                <a:spcPct val="200000"/>
              </a:lnSpc>
            </a:pPr>
            <a:r>
              <a:rPr lang="es-419" sz="1100" dirty="0">
                <a:latin typeface="+mn-lt"/>
              </a:rPr>
              <a:t>Berry, L. (2002). Un buen servicio ya no basta: cuatro principios del servicio excepcional. Bogotá, Colombia: Norma. Recuperado el 24 de Septiembre de 2021</a:t>
            </a:r>
            <a:endParaRPr lang="es-EC" sz="1100" dirty="0">
              <a:latin typeface="+mn-lt"/>
            </a:endParaRPr>
          </a:p>
          <a:p>
            <a:pPr indent="-457200" algn="l">
              <a:lnSpc>
                <a:spcPct val="200000"/>
              </a:lnSpc>
            </a:pPr>
            <a:r>
              <a:rPr lang="es-ES" sz="1100" dirty="0" err="1">
                <a:latin typeface="+mn-lt"/>
              </a:rPr>
              <a:t>Best</a:t>
            </a:r>
            <a:r>
              <a:rPr lang="es-ES" sz="1100" dirty="0">
                <a:latin typeface="+mn-lt"/>
              </a:rPr>
              <a:t>, R. (2007). Marketing estratégico. Madrid: Pearson Educación S.A.</a:t>
            </a:r>
            <a:endParaRPr lang="es-EC" sz="1100" dirty="0">
              <a:latin typeface="+mn-lt"/>
            </a:endParaRPr>
          </a:p>
          <a:p>
            <a:pPr indent="-457200" algn="l">
              <a:lnSpc>
                <a:spcPct val="200000"/>
              </a:lnSpc>
            </a:pPr>
            <a:r>
              <a:rPr lang="es-ES" sz="1100" dirty="0">
                <a:latin typeface="+mn-lt"/>
              </a:rPr>
              <a:t>Bolaños, D. (Enero de 2007). Planificación y programación del mantenimiento del parque automotor del departamento de </a:t>
            </a:r>
            <a:r>
              <a:rPr lang="es-ES" sz="1100" dirty="0" err="1">
                <a:latin typeface="+mn-lt"/>
              </a:rPr>
              <a:t>opras</a:t>
            </a:r>
            <a:r>
              <a:rPr lang="es-ES" sz="1100" dirty="0">
                <a:latin typeface="+mn-lt"/>
              </a:rPr>
              <a:t> públicas del IML, mediante el uso de Normas ISO9001. Latacunga, Cotopaxi, Ecuador. Obtenido de http://repositorio.espe.edu.ec/bitstream/21000/3858/1/T-ESPEL-0235.pdf</a:t>
            </a:r>
            <a:endParaRPr lang="es-EC" sz="1100" dirty="0">
              <a:latin typeface="+mn-lt"/>
            </a:endParaRPr>
          </a:p>
          <a:p>
            <a:pPr indent="-457200" algn="ctr">
              <a:lnSpc>
                <a:spcPct val="200000"/>
              </a:lnSpc>
            </a:pPr>
            <a:endParaRPr lang="es-EC" sz="1100" dirty="0">
              <a:latin typeface="+mn-lt"/>
            </a:endParaRPr>
          </a:p>
        </p:txBody>
      </p:sp>
      <p:pic>
        <p:nvPicPr>
          <p:cNvPr id="7" name="Picture 2" descr="ESPE - Universidad de las Fuerzas Armadas | Sangolquí">
            <a:extLst>
              <a:ext uri="{FF2B5EF4-FFF2-40B4-BE49-F238E27FC236}">
                <a16:creationId xmlns:a16="http://schemas.microsoft.com/office/drawing/2014/main" id="{4BFD6E75-BD4C-412E-B315-4306B32F6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1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Cámara de la Industria Automotriz Ecuatoriana. (2021). Boletín parque automotor circulante. Junio. CINAE. Obtenido de https://www.cinae.org.ec/wp-content/uploads/2021/08/Parque_autmotor_jun21-2_compressed-1.pdf</a:t>
            </a:r>
            <a:endParaRPr lang="es-EC" sz="1100" dirty="0">
              <a:latin typeface="+mn-lt"/>
            </a:endParaRPr>
          </a:p>
          <a:p>
            <a:pPr indent="-457200" algn="l">
              <a:lnSpc>
                <a:spcPct val="200000"/>
              </a:lnSpc>
            </a:pPr>
            <a:r>
              <a:rPr lang="es-ES" sz="1100" dirty="0">
                <a:latin typeface="+mn-lt"/>
              </a:rPr>
              <a:t>Carro, R., &amp; González, D. (2002). Administración de la calidad total. Administración de las operaciones, 1-65. Recuperado el 11 de Noviembre de 2021, de http://nulan.mdp.edu.ar/1614/1/09_administracion_calidad.pdf</a:t>
            </a:r>
            <a:endParaRPr lang="es-EC" sz="1100" dirty="0">
              <a:latin typeface="+mn-lt"/>
            </a:endParaRPr>
          </a:p>
          <a:p>
            <a:pPr indent="-457200" algn="l">
              <a:lnSpc>
                <a:spcPct val="200000"/>
              </a:lnSpc>
            </a:pPr>
            <a:r>
              <a:rPr lang="es-ES" sz="1100" dirty="0">
                <a:latin typeface="+mn-lt"/>
              </a:rPr>
              <a:t>Chang, J. (2020). La calidad del servicio y su incidencia en el proceso de </a:t>
            </a:r>
            <a:r>
              <a:rPr lang="es-ES" sz="1100" dirty="0" err="1">
                <a:latin typeface="+mn-lt"/>
              </a:rPr>
              <a:t>decición</a:t>
            </a:r>
            <a:r>
              <a:rPr lang="es-ES" sz="1100" dirty="0">
                <a:latin typeface="+mn-lt"/>
              </a:rPr>
              <a:t> de compra de los consumidores de pizzas en la ciudad de Guayaquil. Universidad Politécnica Salesiana, 1-18.</a:t>
            </a:r>
            <a:endParaRPr lang="es-EC" sz="1100" dirty="0">
              <a:latin typeface="+mn-lt"/>
            </a:endParaRPr>
          </a:p>
          <a:p>
            <a:pPr indent="-457200" algn="l">
              <a:lnSpc>
                <a:spcPct val="200000"/>
              </a:lnSpc>
            </a:pPr>
            <a:r>
              <a:rPr lang="es-ES" sz="1100" dirty="0">
                <a:latin typeface="+mn-lt"/>
              </a:rPr>
              <a:t>Crespo, G., D' Ambrosio, G., </a:t>
            </a:r>
            <a:r>
              <a:rPr lang="es-ES" sz="1100" dirty="0" err="1">
                <a:latin typeface="+mn-lt"/>
              </a:rPr>
              <a:t>Racines</a:t>
            </a:r>
            <a:r>
              <a:rPr lang="es-ES" sz="1100" dirty="0">
                <a:latin typeface="+mn-lt"/>
              </a:rPr>
              <a:t>, A., &amp; Castillo, L. (2016). Cómo medir la percepción de la responsabilidad social empresarial en la industria de </a:t>
            </a:r>
            <a:r>
              <a:rPr lang="es-ES" sz="1100" dirty="0" err="1">
                <a:latin typeface="+mn-lt"/>
              </a:rPr>
              <a:t>gaaseosas</a:t>
            </a:r>
            <a:r>
              <a:rPr lang="es-ES" sz="1100" dirty="0">
                <a:latin typeface="+mn-lt"/>
              </a:rPr>
              <a:t>. Yura: Relaciones internacionales, 1-18.</a:t>
            </a:r>
            <a:endParaRPr lang="es-EC" sz="1100" dirty="0">
              <a:latin typeface="+mn-lt"/>
            </a:endParaRPr>
          </a:p>
          <a:p>
            <a:pPr indent="-457200" algn="l">
              <a:lnSpc>
                <a:spcPct val="200000"/>
              </a:lnSpc>
            </a:pPr>
            <a:r>
              <a:rPr lang="es-ES" sz="1100" dirty="0">
                <a:latin typeface="+mn-lt"/>
              </a:rPr>
              <a:t>Díaz, G. (2020). Metodología del estudio piloto. Revista chilena de radiología, XXVI(3), 100-104. doi:10.4067/S0717-93082020000300100 </a:t>
            </a:r>
            <a:endParaRPr lang="es-EC" sz="1100" dirty="0">
              <a:latin typeface="+mn-lt"/>
            </a:endParaRPr>
          </a:p>
          <a:p>
            <a:pPr indent="-457200" algn="l">
              <a:lnSpc>
                <a:spcPct val="200000"/>
              </a:lnSpc>
            </a:pPr>
            <a:r>
              <a:rPr lang="es-ES" sz="1100" dirty="0">
                <a:latin typeface="+mn-lt"/>
              </a:rPr>
              <a:t>Donado, A. (15 de Enero de 2016). Mecánica Automotriz sus Inicios. Obtenido de Autosoporte: https://www.autosoporte.com/index.php/blog-automotriz/item/280-mecanica-automotriz</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C02618D9-AD3A-45EC-ABC4-9BB2775D1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2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67D8507-2B1C-4706-9892-7C3B8ED99483}"/>
              </a:ext>
            </a:extLst>
          </p:cNvPr>
          <p:cNvSpPr>
            <a:spLocks noGrp="1"/>
          </p:cNvSpPr>
          <p:nvPr>
            <p:ph type="title"/>
          </p:nvPr>
        </p:nvSpPr>
        <p:spPr>
          <a:xfrm>
            <a:off x="3650876" y="445025"/>
            <a:ext cx="4773124" cy="572700"/>
          </a:xfrm>
        </p:spPr>
        <p:txBody>
          <a:bodyPr/>
          <a:lstStyle/>
          <a:p>
            <a:r>
              <a:rPr lang="es-EC" dirty="0"/>
              <a:t>Problema</a:t>
            </a:r>
          </a:p>
        </p:txBody>
      </p:sp>
      <p:graphicFrame>
        <p:nvGraphicFramePr>
          <p:cNvPr id="7" name="Diagrama 6">
            <a:extLst>
              <a:ext uri="{FF2B5EF4-FFF2-40B4-BE49-F238E27FC236}">
                <a16:creationId xmlns:a16="http://schemas.microsoft.com/office/drawing/2014/main" id="{BDE709D0-EA57-43E5-A659-F8D88AA3D782}"/>
              </a:ext>
            </a:extLst>
          </p:cNvPr>
          <p:cNvGraphicFramePr/>
          <p:nvPr>
            <p:extLst>
              <p:ext uri="{D42A27DB-BD31-4B8C-83A1-F6EECF244321}">
                <p14:modId xmlns:p14="http://schemas.microsoft.com/office/powerpoint/2010/main" val="3267937770"/>
              </p:ext>
            </p:extLst>
          </p:nvPr>
        </p:nvGraphicFramePr>
        <p:xfrm>
          <a:off x="1086388" y="539750"/>
          <a:ext cx="73376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ESPE - Universidad de las Fuerzas Armadas | Sangolquí">
            <a:extLst>
              <a:ext uri="{FF2B5EF4-FFF2-40B4-BE49-F238E27FC236}">
                <a16:creationId xmlns:a16="http://schemas.microsoft.com/office/drawing/2014/main" id="{6EE61A90-A9A1-47CB-A9F6-BA7CE07182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84" y="4717521"/>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34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err="1">
                <a:latin typeface="+mn-lt"/>
              </a:rPr>
              <a:t>Dorina</a:t>
            </a:r>
            <a:r>
              <a:rPr lang="es-ES" sz="1100" dirty="0">
                <a:latin typeface="+mn-lt"/>
              </a:rPr>
              <a:t>, S. (2005). Teoría de la Acción Razonada: Una propuesta de evaluación </a:t>
            </a:r>
            <a:r>
              <a:rPr lang="es-ES" sz="1100" dirty="0" err="1">
                <a:latin typeface="+mn-lt"/>
              </a:rPr>
              <a:t>cuali</a:t>
            </a:r>
            <a:r>
              <a:rPr lang="es-ES" sz="1100" dirty="0">
                <a:latin typeface="+mn-lt"/>
              </a:rPr>
              <a:t>-cuantitativa de las creencias acerca de la institucionalización geriátrica. Evaluar, 22-37. Recuperado el 10 de Noviembre de 2021, de file:///C:/Users/USUARIO/OneDrive/Documentos/%C3%9ALTIMO%20SEMESTRE/TESIS/FUENTES%20-%20TESIS%20-%20PAPERS/0.pdf</a:t>
            </a:r>
            <a:endParaRPr lang="es-EC" sz="1100" dirty="0">
              <a:latin typeface="+mn-lt"/>
            </a:endParaRPr>
          </a:p>
          <a:p>
            <a:pPr indent="-457200" algn="l">
              <a:lnSpc>
                <a:spcPct val="200000"/>
              </a:lnSpc>
            </a:pPr>
            <a:r>
              <a:rPr lang="en-US" sz="1100" dirty="0">
                <a:latin typeface="+mn-lt"/>
              </a:rPr>
              <a:t>Douglas, L., </a:t>
            </a:r>
            <a:r>
              <a:rPr lang="en-US" sz="1100" dirty="0" err="1">
                <a:latin typeface="+mn-lt"/>
              </a:rPr>
              <a:t>Marchal</a:t>
            </a:r>
            <a:r>
              <a:rPr lang="en-US" sz="1100" dirty="0">
                <a:latin typeface="+mn-lt"/>
              </a:rPr>
              <a:t>, W., &amp; </a:t>
            </a:r>
            <a:r>
              <a:rPr lang="en-US" sz="1100" dirty="0" err="1">
                <a:latin typeface="+mn-lt"/>
              </a:rPr>
              <a:t>Wathen</a:t>
            </a:r>
            <a:r>
              <a:rPr lang="en-US" sz="1100" dirty="0">
                <a:latin typeface="+mn-lt"/>
              </a:rPr>
              <a:t>, S. (2012). </a:t>
            </a:r>
            <a:r>
              <a:rPr lang="es-ES" sz="1100" dirty="0">
                <a:latin typeface="+mn-lt"/>
              </a:rPr>
              <a:t>Estadística aplicada a los negocios y a la economía. México: </a:t>
            </a:r>
            <a:r>
              <a:rPr lang="es-ES" sz="1100" dirty="0" err="1">
                <a:latin typeface="+mn-lt"/>
              </a:rPr>
              <a:t>McGRAW-HILL</a:t>
            </a:r>
            <a:r>
              <a:rPr lang="es-ES" sz="1100" dirty="0">
                <a:latin typeface="+mn-lt"/>
              </a:rPr>
              <a:t>/INTERAMERICANA EDITORES, S.A.</a:t>
            </a:r>
            <a:endParaRPr lang="es-EC" sz="1100" dirty="0">
              <a:latin typeface="+mn-lt"/>
            </a:endParaRPr>
          </a:p>
          <a:p>
            <a:pPr indent="-457200" algn="l">
              <a:lnSpc>
                <a:spcPct val="200000"/>
              </a:lnSpc>
            </a:pPr>
            <a:r>
              <a:rPr lang="es-ES" sz="1100" dirty="0">
                <a:latin typeface="+mn-lt"/>
              </a:rPr>
              <a:t>Droguett, F. (2012). Calidad y Satisfacción en el Servicio a Clientes de la Industria Automotriz: Análisis de Principales factores que afectan a la evaluación de </a:t>
            </a:r>
            <a:r>
              <a:rPr lang="es-ES" sz="1100" dirty="0" err="1">
                <a:latin typeface="+mn-lt"/>
              </a:rPr>
              <a:t>de</a:t>
            </a:r>
            <a:r>
              <a:rPr lang="es-ES" sz="1100" dirty="0">
                <a:latin typeface="+mn-lt"/>
              </a:rPr>
              <a:t> los clientes. Santiago: Universidad de Chile.</a:t>
            </a:r>
            <a:endParaRPr lang="es-EC" sz="1100" dirty="0">
              <a:latin typeface="+mn-lt"/>
            </a:endParaRPr>
          </a:p>
          <a:p>
            <a:pPr indent="-457200" algn="l">
              <a:lnSpc>
                <a:spcPct val="200000"/>
              </a:lnSpc>
            </a:pPr>
            <a:r>
              <a:rPr lang="es-ES" sz="1100" dirty="0">
                <a:latin typeface="+mn-lt"/>
              </a:rPr>
              <a:t>Duque, E. J. (enero de 2005). Revisión del concepto de calidad del servicio y sus modelos de medición. INNOVAR Revista de Ciencias Administrativas y Sociales, XV(25), 64-80. Recuperado el 26 de Septiembre de 2021, de https://www.redalyc.org/articulo.oa?id=81802505</a:t>
            </a:r>
            <a:endParaRPr lang="es-EC" sz="1100" dirty="0">
              <a:latin typeface="+mn-lt"/>
            </a:endParaRPr>
          </a:p>
          <a:p>
            <a:pPr indent="-457200" algn="l">
              <a:lnSpc>
                <a:spcPct val="200000"/>
              </a:lnSpc>
            </a:pPr>
            <a:r>
              <a:rPr lang="es-ES" sz="1100" dirty="0">
                <a:latin typeface="+mn-lt"/>
              </a:rPr>
              <a:t>El Telégrafo. (28 de Octubre de 2018). Mecánicos y talleres avalados, un pendiente en el país. Mecánicos y talleres avalados, un pendiente en el país, págs. 1-3. Obtenido de https://www.eltelegrafo.com.ec/noticias/quito/1/mecanicos-talleres-avalados-ecuador</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502BFA4F-A77E-4B5F-8C1D-4F5319A53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5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El Universo. (19 de Diciembre de 2020). Un consumidor más exigente, pero con menos para gastar se proyecta para el 2021. Un consumidor más exigente, pero con menos para gastar se proyecta para el 2021, págs. 1-3. Obtenido de https://www.eluniverso.com/noticias/2020/12/17/nota/8229985/tendencias-consumo-post-covid-19-2021-analisis-estudios/</a:t>
            </a:r>
            <a:endParaRPr lang="es-EC" sz="1100" dirty="0">
              <a:latin typeface="+mn-lt"/>
            </a:endParaRPr>
          </a:p>
          <a:p>
            <a:pPr indent="-457200" algn="l">
              <a:lnSpc>
                <a:spcPct val="200000"/>
              </a:lnSpc>
            </a:pPr>
            <a:r>
              <a:rPr lang="es-ES" sz="1100" dirty="0">
                <a:latin typeface="+mn-lt"/>
              </a:rPr>
              <a:t>Evans, J., &amp; Lindsay, W. (2008). </a:t>
            </a:r>
            <a:r>
              <a:rPr lang="es-ES" sz="1100" dirty="0" err="1">
                <a:latin typeface="+mn-lt"/>
              </a:rPr>
              <a:t>Admisnitración</a:t>
            </a:r>
            <a:r>
              <a:rPr lang="es-ES" sz="1100" dirty="0">
                <a:latin typeface="+mn-lt"/>
              </a:rPr>
              <a:t> y control de la calidad. (S. Cervantes, Ed.) México: Cengage </a:t>
            </a:r>
            <a:r>
              <a:rPr lang="es-ES" sz="1100" dirty="0" err="1">
                <a:latin typeface="+mn-lt"/>
              </a:rPr>
              <a:t>Learning</a:t>
            </a:r>
            <a:r>
              <a:rPr lang="es-ES" sz="1100" dirty="0">
                <a:latin typeface="+mn-lt"/>
              </a:rPr>
              <a:t>. Obtenido de https://www.auditorlider.com/wp-content/uploads/2019/06/Administraci%C3%B3n-y-control-de-la-calidad-7ed-James-R.-Evans-y-William-M.-Lindsay.pdf</a:t>
            </a:r>
            <a:endParaRPr lang="es-EC" sz="1100" dirty="0">
              <a:latin typeface="+mn-lt"/>
            </a:endParaRPr>
          </a:p>
          <a:p>
            <a:pPr indent="-457200" algn="l">
              <a:lnSpc>
                <a:spcPct val="200000"/>
              </a:lnSpc>
            </a:pPr>
            <a:r>
              <a:rPr lang="es-ES" sz="1100" dirty="0" err="1">
                <a:latin typeface="+mn-lt"/>
              </a:rPr>
              <a:t>Famiyeh</a:t>
            </a:r>
            <a:r>
              <a:rPr lang="es-ES" sz="1100" dirty="0">
                <a:latin typeface="+mn-lt"/>
              </a:rPr>
              <a:t>, S., </a:t>
            </a:r>
            <a:r>
              <a:rPr lang="es-ES" sz="1100" dirty="0" err="1">
                <a:latin typeface="+mn-lt"/>
              </a:rPr>
              <a:t>Asante</a:t>
            </a:r>
            <a:r>
              <a:rPr lang="es-ES" sz="1100" dirty="0">
                <a:latin typeface="+mn-lt"/>
              </a:rPr>
              <a:t>, D., &amp; </a:t>
            </a:r>
            <a:r>
              <a:rPr lang="es-ES" sz="1100" dirty="0" err="1">
                <a:latin typeface="+mn-lt"/>
              </a:rPr>
              <a:t>Kwarteng</a:t>
            </a:r>
            <a:r>
              <a:rPr lang="es-ES" sz="1100" dirty="0">
                <a:latin typeface="+mn-lt"/>
              </a:rPr>
              <a:t>, A. (17 de Julio de 2018). Calidad de servicio, satisfacción del cliente y fidelización en el sector bancario: el papel moderador de la cultura organizacional. </a:t>
            </a:r>
            <a:r>
              <a:rPr lang="en-US" sz="1100" dirty="0">
                <a:latin typeface="+mn-lt"/>
              </a:rPr>
              <a:t>International Journal of Quality &amp; Reliability Management. </a:t>
            </a:r>
            <a:r>
              <a:rPr lang="en-US" sz="1100" dirty="0" err="1">
                <a:latin typeface="+mn-lt"/>
              </a:rPr>
              <a:t>doi:https</a:t>
            </a:r>
            <a:r>
              <a:rPr lang="en-US" sz="1100" dirty="0">
                <a:latin typeface="+mn-lt"/>
              </a:rPr>
              <a:t>://doi.org/10.1108/IJQRM-01-2017-0008</a:t>
            </a:r>
            <a:endParaRPr lang="es-EC" sz="1100" dirty="0">
              <a:latin typeface="+mn-lt"/>
            </a:endParaRPr>
          </a:p>
          <a:p>
            <a:pPr indent="-457200" algn="l">
              <a:lnSpc>
                <a:spcPct val="200000"/>
              </a:lnSpc>
            </a:pPr>
            <a:r>
              <a:rPr lang="es-ES" sz="1100" dirty="0">
                <a:latin typeface="+mn-lt"/>
              </a:rPr>
              <a:t>Farías, C. (Julio de 2018). Comportamiento del consumidor e intención de compra por comida orgánica. Economía y negocios, 1-77. Recuperado el 13 de Noviembre de 2021</a:t>
            </a:r>
            <a:endParaRPr lang="es-EC" sz="1100" dirty="0">
              <a:latin typeface="+mn-lt"/>
            </a:endParaRPr>
          </a:p>
          <a:p>
            <a:pPr indent="-457200" algn="l">
              <a:lnSpc>
                <a:spcPct val="200000"/>
              </a:lnSpc>
            </a:pPr>
            <a:r>
              <a:rPr lang="es-ES" sz="1100" dirty="0">
                <a:latin typeface="+mn-lt"/>
              </a:rPr>
              <a:t>Fischer, L., &amp; Espejo, J. (2011). Mercadotecnia (Cuarta ed.). México: Mc Graw Hill.</a:t>
            </a:r>
            <a:endParaRPr lang="es-EC" sz="1100" dirty="0">
              <a:latin typeface="+mn-lt"/>
            </a:endParaRPr>
          </a:p>
          <a:p>
            <a:pPr indent="-457200" algn="l">
              <a:lnSpc>
                <a:spcPct val="200000"/>
              </a:lnSpc>
            </a:pPr>
            <a:r>
              <a:rPr lang="es-ES" sz="1100" dirty="0">
                <a:latin typeface="+mn-lt"/>
              </a:rPr>
              <a:t>Fuentes, M. (2004). Organización de un taller automotriz. Guatemala: Universidad de San Carlos.</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3A2C870E-A325-408D-B894-00FFA91AF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19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Ganga, F., Alarcón, N., &amp; </a:t>
            </a:r>
            <a:r>
              <a:rPr lang="es-ES" sz="1100" dirty="0" err="1">
                <a:latin typeface="+mn-lt"/>
              </a:rPr>
              <a:t>Pedraja</a:t>
            </a:r>
            <a:r>
              <a:rPr lang="es-ES" sz="1100" dirty="0">
                <a:latin typeface="+mn-lt"/>
              </a:rPr>
              <a:t>, L. (24 de Junio de 2019). Medición de calidad de servicio mediante el modelo </a:t>
            </a:r>
            <a:r>
              <a:rPr lang="es-ES" sz="1100" dirty="0" err="1">
                <a:latin typeface="+mn-lt"/>
              </a:rPr>
              <a:t>SERVQUAL:el</a:t>
            </a:r>
            <a:r>
              <a:rPr lang="es-ES" sz="1100" dirty="0">
                <a:latin typeface="+mn-lt"/>
              </a:rPr>
              <a:t> caso del Juzgado de Garantía de la ciudad de Puerto Montt - Chile. Revista chilena de ingeniería, Ingeniare, XXVII(4), 668-681. Recuperado el 02 de Noviembre de 2021, de https://scielo.conicyt.cl/pdf/ingeniare/v27n4/0718-3305-ingeniare-27-04-668.pdf</a:t>
            </a:r>
            <a:endParaRPr lang="es-EC" sz="1100" dirty="0">
              <a:latin typeface="+mn-lt"/>
            </a:endParaRPr>
          </a:p>
          <a:p>
            <a:pPr indent="-457200" algn="l">
              <a:lnSpc>
                <a:spcPct val="200000"/>
              </a:lnSpc>
            </a:pPr>
            <a:r>
              <a:rPr lang="es-ES" sz="1100" dirty="0">
                <a:latin typeface="+mn-lt"/>
              </a:rPr>
              <a:t>Henao, L. (2019). Calidad de servicio y valor percibido como antecedentes de la satisfacción de los clientes de las empresas de telecomunicaciones en Colombia. Contaduría y Administración, LXC(3), 1-23. doi:10.22201/fca.24488410e.2020.2318</a:t>
            </a:r>
            <a:endParaRPr lang="es-EC" sz="1100" dirty="0">
              <a:latin typeface="+mn-lt"/>
            </a:endParaRPr>
          </a:p>
          <a:p>
            <a:pPr indent="-457200" algn="l">
              <a:lnSpc>
                <a:spcPct val="200000"/>
              </a:lnSpc>
            </a:pPr>
            <a:r>
              <a:rPr lang="es-ES" sz="1100" dirty="0">
                <a:latin typeface="+mn-lt"/>
              </a:rPr>
              <a:t>Henkel Ibérica S.A. (15 de Enero de 2018). Ruta 401 El blog de los profesionales del Taller. Obtenido de Ruta 401 El blog de los profesionales del Taller: https://blog.reparacion-vehiculos.es/los-primeros-talleres-de-coches-de-la-historia</a:t>
            </a:r>
            <a:endParaRPr lang="es-EC" sz="1100" dirty="0">
              <a:latin typeface="+mn-lt"/>
            </a:endParaRPr>
          </a:p>
          <a:p>
            <a:pPr indent="-457200" algn="l">
              <a:lnSpc>
                <a:spcPct val="200000"/>
              </a:lnSpc>
            </a:pPr>
            <a:r>
              <a:rPr lang="es-ES" sz="1100" dirty="0">
                <a:latin typeface="+mn-lt"/>
              </a:rPr>
              <a:t>Hernández, E., Vidal, A., &amp; Toscano, A. (2018). Diseño innovador de un taller de servicio automotriz en la zona suroriente de Ciudad Juárez. </a:t>
            </a:r>
            <a:r>
              <a:rPr lang="es-ES" sz="1100" dirty="0" err="1">
                <a:latin typeface="+mn-lt"/>
              </a:rPr>
              <a:t>Libermex</a:t>
            </a:r>
            <a:r>
              <a:rPr lang="es-ES" sz="1100" dirty="0">
                <a:latin typeface="+mn-lt"/>
              </a:rPr>
              <a:t>, 107-170.</a:t>
            </a:r>
            <a:endParaRPr lang="es-EC" sz="1100" dirty="0">
              <a:latin typeface="+mn-lt"/>
            </a:endParaRPr>
          </a:p>
          <a:p>
            <a:pPr indent="-457200" algn="l">
              <a:lnSpc>
                <a:spcPct val="200000"/>
              </a:lnSpc>
            </a:pPr>
            <a:r>
              <a:rPr lang="es-ES" sz="1100" dirty="0">
                <a:latin typeface="+mn-lt"/>
              </a:rPr>
              <a:t>Hernández, R., Fernández, C., &amp; Baptista, M. (2014). Metodología de la Investigación (Sexta ed.). México D. F., México: Mc Graw Hill.</a:t>
            </a:r>
            <a:endParaRPr lang="es-EC" sz="1100" dirty="0">
              <a:latin typeface="+mn-lt"/>
            </a:endParaRPr>
          </a:p>
          <a:p>
            <a:pPr indent="-457200" algn="l">
              <a:lnSpc>
                <a:spcPct val="200000"/>
              </a:lnSpc>
            </a:pPr>
            <a:r>
              <a:rPr lang="es-ES" sz="1100" dirty="0" err="1">
                <a:latin typeface="+mn-lt"/>
              </a:rPr>
              <a:t>Humbría</a:t>
            </a:r>
            <a:r>
              <a:rPr lang="es-ES" sz="1100" dirty="0">
                <a:latin typeface="+mn-lt"/>
              </a:rPr>
              <a:t>, M. (2010). Proceso de decisión de compra del cliente marabino ante la publicidad de las tarjetas de la Banca Universal. Revista Electrónica de Gerencia Empresarial, II(1). Recuperado el 27 de Septiembre de 2021, de http://bdigital.ula.ve/storage/pdf/coeptum/v2n1/art1.pdf</a:t>
            </a:r>
            <a:endParaRPr lang="es-EC" sz="1100" dirty="0">
              <a:latin typeface="+mn-lt"/>
            </a:endParaRPr>
          </a:p>
          <a:p>
            <a:pPr indent="-457200" algn="l">
              <a:lnSpc>
                <a:spcPct val="200000"/>
              </a:lnSpc>
            </a:pPr>
            <a:r>
              <a:rPr lang="es-ES" sz="1100" dirty="0">
                <a:latin typeface="+mn-lt"/>
              </a:rPr>
              <a:t>Instituto Nacional de Estadísticas y Censos [INEC]. (2019). Proyección cantonal total 2010-2020. Quito: INEC.</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D6267D5B-E119-4305-A898-A2E2800B2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08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n-US" sz="1100" dirty="0">
                <a:latin typeface="+mn-lt"/>
              </a:rPr>
              <a:t>Kotler, P., &amp; Armstrong, G. (2012). Marketing. </a:t>
            </a:r>
            <a:r>
              <a:rPr lang="es-ES" sz="1100" dirty="0">
                <a:latin typeface="+mn-lt"/>
              </a:rPr>
              <a:t>México: Pearson </a:t>
            </a:r>
            <a:r>
              <a:rPr lang="es-ES" sz="1100" dirty="0" err="1">
                <a:latin typeface="+mn-lt"/>
              </a:rPr>
              <a:t>Education</a:t>
            </a:r>
            <a:r>
              <a:rPr lang="es-ES" sz="1100" dirty="0">
                <a:latin typeface="+mn-lt"/>
              </a:rPr>
              <a:t>.</a:t>
            </a:r>
            <a:endParaRPr lang="es-EC" sz="1100" dirty="0">
              <a:latin typeface="+mn-lt"/>
            </a:endParaRPr>
          </a:p>
          <a:p>
            <a:pPr indent="-457200" algn="l">
              <a:lnSpc>
                <a:spcPct val="200000"/>
              </a:lnSpc>
            </a:pPr>
            <a:r>
              <a:rPr lang="es-ES" sz="1100" dirty="0">
                <a:latin typeface="+mn-lt"/>
              </a:rPr>
              <a:t>Lechuga, E., Agustín, V., &amp; Toscano, A. (2018). Diseño innovador de un taller de servicio y reparación automotriz en la zona suroriente de </a:t>
            </a:r>
            <a:r>
              <a:rPr lang="es-ES" sz="1100" dirty="0" err="1">
                <a:latin typeface="+mn-lt"/>
              </a:rPr>
              <a:t>Juarez</a:t>
            </a:r>
            <a:r>
              <a:rPr lang="es-ES" sz="1100" dirty="0">
                <a:latin typeface="+mn-lt"/>
              </a:rPr>
              <a:t>. (D. G. Científica., Ed.) Innovación en la gestión de las Universidades, I, 124-151. Recuperado el 20 de Noviembre de 2021</a:t>
            </a:r>
            <a:endParaRPr lang="es-EC" sz="1100" dirty="0">
              <a:latin typeface="+mn-lt"/>
            </a:endParaRPr>
          </a:p>
          <a:p>
            <a:pPr indent="-457200" algn="l">
              <a:lnSpc>
                <a:spcPct val="200000"/>
              </a:lnSpc>
            </a:pPr>
            <a:r>
              <a:rPr lang="es-ES" sz="1100" dirty="0">
                <a:latin typeface="+mn-lt"/>
              </a:rPr>
              <a:t>León, F. (2008). La percepción de la responsabilidad social empresarial por parte del consumidor. Visión gerencial(1), 83-95. Obtenido de https://www.redalyc.org/pdf/4655/465545878013.pdf</a:t>
            </a:r>
            <a:endParaRPr lang="es-EC" sz="1100" dirty="0">
              <a:latin typeface="+mn-lt"/>
            </a:endParaRPr>
          </a:p>
          <a:p>
            <a:pPr indent="-457200" algn="l">
              <a:lnSpc>
                <a:spcPct val="200000"/>
              </a:lnSpc>
            </a:pPr>
            <a:r>
              <a:rPr lang="es-ES" sz="1100" dirty="0" err="1">
                <a:latin typeface="+mn-lt"/>
              </a:rPr>
              <a:t>Lushc</a:t>
            </a:r>
            <a:r>
              <a:rPr lang="es-ES" sz="1100" dirty="0">
                <a:latin typeface="+mn-lt"/>
              </a:rPr>
              <a:t>, R., Stephen, V., &amp; </a:t>
            </a:r>
            <a:r>
              <a:rPr lang="es-ES" sz="1100" dirty="0" err="1">
                <a:latin typeface="+mn-lt"/>
              </a:rPr>
              <a:t>Tanniru</a:t>
            </a:r>
            <a:r>
              <a:rPr lang="es-ES" sz="1100" dirty="0">
                <a:latin typeface="+mn-lt"/>
              </a:rPr>
              <a:t>, M. (2009). </a:t>
            </a:r>
            <a:r>
              <a:rPr lang="en-US" sz="1100" dirty="0">
                <a:latin typeface="+mn-lt"/>
              </a:rPr>
              <a:t>Service, value networks and learning. Journal of Academy of Marketing Science, XXXVIII(1), 19-31. doi:10.1007 / s11747-008-0131-z</a:t>
            </a:r>
            <a:endParaRPr lang="es-EC" sz="1100" dirty="0">
              <a:latin typeface="+mn-lt"/>
            </a:endParaRPr>
          </a:p>
          <a:p>
            <a:pPr indent="-457200" algn="l">
              <a:lnSpc>
                <a:spcPct val="200000"/>
              </a:lnSpc>
            </a:pPr>
            <a:r>
              <a:rPr lang="en-US" sz="1100" dirty="0">
                <a:latin typeface="+mn-lt"/>
              </a:rPr>
              <a:t>Malhotra, N. (2008). </a:t>
            </a:r>
            <a:r>
              <a:rPr lang="es-ES" sz="1100" dirty="0">
                <a:latin typeface="+mn-lt"/>
              </a:rPr>
              <a:t>Investigación de mercados. México: Pearson Educación.</a:t>
            </a:r>
            <a:endParaRPr lang="es-EC" sz="1100" dirty="0">
              <a:latin typeface="+mn-lt"/>
            </a:endParaRPr>
          </a:p>
          <a:p>
            <a:pPr indent="-457200" algn="l">
              <a:lnSpc>
                <a:spcPct val="200000"/>
              </a:lnSpc>
            </a:pPr>
            <a:r>
              <a:rPr lang="es-ES" sz="1100" dirty="0">
                <a:latin typeface="+mn-lt"/>
              </a:rPr>
              <a:t>Maslow, A. (1954). Una teoría de la motivación humana. En A. Maslow, Motivación y Personalidad (págs. 21-38). Madrid: Harper &amp; </a:t>
            </a:r>
            <a:r>
              <a:rPr lang="es-ES" sz="1100" dirty="0" err="1">
                <a:latin typeface="+mn-lt"/>
              </a:rPr>
              <a:t>Row</a:t>
            </a:r>
            <a:r>
              <a:rPr lang="es-ES" sz="1100" dirty="0">
                <a:latin typeface="+mn-lt"/>
              </a:rPr>
              <a:t>, </a:t>
            </a:r>
            <a:r>
              <a:rPr lang="es-ES" sz="1100" dirty="0" err="1">
                <a:latin typeface="+mn-lt"/>
              </a:rPr>
              <a:t>Publishers</a:t>
            </a:r>
            <a:r>
              <a:rPr lang="es-ES" sz="1100" dirty="0">
                <a:latin typeface="+mn-lt"/>
              </a:rPr>
              <a:t>, Inc. Obtenido de https://books.google.com.ec/books?hl=es&amp;lr=&amp;id=8wPdj2Jzqg0C&amp;oi=fnd&amp;pg=PR13&amp;dq=motivaci%C3%B3n+maslow&amp;ots=F0d_0vPmdp&amp;sig=egxQYJOX7fMKc3WCuy4gdPyMof0#v=onepage&amp;q=motivaci%C3%B3n%20maslow&amp;f=false</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A87C7E4B-5872-47A4-B75B-E5AF56B2E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4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Mimi, S., &amp; John, U. (Diciembre de 2000). </a:t>
            </a:r>
            <a:r>
              <a:rPr lang="en-US" sz="1100" dirty="0">
                <a:latin typeface="+mn-lt"/>
              </a:rPr>
              <a:t>The city and the car. (J. Editors, Ed.) International Journal of Urban and Regional Research, IV(24), 737-757. doi:10.1111/1468</a:t>
            </a:r>
            <a:endParaRPr lang="es-EC" sz="1100" dirty="0">
              <a:latin typeface="+mn-lt"/>
            </a:endParaRPr>
          </a:p>
          <a:p>
            <a:pPr indent="-457200" algn="l">
              <a:lnSpc>
                <a:spcPct val="200000"/>
              </a:lnSpc>
            </a:pPr>
            <a:r>
              <a:rPr lang="es-ES" sz="1100" dirty="0">
                <a:latin typeface="+mn-lt"/>
              </a:rPr>
              <a:t>Mora, C. (2011). La calidad del servicio y la </a:t>
            </a:r>
            <a:r>
              <a:rPr lang="es-ES" sz="1100" dirty="0" err="1">
                <a:latin typeface="+mn-lt"/>
              </a:rPr>
              <a:t>satisfación</a:t>
            </a:r>
            <a:r>
              <a:rPr lang="es-ES" sz="1100" dirty="0">
                <a:latin typeface="+mn-lt"/>
              </a:rPr>
              <a:t> del consumidor. </a:t>
            </a:r>
            <a:r>
              <a:rPr lang="es-ES" sz="1100" dirty="0" err="1">
                <a:latin typeface="+mn-lt"/>
              </a:rPr>
              <a:t>Remark</a:t>
            </a:r>
            <a:r>
              <a:rPr lang="es-ES" sz="1100" dirty="0">
                <a:latin typeface="+mn-lt"/>
              </a:rPr>
              <a:t>, X(2), 146-162. Recuperado el 26 de Septiembre de 2021, de https://www.redalyc.org/pdf/4717/471747525008.pdf</a:t>
            </a:r>
            <a:endParaRPr lang="es-EC" sz="1100" dirty="0">
              <a:latin typeface="+mn-lt"/>
            </a:endParaRPr>
          </a:p>
          <a:p>
            <a:pPr indent="-457200" algn="l">
              <a:lnSpc>
                <a:spcPct val="200000"/>
              </a:lnSpc>
            </a:pPr>
            <a:r>
              <a:rPr lang="es-ES" sz="1100" dirty="0">
                <a:latin typeface="+mn-lt"/>
              </a:rPr>
              <a:t>Navas, N. (2010). Diseño y construcción de una máquina de vapor de Newcomen. Politécnica de Madrid, 1-64. Obtenido de https://oa.upm.es/44257/1/PFC_NESTOR_NAVAS_NIEVES_a.pdf</a:t>
            </a:r>
            <a:endParaRPr lang="es-EC" sz="1100" dirty="0">
              <a:latin typeface="+mn-lt"/>
            </a:endParaRPr>
          </a:p>
          <a:p>
            <a:pPr indent="-457200" algn="l">
              <a:lnSpc>
                <a:spcPct val="200000"/>
              </a:lnSpc>
            </a:pPr>
            <a:r>
              <a:rPr lang="es-ES" sz="1100" dirty="0">
                <a:latin typeface="+mn-lt"/>
              </a:rPr>
              <a:t>Novoa, G., </a:t>
            </a:r>
            <a:r>
              <a:rPr lang="es-ES" sz="1100" dirty="0" err="1">
                <a:latin typeface="+mn-lt"/>
              </a:rPr>
              <a:t>Asbún</a:t>
            </a:r>
            <a:r>
              <a:rPr lang="es-ES" sz="1100" dirty="0">
                <a:latin typeface="+mn-lt"/>
              </a:rPr>
              <a:t>, J., &amp; Sevilla, M. (2016). Responsabilidad profesional aplicada a la farmacovigilancia: un estudio de caso en México. Acta </a:t>
            </a:r>
            <a:r>
              <a:rPr lang="es-ES" sz="1100" dirty="0" err="1">
                <a:latin typeface="+mn-lt"/>
              </a:rPr>
              <a:t>bioethica</a:t>
            </a:r>
            <a:r>
              <a:rPr lang="es-ES" sz="1100" dirty="0">
                <a:latin typeface="+mn-lt"/>
              </a:rPr>
              <a:t>, XXII(2), 269-280. doi:10.4067/S1726-569X2016000200014 </a:t>
            </a:r>
            <a:endParaRPr lang="es-EC" sz="1100" dirty="0">
              <a:latin typeface="+mn-lt"/>
            </a:endParaRPr>
          </a:p>
          <a:p>
            <a:pPr indent="-457200" algn="l">
              <a:lnSpc>
                <a:spcPct val="200000"/>
              </a:lnSpc>
            </a:pPr>
            <a:r>
              <a:rPr lang="es-ES" sz="1100" dirty="0">
                <a:latin typeface="+mn-lt"/>
              </a:rPr>
              <a:t>Olivares, B. (1968). Compendio del condicionamiento operante. ACADEMIA, 1-167.</a:t>
            </a:r>
            <a:endParaRPr lang="es-EC" sz="1100" dirty="0">
              <a:latin typeface="+mn-lt"/>
            </a:endParaRPr>
          </a:p>
          <a:p>
            <a:pPr indent="-457200" algn="l">
              <a:lnSpc>
                <a:spcPct val="200000"/>
              </a:lnSpc>
            </a:pPr>
            <a:r>
              <a:rPr lang="es-ES" sz="1100" dirty="0">
                <a:latin typeface="+mn-lt"/>
              </a:rPr>
              <a:t>Osores, M., Palma, J., Montes, V., &amp; Videla, K. (29 de Mayo de 2016). Estudio comparativo de las variables externas que influyen en la decisión de compra de artículos deportivos por parte de jóvenes. Revista Academia &amp; Negocios, II(1), 19-32. Recuperado el 11 de Noviembre de 2021, de https://www.redalyc.org/articulo.oa?id=560863109003</a:t>
            </a:r>
            <a:endParaRPr lang="es-EC" sz="1100" dirty="0">
              <a:latin typeface="+mn-lt"/>
            </a:endParaRPr>
          </a:p>
          <a:p>
            <a:pPr indent="-457200" algn="l">
              <a:lnSpc>
                <a:spcPct val="200000"/>
              </a:lnSpc>
            </a:pPr>
            <a:r>
              <a:rPr lang="es-ES" sz="1100" dirty="0">
                <a:latin typeface="+mn-lt"/>
              </a:rPr>
              <a:t>Oviedo, G. (2004). La definición del concepto de percepción en psicología con base en la Teoría Gestalt. Revista de Estudios Sociales, 89-96. Recuperado el 20 de Septiembre de 2021, de http://www.scielo.org.co/pdf/res/n18/n18a10.pdf</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B0B67C31-656B-4829-848C-0C31A4FFB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094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Pachucho, P., Cueva, J., </a:t>
            </a:r>
            <a:r>
              <a:rPr lang="es-ES" sz="1100" dirty="0" err="1">
                <a:latin typeface="+mn-lt"/>
              </a:rPr>
              <a:t>Sumba</a:t>
            </a:r>
            <a:r>
              <a:rPr lang="es-ES" sz="1100" dirty="0">
                <a:latin typeface="+mn-lt"/>
              </a:rPr>
              <a:t>, N., &amp; Delgado, S. (19 de Agosto de 2021). Marketing de contenidos y la decisión de compra del consumidor de la generación Y. Revista Científica Multidisciplinaria, VI(3), 44-59. </a:t>
            </a:r>
            <a:r>
              <a:rPr lang="es-ES" sz="1100" dirty="0" err="1">
                <a:latin typeface="+mn-lt"/>
              </a:rPr>
              <a:t>doi:https</a:t>
            </a:r>
            <a:r>
              <a:rPr lang="es-ES" sz="1100" dirty="0">
                <a:latin typeface="+mn-lt"/>
              </a:rPr>
              <a:t>://doi.org/10.25214/27114406.1123</a:t>
            </a:r>
            <a:endParaRPr lang="es-EC" sz="1100" dirty="0">
              <a:latin typeface="+mn-lt"/>
            </a:endParaRPr>
          </a:p>
          <a:p>
            <a:pPr indent="-457200" algn="l">
              <a:lnSpc>
                <a:spcPct val="200000"/>
              </a:lnSpc>
            </a:pPr>
            <a:r>
              <a:rPr lang="en-US" sz="1100" dirty="0">
                <a:latin typeface="+mn-lt"/>
              </a:rPr>
              <a:t>Parasuraman, A., Zeithaml, V., &amp; Berry, L. (1985). A Conceptual Model of Service Quality and its Implications for Future Research. </a:t>
            </a:r>
            <a:r>
              <a:rPr lang="es-ES" sz="1100" dirty="0" err="1">
                <a:latin typeface="+mn-lt"/>
              </a:rPr>
              <a:t>Journal</a:t>
            </a:r>
            <a:r>
              <a:rPr lang="es-ES" sz="1100" dirty="0">
                <a:latin typeface="+mn-lt"/>
              </a:rPr>
              <a:t> </a:t>
            </a:r>
            <a:r>
              <a:rPr lang="es-ES" sz="1100" dirty="0" err="1">
                <a:latin typeface="+mn-lt"/>
              </a:rPr>
              <a:t>of</a:t>
            </a:r>
            <a:r>
              <a:rPr lang="es-ES" sz="1100" dirty="0">
                <a:latin typeface="+mn-lt"/>
              </a:rPr>
              <a:t> Marketing, LIX(4), 41-50.</a:t>
            </a:r>
            <a:endParaRPr lang="es-EC" sz="1100" dirty="0">
              <a:latin typeface="+mn-lt"/>
            </a:endParaRPr>
          </a:p>
          <a:p>
            <a:pPr indent="-457200" algn="l">
              <a:lnSpc>
                <a:spcPct val="200000"/>
              </a:lnSpc>
            </a:pPr>
            <a:r>
              <a:rPr lang="es-ES" sz="1100" dirty="0">
                <a:latin typeface="+mn-lt"/>
              </a:rPr>
              <a:t>Pazmiño, R. (2019). Plan estratégico para impulsar el posicionamiento de la Mecánica Automotriz "</a:t>
            </a:r>
            <a:r>
              <a:rPr lang="es-ES" sz="1100" dirty="0" err="1">
                <a:latin typeface="+mn-lt"/>
              </a:rPr>
              <a:t>Mantencar</a:t>
            </a:r>
            <a:r>
              <a:rPr lang="es-ES" sz="1100" dirty="0">
                <a:latin typeface="+mn-lt"/>
              </a:rPr>
              <a:t>". 1-116. Recuperado el 10 de Noviembre de 2021, de http://repositorio.puce.edu.ec/bitstream/handle/22000/16415/TESIS%20FINAL%20JOSEPH.pdf?sequence=1&amp;isAllowed=y</a:t>
            </a:r>
            <a:endParaRPr lang="es-EC" sz="1100" dirty="0">
              <a:latin typeface="+mn-lt"/>
            </a:endParaRPr>
          </a:p>
          <a:p>
            <a:pPr indent="-457200" algn="l">
              <a:lnSpc>
                <a:spcPct val="200000"/>
              </a:lnSpc>
            </a:pPr>
            <a:r>
              <a:rPr lang="es-ES" sz="1100" dirty="0">
                <a:latin typeface="+mn-lt"/>
              </a:rPr>
              <a:t>Peralvillo, M. (7 de Diciembre de 2020). Mecánica Automotriz, una historia de tornillos y tuercas. Obtenido de Alianza Automotriz Revista Especializada: https://alianzaautomotriz.com/mecanica-automotriz-una-historia-de-tornillos-y-tuercas/</a:t>
            </a:r>
            <a:endParaRPr lang="es-EC" sz="1100" dirty="0">
              <a:latin typeface="+mn-lt"/>
            </a:endParaRPr>
          </a:p>
          <a:p>
            <a:pPr indent="-457200" algn="l">
              <a:lnSpc>
                <a:spcPct val="200000"/>
              </a:lnSpc>
            </a:pPr>
            <a:r>
              <a:rPr lang="es-ES" sz="1100" dirty="0">
                <a:latin typeface="+mn-lt"/>
              </a:rPr>
              <a:t>Ponce, M., </a:t>
            </a:r>
            <a:r>
              <a:rPr lang="es-ES" sz="1100" dirty="0" err="1">
                <a:latin typeface="+mn-lt"/>
              </a:rPr>
              <a:t>Besanilla</a:t>
            </a:r>
            <a:r>
              <a:rPr lang="es-ES" sz="1100" dirty="0">
                <a:latin typeface="+mn-lt"/>
              </a:rPr>
              <a:t>, T., &amp; Rodríguez, H. (2017). Factores que influyen en el comportamiento del consumidor. Obtenido de Factores que influyen en el comportamiento del consumidor: https://www.eumed.net/ce/2012/dhi.pdf</a:t>
            </a:r>
            <a:endParaRPr lang="es-EC" sz="1100" dirty="0">
              <a:latin typeface="+mn-lt"/>
            </a:endParaRPr>
          </a:p>
          <a:p>
            <a:pPr indent="-457200" algn="l">
              <a:lnSpc>
                <a:spcPct val="200000"/>
              </a:lnSpc>
            </a:pPr>
            <a:r>
              <a:rPr lang="es-ES" sz="1100" dirty="0" err="1">
                <a:latin typeface="+mn-lt"/>
              </a:rPr>
              <a:t>Possebon</a:t>
            </a:r>
            <a:r>
              <a:rPr lang="es-ES" sz="1100" dirty="0">
                <a:latin typeface="+mn-lt"/>
              </a:rPr>
              <a:t>, J., </a:t>
            </a:r>
            <a:r>
              <a:rPr lang="es-ES" sz="1100" dirty="0" err="1">
                <a:latin typeface="+mn-lt"/>
              </a:rPr>
              <a:t>Cervi</a:t>
            </a:r>
            <a:r>
              <a:rPr lang="es-ES" sz="1100" dirty="0">
                <a:latin typeface="+mn-lt"/>
              </a:rPr>
              <a:t>, C., &amp; </a:t>
            </a:r>
            <a:r>
              <a:rPr lang="es-ES" sz="1100" dirty="0" err="1">
                <a:latin typeface="+mn-lt"/>
              </a:rPr>
              <a:t>Knebel</a:t>
            </a:r>
            <a:r>
              <a:rPr lang="es-ES" sz="1100" dirty="0">
                <a:latin typeface="+mn-lt"/>
              </a:rPr>
              <a:t>, D. (Octubre de 2019). Factores que influyen en la decisión de compra de viajes turísticos, un estudio en el Noreste de Río Grande do Sul (Brasil). Estudio y perspectivas en Turismo, XXVIII(4), 903-922. Recuperado el 16 de Noviembre de 2021, de https://www.redalyc.org/articulo.oa?id=180762638003</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96682FB7-99EA-4F6A-9D4C-C41C6C9D3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22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MX" sz="1100" dirty="0" err="1">
                <a:latin typeface="+mn-lt"/>
              </a:rPr>
              <a:t>Pradipta</a:t>
            </a:r>
            <a:r>
              <a:rPr lang="es-MX" sz="1100" dirty="0">
                <a:latin typeface="+mn-lt"/>
              </a:rPr>
              <a:t>, I., </a:t>
            </a:r>
            <a:r>
              <a:rPr lang="es-MX" sz="1100" dirty="0" err="1">
                <a:latin typeface="+mn-lt"/>
              </a:rPr>
              <a:t>Maulana</a:t>
            </a:r>
            <a:r>
              <a:rPr lang="es-MX" sz="1100" dirty="0">
                <a:latin typeface="+mn-lt"/>
              </a:rPr>
              <a:t>, Y., &amp; </a:t>
            </a:r>
            <a:r>
              <a:rPr lang="es-MX" sz="1100" dirty="0" err="1">
                <a:latin typeface="+mn-lt"/>
              </a:rPr>
              <a:t>Sanjaya</a:t>
            </a:r>
            <a:r>
              <a:rPr lang="es-MX" sz="1100" dirty="0">
                <a:latin typeface="+mn-lt"/>
              </a:rPr>
              <a:t>, I. (2020, Noviembre 1). </a:t>
            </a:r>
            <a:r>
              <a:rPr lang="en-US" sz="1100" dirty="0">
                <a:latin typeface="+mn-lt"/>
              </a:rPr>
              <a:t>Factors That Affecting Purchase Decision on Automotive Workshop Official Store In E-Commerce. </a:t>
            </a:r>
            <a:r>
              <a:rPr lang="es-MX" sz="1100" dirty="0">
                <a:latin typeface="+mn-lt"/>
              </a:rPr>
              <a:t>IEEE Explorer, 1-6. </a:t>
            </a:r>
            <a:r>
              <a:rPr lang="es-MX" sz="1100" dirty="0" err="1">
                <a:latin typeface="+mn-lt"/>
              </a:rPr>
              <a:t>Retrieved</a:t>
            </a:r>
            <a:r>
              <a:rPr lang="es-MX" sz="1100" dirty="0">
                <a:latin typeface="+mn-lt"/>
              </a:rPr>
              <a:t> Noviembre 18, 2021</a:t>
            </a:r>
            <a:endParaRPr lang="es-EC" sz="1100" dirty="0">
              <a:latin typeface="+mn-lt"/>
            </a:endParaRPr>
          </a:p>
          <a:p>
            <a:pPr indent="-457200" algn="l">
              <a:lnSpc>
                <a:spcPct val="200000"/>
              </a:lnSpc>
            </a:pPr>
            <a:r>
              <a:rPr lang="es-ES" sz="1100" dirty="0">
                <a:latin typeface="+mn-lt"/>
              </a:rPr>
              <a:t>Quero, M. (2010). Confiabilidad y coeficiente Alpha de Cronbach. </a:t>
            </a:r>
            <a:r>
              <a:rPr lang="es-ES" sz="1100" dirty="0" err="1">
                <a:latin typeface="+mn-lt"/>
              </a:rPr>
              <a:t>Telos</a:t>
            </a:r>
            <a:r>
              <a:rPr lang="es-ES" sz="1100" dirty="0">
                <a:latin typeface="+mn-lt"/>
              </a:rPr>
              <a:t>, XII(2), 248-252. Recuperado el Diciembre de 2021, de https://www.redalyc.org/pdf/993/99315569010.pdf</a:t>
            </a:r>
            <a:endParaRPr lang="es-EC" sz="1100" dirty="0">
              <a:latin typeface="+mn-lt"/>
            </a:endParaRPr>
          </a:p>
          <a:p>
            <a:pPr indent="-457200" algn="l">
              <a:lnSpc>
                <a:spcPct val="200000"/>
              </a:lnSpc>
            </a:pPr>
            <a:r>
              <a:rPr lang="es-ES" sz="1100" dirty="0">
                <a:latin typeface="+mn-lt"/>
              </a:rPr>
              <a:t>Ramírez, F., Ramos, V., &amp; Rojas, N. (2010). XV Congreso Internacional de Contaduría, </a:t>
            </a:r>
            <a:r>
              <a:rPr lang="es-ES" sz="1100" dirty="0" err="1">
                <a:latin typeface="+mn-lt"/>
              </a:rPr>
              <a:t>Adminitración</a:t>
            </a:r>
            <a:r>
              <a:rPr lang="es-ES" sz="1100" dirty="0">
                <a:latin typeface="+mn-lt"/>
              </a:rPr>
              <a:t> e Informática. Análisis de la calidad en el servicio del taller mecánico de las agencias </a:t>
            </a:r>
            <a:r>
              <a:rPr lang="es-ES" sz="1100" dirty="0" err="1">
                <a:latin typeface="+mn-lt"/>
              </a:rPr>
              <a:t>automtorices</a:t>
            </a:r>
            <a:r>
              <a:rPr lang="es-ES" sz="1100" dirty="0">
                <a:latin typeface="+mn-lt"/>
              </a:rPr>
              <a:t> (págs. 1-26). México: Universidad Autónoma de Tamaulipas.</a:t>
            </a:r>
            <a:endParaRPr lang="es-EC" sz="1100" dirty="0">
              <a:latin typeface="+mn-lt"/>
            </a:endParaRPr>
          </a:p>
          <a:p>
            <a:pPr indent="-457200" algn="l">
              <a:lnSpc>
                <a:spcPct val="200000"/>
              </a:lnSpc>
            </a:pPr>
            <a:r>
              <a:rPr lang="es-ES" sz="1100" dirty="0">
                <a:latin typeface="+mn-lt"/>
              </a:rPr>
              <a:t>Real Academia Española. (2001). Diccionario de la lengua española (2001). -: Real Academia Española.</a:t>
            </a:r>
            <a:endParaRPr lang="es-EC" sz="1100" dirty="0">
              <a:latin typeface="+mn-lt"/>
            </a:endParaRPr>
          </a:p>
          <a:p>
            <a:pPr indent="-457200" algn="l">
              <a:lnSpc>
                <a:spcPct val="200000"/>
              </a:lnSpc>
            </a:pPr>
            <a:r>
              <a:rPr lang="es-ES" sz="1100" dirty="0">
                <a:latin typeface="+mn-lt"/>
              </a:rPr>
              <a:t>Redacción Motor. (28 de Enero de 2016). Motor: Actualidad e Industria. (E. Tiempo, Ed.) Recuperado el 10 de Noviembre de 2021, de Hace 130 años se patentó el automóvil: https://www.motor.com.co/actualidad/industria/130-anos-patento-invento-automovil/25002</a:t>
            </a:r>
            <a:endParaRPr lang="es-EC" sz="1100" dirty="0">
              <a:latin typeface="+mn-lt"/>
            </a:endParaRPr>
          </a:p>
          <a:p>
            <a:pPr indent="-457200" algn="l">
              <a:lnSpc>
                <a:spcPct val="200000"/>
              </a:lnSpc>
            </a:pPr>
            <a:r>
              <a:rPr lang="es-ES" sz="1100" dirty="0">
                <a:latin typeface="+mn-lt"/>
              </a:rPr>
              <a:t>Regalado, O., Guerrero, C., &amp; Montalvo, R. (Julio de 2017). Una aplicación de la teoría del comportamiento planificado al segmento masculino latinoamericano de productos de cuidado personal. EAN(83), 141-163. Recuperado el 12 de Noviembre de 2021, de https://doi.org/10.21158/01208160.n83.2017.1821</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6BE309E7-D3DA-44CC-9F12-389DE9B4F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45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Revista Turbo. (26 de Mayo de 2021). Diseño, La evolución de los autos. Obtenido de Diseño, La evolución de los autos.: https://www.revistaturbo.com/fotos/diseno-la-evolucion-de-los-autos-99#/0</a:t>
            </a:r>
            <a:endParaRPr lang="es-EC" sz="1100" dirty="0">
              <a:latin typeface="+mn-lt"/>
            </a:endParaRPr>
          </a:p>
          <a:p>
            <a:pPr indent="-457200" algn="l">
              <a:lnSpc>
                <a:spcPct val="200000"/>
              </a:lnSpc>
            </a:pPr>
            <a:r>
              <a:rPr lang="en-US" sz="1100" dirty="0">
                <a:latin typeface="+mn-lt"/>
              </a:rPr>
              <a:t>Roy, J., Tri, Y., </a:t>
            </a:r>
            <a:r>
              <a:rPr lang="en-US" sz="1100" dirty="0" err="1">
                <a:latin typeface="+mn-lt"/>
              </a:rPr>
              <a:t>Nayat</a:t>
            </a:r>
            <a:r>
              <a:rPr lang="en-US" sz="1100" dirty="0">
                <a:latin typeface="+mn-lt"/>
              </a:rPr>
              <a:t>, M., </a:t>
            </a:r>
            <a:r>
              <a:rPr lang="en-US" sz="1100" dirty="0" err="1">
                <a:latin typeface="+mn-lt"/>
              </a:rPr>
              <a:t>Fadil</a:t>
            </a:r>
            <a:r>
              <a:rPr lang="en-US" sz="1100" dirty="0">
                <a:latin typeface="+mn-lt"/>
              </a:rPr>
              <a:t>, S., </a:t>
            </a:r>
            <a:r>
              <a:rPr lang="en-US" sz="1100" dirty="0" err="1">
                <a:latin typeface="+mn-lt"/>
              </a:rPr>
              <a:t>Ardiansyah</a:t>
            </a:r>
            <a:r>
              <a:rPr lang="en-US" sz="1100" dirty="0">
                <a:latin typeface="+mn-lt"/>
              </a:rPr>
              <a:t>, B., &amp; </a:t>
            </a:r>
            <a:r>
              <a:rPr lang="en-US" sz="1100" dirty="0" err="1">
                <a:latin typeface="+mn-lt"/>
              </a:rPr>
              <a:t>Ngurah</a:t>
            </a:r>
            <a:r>
              <a:rPr lang="en-US" sz="1100" dirty="0">
                <a:latin typeface="+mn-lt"/>
              </a:rPr>
              <a:t>, A. (2021, Abril 21). The Effect of Service Quality on Customer Satisfaction in an Automotive After-Sales Service. Journal of Open Innovation: Technology, Market and Complexity, VII(2), 1-12. doi:10.3390/joitmc7020116</a:t>
            </a:r>
            <a:endParaRPr lang="es-EC" sz="1100" dirty="0">
              <a:latin typeface="+mn-lt"/>
            </a:endParaRPr>
          </a:p>
          <a:p>
            <a:pPr indent="-457200" algn="l">
              <a:lnSpc>
                <a:spcPct val="200000"/>
              </a:lnSpc>
            </a:pPr>
            <a:r>
              <a:rPr lang="es-ES" sz="1100" dirty="0">
                <a:latin typeface="+mn-lt"/>
              </a:rPr>
              <a:t>Ruano, A. (10 de Mayo de 2016). El transporte terrestre y la historia de la humanidad. Obtenido de El transporte terrestre y la historia de la humanidad: https://www.sertrans.es/trasporte-terrestre/el-transporte-terrestre-la-historia-de-la-humanidad/</a:t>
            </a:r>
            <a:endParaRPr lang="es-EC" sz="1100" dirty="0">
              <a:latin typeface="+mn-lt"/>
            </a:endParaRPr>
          </a:p>
          <a:p>
            <a:pPr indent="-457200" algn="l">
              <a:lnSpc>
                <a:spcPct val="200000"/>
              </a:lnSpc>
            </a:pPr>
            <a:r>
              <a:rPr lang="es-ES" sz="1100" dirty="0">
                <a:latin typeface="+mn-lt"/>
              </a:rPr>
              <a:t>Salazar, </a:t>
            </a:r>
            <a:r>
              <a:rPr lang="es-ES" sz="1100" dirty="0" err="1">
                <a:latin typeface="+mn-lt"/>
              </a:rPr>
              <a:t>Ó</a:t>
            </a:r>
            <a:r>
              <a:rPr lang="es-ES" sz="1100" dirty="0">
                <a:latin typeface="+mn-lt"/>
              </a:rPr>
              <a:t>. (Marzo de 2017). Cultura del automóvil y subjetividades en Colombia (1950-1968). (U. d. Andes, Ed.) Revista de Estudios Sociales(59), 111-123. doi:10.7440/res59.2017.09</a:t>
            </a:r>
            <a:endParaRPr lang="es-EC" sz="1100" dirty="0">
              <a:latin typeface="+mn-lt"/>
            </a:endParaRPr>
          </a:p>
          <a:p>
            <a:pPr indent="-457200" algn="l">
              <a:lnSpc>
                <a:spcPct val="200000"/>
              </a:lnSpc>
            </a:pPr>
            <a:r>
              <a:rPr lang="es-ES" sz="1100" dirty="0">
                <a:latin typeface="+mn-lt"/>
              </a:rPr>
              <a:t>Saldaña, M. (Julio de 2016). Pruebas de bondad de ajuste a una distribución normal. Revista Enfermería del Trabajo, 105-114. Recuperado el 28 de Enero de 2022, de file:///C:/Users/USUARIO/OneDrive/Documentos/%C3%9ALTIMO%20SEMESTRE/TESIS/PAPERS/Dialnet-PruebasDeBondadDeAjusteAUnaDistribucionNormal-5633043.pdf</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853B2B1F-39A9-42B1-A8AB-87F49B90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52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MX" sz="1100" dirty="0">
                <a:latin typeface="+mn-lt"/>
              </a:rPr>
              <a:t>Saritas, A., &amp; </a:t>
            </a:r>
            <a:r>
              <a:rPr lang="es-MX" sz="1100" dirty="0" err="1">
                <a:latin typeface="+mn-lt"/>
              </a:rPr>
              <a:t>Penez</a:t>
            </a:r>
            <a:r>
              <a:rPr lang="es-MX" sz="1100" dirty="0">
                <a:latin typeface="+mn-lt"/>
              </a:rPr>
              <a:t>, S. (2017, Mayo 08). </a:t>
            </a:r>
            <a:r>
              <a:rPr lang="en-US" sz="1100" dirty="0">
                <a:latin typeface="+mn-lt"/>
              </a:rPr>
              <a:t>Factors of Purchasing Decision and Measuring Brand Loyalty: An Empirical Study of Automotive Sector. Journal of Marketing and Management, VIII(1), 8-17. Retrieved </a:t>
            </a:r>
            <a:r>
              <a:rPr lang="en-US" sz="1100" dirty="0" err="1">
                <a:latin typeface="+mn-lt"/>
              </a:rPr>
              <a:t>Noviembre</a:t>
            </a:r>
            <a:r>
              <a:rPr lang="en-US" sz="1100" dirty="0">
                <a:latin typeface="+mn-lt"/>
              </a:rPr>
              <a:t> 15, 2021</a:t>
            </a:r>
            <a:endParaRPr lang="es-EC" sz="1100" dirty="0">
              <a:latin typeface="+mn-lt"/>
            </a:endParaRPr>
          </a:p>
          <a:p>
            <a:pPr indent="-457200" algn="l">
              <a:lnSpc>
                <a:spcPct val="200000"/>
              </a:lnSpc>
            </a:pPr>
            <a:r>
              <a:rPr lang="en-US" sz="1100" dirty="0" err="1">
                <a:latin typeface="+mn-lt"/>
              </a:rPr>
              <a:t>Shiffman</a:t>
            </a:r>
            <a:r>
              <a:rPr lang="en-US" sz="1100" dirty="0">
                <a:latin typeface="+mn-lt"/>
              </a:rPr>
              <a:t>, L., &amp; Kanuk, L. (2012). </a:t>
            </a:r>
            <a:r>
              <a:rPr lang="es-ES" sz="1100" dirty="0">
                <a:latin typeface="+mn-lt"/>
              </a:rPr>
              <a:t>Comportamiento del consumidor. México: Pearson </a:t>
            </a:r>
            <a:r>
              <a:rPr lang="es-ES" sz="1100" dirty="0" err="1">
                <a:latin typeface="+mn-lt"/>
              </a:rPr>
              <a:t>Education</a:t>
            </a:r>
            <a:r>
              <a:rPr lang="es-ES" sz="1100" dirty="0">
                <a:latin typeface="+mn-lt"/>
              </a:rPr>
              <a:t>.</a:t>
            </a:r>
            <a:endParaRPr lang="es-EC" sz="1100" dirty="0">
              <a:latin typeface="+mn-lt"/>
            </a:endParaRPr>
          </a:p>
          <a:p>
            <a:pPr indent="-457200" algn="l">
              <a:lnSpc>
                <a:spcPct val="200000"/>
              </a:lnSpc>
            </a:pPr>
            <a:r>
              <a:rPr lang="en-US" sz="1100" dirty="0" err="1">
                <a:latin typeface="+mn-lt"/>
              </a:rPr>
              <a:t>Spreng</a:t>
            </a:r>
            <a:r>
              <a:rPr lang="en-US" sz="1100" dirty="0">
                <a:latin typeface="+mn-lt"/>
              </a:rPr>
              <a:t>, R. A., &amp; </a:t>
            </a:r>
            <a:r>
              <a:rPr lang="en-US" sz="1100" dirty="0" err="1">
                <a:latin typeface="+mn-lt"/>
              </a:rPr>
              <a:t>Mackoy</a:t>
            </a:r>
            <a:r>
              <a:rPr lang="en-US" sz="1100" dirty="0">
                <a:latin typeface="+mn-lt"/>
              </a:rPr>
              <a:t>, R. D. (1996). An Empirical Examination of a Model of Perceived Service Quality and Satisfaction. </a:t>
            </a:r>
            <a:r>
              <a:rPr lang="es-ES" sz="1100" dirty="0">
                <a:latin typeface="+mn-lt"/>
              </a:rPr>
              <a:t>(N. Y. </a:t>
            </a:r>
            <a:r>
              <a:rPr lang="es-ES" sz="1100" dirty="0" err="1">
                <a:latin typeface="+mn-lt"/>
              </a:rPr>
              <a:t>University</a:t>
            </a:r>
            <a:r>
              <a:rPr lang="es-ES" sz="1100" dirty="0">
                <a:latin typeface="+mn-lt"/>
              </a:rPr>
              <a:t>, Ed.) </a:t>
            </a:r>
            <a:r>
              <a:rPr lang="es-ES" sz="1100" dirty="0" err="1">
                <a:latin typeface="+mn-lt"/>
              </a:rPr>
              <a:t>Journal</a:t>
            </a:r>
            <a:r>
              <a:rPr lang="es-ES" sz="1100" dirty="0">
                <a:latin typeface="+mn-lt"/>
              </a:rPr>
              <a:t> </a:t>
            </a:r>
            <a:r>
              <a:rPr lang="es-ES" sz="1100" dirty="0" err="1">
                <a:latin typeface="+mn-lt"/>
              </a:rPr>
              <a:t>of</a:t>
            </a:r>
            <a:r>
              <a:rPr lang="es-ES" sz="1100" dirty="0">
                <a:latin typeface="+mn-lt"/>
              </a:rPr>
              <a:t> </a:t>
            </a:r>
            <a:r>
              <a:rPr lang="es-ES" sz="1100" dirty="0" err="1">
                <a:latin typeface="+mn-lt"/>
              </a:rPr>
              <a:t>Retailing</a:t>
            </a:r>
            <a:r>
              <a:rPr lang="es-ES" sz="1100" dirty="0">
                <a:latin typeface="+mn-lt"/>
              </a:rPr>
              <a:t>, LXXII(2), 201-214. Recuperado el 20 de Septiembre de 2021, de https://doi.org/10.1016/S0022-4359(96)90014-7</a:t>
            </a:r>
            <a:endParaRPr lang="es-EC" sz="1100" dirty="0">
              <a:latin typeface="+mn-lt"/>
            </a:endParaRPr>
          </a:p>
          <a:p>
            <a:pPr indent="-457200" algn="l">
              <a:lnSpc>
                <a:spcPct val="200000"/>
              </a:lnSpc>
            </a:pPr>
            <a:r>
              <a:rPr lang="es-419" sz="1100" dirty="0">
                <a:latin typeface="+mn-lt"/>
              </a:rPr>
              <a:t>Tena, S. (Septiembre de 2016). Motivación de compra: Un </a:t>
            </a:r>
            <a:r>
              <a:rPr lang="es-419" sz="1100" dirty="0" err="1">
                <a:latin typeface="+mn-lt"/>
              </a:rPr>
              <a:t>estudioo</a:t>
            </a:r>
            <a:r>
              <a:rPr lang="es-419" sz="1100" dirty="0">
                <a:latin typeface="+mn-lt"/>
              </a:rPr>
              <a:t> comparativo entre el pequeño comercio y los grandes centros comerciales. Obtenido de </a:t>
            </a:r>
            <a:r>
              <a:rPr lang="es-419" sz="1100" dirty="0" err="1">
                <a:latin typeface="+mn-lt"/>
              </a:rPr>
              <a:t>Universitat</a:t>
            </a:r>
            <a:r>
              <a:rPr lang="es-419" sz="1100" dirty="0">
                <a:latin typeface="+mn-lt"/>
              </a:rPr>
              <a:t> Jaume: https://www.tdx.cat/bitstream/handle/10803/396345/TD_2016_TenaMonferrer.pdf</a:t>
            </a:r>
            <a:endParaRPr lang="es-EC" sz="1100" dirty="0">
              <a:latin typeface="+mn-lt"/>
            </a:endParaRPr>
          </a:p>
          <a:p>
            <a:pPr indent="-457200" algn="l">
              <a:lnSpc>
                <a:spcPct val="200000"/>
              </a:lnSpc>
            </a:pPr>
            <a:r>
              <a:rPr lang="es-MX" sz="1100" dirty="0">
                <a:latin typeface="+mn-lt"/>
              </a:rPr>
              <a:t>Tom, A., Kumar, G., </a:t>
            </a:r>
            <a:r>
              <a:rPr lang="es-MX" sz="1100" dirty="0" err="1">
                <a:latin typeface="+mn-lt"/>
              </a:rPr>
              <a:t>Bhalla</a:t>
            </a:r>
            <a:r>
              <a:rPr lang="es-MX" sz="1100" dirty="0">
                <a:latin typeface="+mn-lt"/>
              </a:rPr>
              <a:t>, M., </a:t>
            </a:r>
            <a:r>
              <a:rPr lang="es-MX" sz="1100" dirty="0" err="1">
                <a:latin typeface="+mn-lt"/>
              </a:rPr>
              <a:t>Megha</a:t>
            </a:r>
            <a:r>
              <a:rPr lang="es-MX" sz="1100" dirty="0">
                <a:latin typeface="+mn-lt"/>
              </a:rPr>
              <a:t>, A., &amp; Jain, P. (2020). </a:t>
            </a:r>
            <a:r>
              <a:rPr lang="en-US" sz="1100" dirty="0">
                <a:latin typeface="+mn-lt"/>
              </a:rPr>
              <a:t>Analysis of challenges for automobile service garages in India: a structural modeling approach. Journal </a:t>
            </a:r>
            <a:r>
              <a:rPr lang="en-US" sz="1100" dirty="0" err="1">
                <a:latin typeface="+mn-lt"/>
              </a:rPr>
              <a:t>os</a:t>
            </a:r>
            <a:r>
              <a:rPr lang="en-US" sz="1100" dirty="0">
                <a:latin typeface="+mn-lt"/>
              </a:rPr>
              <a:t> Advances in Management Research Emerald Publishing Limited, 1-22. doi:10.1108/JAMR-04-2020-0059</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8F101983-59C1-46E5-8BF9-2933AEA88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28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Tovar, M. (6 de Mayo de 2008). Modos de transporte y su desarrollo. Modos de transporte y su desarrollo. </a:t>
            </a:r>
            <a:r>
              <a:rPr lang="es-ES" sz="1100" dirty="0" err="1">
                <a:latin typeface="+mn-lt"/>
              </a:rPr>
              <a:t>Mexico</a:t>
            </a:r>
            <a:r>
              <a:rPr lang="es-ES" sz="1100" dirty="0">
                <a:latin typeface="+mn-lt"/>
              </a:rPr>
              <a:t> DF, </a:t>
            </a:r>
            <a:r>
              <a:rPr lang="es-ES" sz="1100" dirty="0" err="1">
                <a:latin typeface="+mn-lt"/>
              </a:rPr>
              <a:t>Mexico</a:t>
            </a:r>
            <a:r>
              <a:rPr lang="es-ES" sz="1100" dirty="0">
                <a:latin typeface="+mn-lt"/>
              </a:rPr>
              <a:t> DF, México: Instituto Politécnico Nacional. Obtenido de https://tesis.ipn.mx/bitstream/handle/123456789/1996/1.%20MODOS%20DE%20TRANSPORTE%20Y%20SU%20DESARROLLO.pdf?sequence=1&amp;isAllowed=y</a:t>
            </a:r>
            <a:endParaRPr lang="es-EC" sz="1100" dirty="0">
              <a:latin typeface="+mn-lt"/>
            </a:endParaRPr>
          </a:p>
          <a:p>
            <a:pPr indent="-457200" algn="l">
              <a:lnSpc>
                <a:spcPct val="200000"/>
              </a:lnSpc>
            </a:pPr>
            <a:r>
              <a:rPr lang="es-ES" sz="1100" dirty="0">
                <a:latin typeface="+mn-lt"/>
              </a:rPr>
              <a:t>Toyota Motor </a:t>
            </a:r>
            <a:r>
              <a:rPr lang="es-ES" sz="1100" dirty="0" err="1">
                <a:latin typeface="+mn-lt"/>
              </a:rPr>
              <a:t>Corporation</a:t>
            </a:r>
            <a:r>
              <a:rPr lang="es-ES" sz="1100" dirty="0">
                <a:latin typeface="+mn-lt"/>
              </a:rPr>
              <a:t>. (06 de Febrero de 2014). Principales sistemas del vehículo. Obtenido de http://www.toyocosta.com/blog/principales-sistemas-del-vehiculo/</a:t>
            </a:r>
            <a:endParaRPr lang="es-EC" sz="1100" dirty="0">
              <a:latin typeface="+mn-lt"/>
            </a:endParaRPr>
          </a:p>
          <a:p>
            <a:pPr indent="-457200" algn="l">
              <a:lnSpc>
                <a:spcPct val="200000"/>
              </a:lnSpc>
            </a:pPr>
            <a:r>
              <a:rPr lang="en-US" sz="1100" dirty="0" err="1">
                <a:latin typeface="+mn-lt"/>
              </a:rPr>
              <a:t>Tsafaraski</a:t>
            </a:r>
            <a:r>
              <a:rPr lang="en-US" sz="1100" dirty="0">
                <a:latin typeface="+mn-lt"/>
              </a:rPr>
              <a:t>, S. K. (2018). A multiple criteria approach for airline passenger satisfaction measurement and service quality improvement. Journal of air transport management, 61-75. doi:10.1016</a:t>
            </a:r>
            <a:endParaRPr lang="es-EC" sz="1100" dirty="0">
              <a:latin typeface="+mn-lt"/>
            </a:endParaRPr>
          </a:p>
          <a:p>
            <a:pPr indent="-457200" algn="l">
              <a:lnSpc>
                <a:spcPct val="200000"/>
              </a:lnSpc>
            </a:pPr>
            <a:r>
              <a:rPr lang="en-US" sz="1100" dirty="0">
                <a:latin typeface="+mn-lt"/>
              </a:rPr>
              <a:t>Urrutia, M., Barrios, S., Nuñez, M., &amp; Mayorga, M. (Julio de 2014). </a:t>
            </a:r>
            <a:r>
              <a:rPr lang="es-ES" sz="1100" dirty="0">
                <a:latin typeface="+mn-lt"/>
              </a:rPr>
              <a:t>Métodos óptimos para determinar validez de contenido. Educación Médica Superior, 547-558. Recuperado el Diciembre de 2021, de http://scielo.sld.cu/scielo.php?script=sci_arttext&amp;pid=S0864-21412014000300014</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4E5F4576-B165-487B-A6FD-AB9C5FB20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3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569258" y="162636"/>
            <a:ext cx="39501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dirty="0"/>
              <a:t>Objetivos</a:t>
            </a:r>
            <a:endParaRPr dirty="0"/>
          </a:p>
        </p:txBody>
      </p:sp>
      <p:graphicFrame>
        <p:nvGraphicFramePr>
          <p:cNvPr id="5" name="Diagrama 4">
            <a:extLst>
              <a:ext uri="{FF2B5EF4-FFF2-40B4-BE49-F238E27FC236}">
                <a16:creationId xmlns:a16="http://schemas.microsoft.com/office/drawing/2014/main" id="{9BFFFF91-AEE2-4EC4-880E-3CDC9BE7763B}"/>
              </a:ext>
            </a:extLst>
          </p:cNvPr>
          <p:cNvGraphicFramePr/>
          <p:nvPr>
            <p:extLst>
              <p:ext uri="{D42A27DB-BD31-4B8C-83A1-F6EECF244321}">
                <p14:modId xmlns:p14="http://schemas.microsoft.com/office/powerpoint/2010/main" val="1258922532"/>
              </p:ext>
            </p:extLst>
          </p:nvPr>
        </p:nvGraphicFramePr>
        <p:xfrm>
          <a:off x="327210" y="1122828"/>
          <a:ext cx="8157883" cy="354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ESPE - Universidad de las Fuerzas Armadas | Sangolquí">
            <a:extLst>
              <a:ext uri="{FF2B5EF4-FFF2-40B4-BE49-F238E27FC236}">
                <a16:creationId xmlns:a16="http://schemas.microsoft.com/office/drawing/2014/main" id="{A885E226-4F01-4B18-B139-BCB823B817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133" y="283140"/>
            <a:ext cx="1053957" cy="29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Vargas, S. (2 de Mayo de 2019). La lógica dominante del servicio como estrategia para evitar el mal servicio. </a:t>
            </a:r>
            <a:r>
              <a:rPr lang="es-ES" sz="1100" dirty="0" err="1">
                <a:latin typeface="+mn-lt"/>
              </a:rPr>
              <a:t>Reshear</a:t>
            </a:r>
            <a:r>
              <a:rPr lang="es-ES" sz="1100" dirty="0">
                <a:latin typeface="+mn-lt"/>
              </a:rPr>
              <a:t> Gate, 1-5. Recuperado el 10 de Noviembre de 2021, de https://www.researchgate.net/publication/332820737_La_logica_dominante_del_servicio_como_estrategia_para_evitar_el_mal_servicio</a:t>
            </a:r>
            <a:endParaRPr lang="es-EC" sz="1100" dirty="0">
              <a:latin typeface="+mn-lt"/>
            </a:endParaRPr>
          </a:p>
          <a:p>
            <a:pPr indent="-457200" algn="l">
              <a:lnSpc>
                <a:spcPct val="200000"/>
              </a:lnSpc>
            </a:pPr>
            <a:r>
              <a:rPr lang="es-ES" sz="1100" dirty="0">
                <a:latin typeface="+mn-lt"/>
              </a:rPr>
              <a:t>Vargas, Z. (2009). La investigación aplicada: una forma de conocer las realidades con evidencia científica. Educación, 155-165. Obtenido de https://www.redalyc.org/pdf/440/44015082010.pdf</a:t>
            </a:r>
            <a:endParaRPr lang="es-EC" sz="1100" dirty="0">
              <a:latin typeface="+mn-lt"/>
            </a:endParaRPr>
          </a:p>
          <a:p>
            <a:pPr indent="-457200" algn="l">
              <a:lnSpc>
                <a:spcPct val="200000"/>
              </a:lnSpc>
            </a:pPr>
            <a:r>
              <a:rPr lang="es-MX" sz="1100" dirty="0" err="1">
                <a:latin typeface="+mn-lt"/>
              </a:rPr>
              <a:t>Vargo</a:t>
            </a:r>
            <a:r>
              <a:rPr lang="es-MX" sz="1100" dirty="0">
                <a:latin typeface="+mn-lt"/>
              </a:rPr>
              <a:t>, S. L., &amp; </a:t>
            </a:r>
            <a:r>
              <a:rPr lang="es-MX" sz="1100" dirty="0" err="1">
                <a:latin typeface="+mn-lt"/>
              </a:rPr>
              <a:t>Lusch</a:t>
            </a:r>
            <a:r>
              <a:rPr lang="es-MX" sz="1100" dirty="0">
                <a:latin typeface="+mn-lt"/>
              </a:rPr>
              <a:t>, R. F. (2007). </a:t>
            </a:r>
            <a:r>
              <a:rPr lang="en-US" sz="1100" dirty="0">
                <a:latin typeface="+mn-lt"/>
              </a:rPr>
              <a:t>Why "service"? Journal Academy of Marketing Science(36), 25-38. doi:10.1007/s11747-007-0068-7</a:t>
            </a:r>
            <a:endParaRPr lang="es-EC" sz="1100" dirty="0">
              <a:latin typeface="+mn-lt"/>
            </a:endParaRPr>
          </a:p>
          <a:p>
            <a:pPr indent="-457200" algn="l">
              <a:lnSpc>
                <a:spcPct val="200000"/>
              </a:lnSpc>
            </a:pPr>
            <a:r>
              <a:rPr lang="es-ES" sz="1100" dirty="0">
                <a:latin typeface="+mn-lt"/>
              </a:rPr>
              <a:t>Vázquez, R., Rodríguez, I., &amp; Díaz, A. (1996). Estructura multidimensional de la calidad de servicio en cadenas de supermercados. En R. Vázquez, I. Rodríguez, &amp; A. Díaz, Estructura multidimensional de la calidad de servicio en cadenas de supermercados: Desarrollo y Validación de la Escala de </a:t>
            </a:r>
            <a:r>
              <a:rPr lang="es-ES" sz="1100" dirty="0" err="1">
                <a:latin typeface="+mn-lt"/>
              </a:rPr>
              <a:t>Calsuper</a:t>
            </a:r>
            <a:r>
              <a:rPr lang="es-ES" sz="1100" dirty="0">
                <a:latin typeface="+mn-lt"/>
              </a:rPr>
              <a:t> (págs. 1-32). España: Universidad de Oviedo.</a:t>
            </a:r>
            <a:endParaRPr lang="es-EC" sz="1100" dirty="0">
              <a:latin typeface="+mn-lt"/>
            </a:endParaRPr>
          </a:p>
          <a:p>
            <a:pPr indent="-457200" algn="l">
              <a:lnSpc>
                <a:spcPct val="200000"/>
              </a:lnSpc>
            </a:pPr>
            <a:r>
              <a:rPr lang="es-ES" sz="1100" dirty="0" err="1">
                <a:latin typeface="+mn-lt"/>
              </a:rPr>
              <a:t>Velimirovic</a:t>
            </a:r>
            <a:r>
              <a:rPr lang="es-ES" sz="1100" dirty="0">
                <a:latin typeface="+mn-lt"/>
              </a:rPr>
              <a:t>, D., </a:t>
            </a:r>
            <a:r>
              <a:rPr lang="es-ES" sz="1100" dirty="0" err="1">
                <a:latin typeface="+mn-lt"/>
              </a:rPr>
              <a:t>Duboka</a:t>
            </a:r>
            <a:r>
              <a:rPr lang="es-ES" sz="1100" dirty="0">
                <a:latin typeface="+mn-lt"/>
              </a:rPr>
              <a:t>, C., &amp; </a:t>
            </a:r>
            <a:r>
              <a:rPr lang="es-ES" sz="1100" dirty="0" err="1">
                <a:latin typeface="+mn-lt"/>
              </a:rPr>
              <a:t>Damnjanovic</a:t>
            </a:r>
            <a:r>
              <a:rPr lang="es-ES" sz="1100" dirty="0">
                <a:latin typeface="+mn-lt"/>
              </a:rPr>
              <a:t>, P. (2016). </a:t>
            </a:r>
            <a:r>
              <a:rPr lang="en-US" sz="1100" dirty="0">
                <a:latin typeface="+mn-lt"/>
              </a:rPr>
              <a:t>AUTOMOTIVE MAINTENANCE QUALITY OF SERVICE INFLUENCING FACTORS. </a:t>
            </a:r>
            <a:r>
              <a:rPr lang="es-ES" sz="1100" dirty="0" err="1">
                <a:latin typeface="+mn-lt"/>
              </a:rPr>
              <a:t>Tehnički</a:t>
            </a:r>
            <a:r>
              <a:rPr lang="es-ES" sz="1100" dirty="0">
                <a:latin typeface="+mn-lt"/>
              </a:rPr>
              <a:t> </a:t>
            </a:r>
            <a:r>
              <a:rPr lang="es-ES" sz="1100" dirty="0" err="1">
                <a:latin typeface="+mn-lt"/>
              </a:rPr>
              <a:t>vjesnik</a:t>
            </a:r>
            <a:r>
              <a:rPr lang="es-ES" sz="1100" dirty="0">
                <a:latin typeface="+mn-lt"/>
              </a:rPr>
              <a:t>, V(23), 1431-1438. doi:0.17559/TV-20140402074657</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6F7B57FC-E86C-4709-BD8C-DA44AD6D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24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err="1">
                <a:latin typeface="+mn-lt"/>
              </a:rPr>
              <a:t>Verma</a:t>
            </a:r>
            <a:r>
              <a:rPr lang="es-ES" sz="1100" dirty="0">
                <a:latin typeface="+mn-lt"/>
              </a:rPr>
              <a:t>, P., Kumar, S., &amp; Sharma, C. (11 de Junio de 2020). Calidad del servicio e-</a:t>
            </a:r>
            <a:r>
              <a:rPr lang="es-ES" sz="1100" dirty="0" err="1">
                <a:latin typeface="+mn-lt"/>
              </a:rPr>
              <a:t>Healthcare</a:t>
            </a:r>
            <a:r>
              <a:rPr lang="es-ES" sz="1100" dirty="0">
                <a:latin typeface="+mn-lt"/>
              </a:rPr>
              <a:t>: satisfacción del consumidor y su asociación con características demográficas. </a:t>
            </a:r>
            <a:r>
              <a:rPr lang="en-US" sz="1100" dirty="0">
                <a:latin typeface="+mn-lt"/>
              </a:rPr>
              <a:t>International Journal of Health Care Quality Assurance, 1(34), 1-16. doi:10.1108 / IJHCQA-02-2020-0030</a:t>
            </a:r>
            <a:endParaRPr lang="es-EC" sz="1100" dirty="0">
              <a:latin typeface="+mn-lt"/>
            </a:endParaRPr>
          </a:p>
          <a:p>
            <a:pPr indent="-457200" algn="l">
              <a:lnSpc>
                <a:spcPct val="200000"/>
              </a:lnSpc>
            </a:pPr>
            <a:r>
              <a:rPr lang="en-US" sz="1100" dirty="0" err="1">
                <a:latin typeface="+mn-lt"/>
              </a:rPr>
              <a:t>Vilchis</a:t>
            </a:r>
            <a:r>
              <a:rPr lang="en-US" sz="1100" dirty="0">
                <a:latin typeface="+mn-lt"/>
              </a:rPr>
              <a:t>, A., </a:t>
            </a:r>
            <a:r>
              <a:rPr lang="en-US" sz="1100" dirty="0" err="1">
                <a:latin typeface="+mn-lt"/>
              </a:rPr>
              <a:t>Lechuga</a:t>
            </a:r>
            <a:r>
              <a:rPr lang="en-US" sz="1100" dirty="0">
                <a:latin typeface="+mn-lt"/>
              </a:rPr>
              <a:t>, E., &amp; Toscano, A. (2018). </a:t>
            </a:r>
            <a:r>
              <a:rPr lang="es-ES" sz="1100" dirty="0">
                <a:latin typeface="+mn-lt"/>
              </a:rPr>
              <a:t>Diseño innovador de un taller de servicio y reparación </a:t>
            </a:r>
            <a:r>
              <a:rPr lang="es-ES" sz="1100" dirty="0" err="1">
                <a:latin typeface="+mn-lt"/>
              </a:rPr>
              <a:t>automtoriz</a:t>
            </a:r>
            <a:r>
              <a:rPr lang="es-ES" sz="1100" dirty="0">
                <a:latin typeface="+mn-lt"/>
              </a:rPr>
              <a:t> en la </a:t>
            </a:r>
            <a:r>
              <a:rPr lang="es-ES" sz="1100" dirty="0" err="1">
                <a:latin typeface="+mn-lt"/>
              </a:rPr>
              <a:t>sona</a:t>
            </a:r>
            <a:r>
              <a:rPr lang="es-ES" sz="1100" dirty="0">
                <a:latin typeface="+mn-lt"/>
              </a:rPr>
              <a:t> suroriente de Ciudad Suárez. En A. Vilchis, E. Lechuga, &amp; A. Toscano, Innovación en la gestión de las organizaciones: Análisis en el contexto de empresas mexicanas (págs. 107-170). Juárez: </a:t>
            </a:r>
            <a:r>
              <a:rPr lang="es-ES" sz="1100" dirty="0" err="1">
                <a:latin typeface="+mn-lt"/>
              </a:rPr>
              <a:t>Libermex</a:t>
            </a:r>
            <a:r>
              <a:rPr lang="es-ES" sz="1100" dirty="0">
                <a:latin typeface="+mn-lt"/>
              </a:rPr>
              <a:t>.</a:t>
            </a:r>
            <a:endParaRPr lang="es-EC" sz="1100" dirty="0">
              <a:latin typeface="+mn-lt"/>
            </a:endParaRPr>
          </a:p>
          <a:p>
            <a:pPr indent="-457200" algn="l">
              <a:lnSpc>
                <a:spcPct val="200000"/>
              </a:lnSpc>
            </a:pPr>
            <a:r>
              <a:rPr lang="es-419" sz="1100" dirty="0">
                <a:latin typeface="+mn-lt"/>
              </a:rPr>
              <a:t>Villalba, C. (2013). La calidad del servicio: un recorrido histórico conceptual, sus modelos más representativos y su aplicación en las universidades. (U. N. Colombia, Ed.) Punto de Vista, V(7), 51-72. Recuperado el 25 de Septiembre de 2021, de https://dialnet.unirioja.es/descarga/articulo/4776917.pdf</a:t>
            </a:r>
            <a:endParaRPr lang="es-EC" sz="1100" dirty="0">
              <a:latin typeface="+mn-lt"/>
            </a:endParaRPr>
          </a:p>
          <a:p>
            <a:pPr indent="-457200" algn="l">
              <a:lnSpc>
                <a:spcPct val="200000"/>
              </a:lnSpc>
            </a:pPr>
            <a:r>
              <a:rPr lang="es-ES" sz="1100" dirty="0">
                <a:latin typeface="+mn-lt"/>
              </a:rPr>
              <a:t>Vivar, L. (2010). Análisis del proceso de decisión del consumidor para la estrategia comercial de la empresa. </a:t>
            </a:r>
            <a:endParaRPr lang="es-EC" sz="1100" dirty="0">
              <a:latin typeface="+mn-lt"/>
            </a:endParaRPr>
          </a:p>
          <a:p>
            <a:pPr indent="-457200" algn="l">
              <a:lnSpc>
                <a:spcPct val="200000"/>
              </a:lnSpc>
            </a:pPr>
            <a:r>
              <a:rPr lang="es-ES" sz="1100" dirty="0">
                <a:latin typeface="+mn-lt"/>
              </a:rPr>
              <a:t>Wang, Y., He, L., Liu, Q., &amp; Li, X. (Octubre de 2020). </a:t>
            </a:r>
            <a:r>
              <a:rPr lang="en-US" sz="1100" dirty="0">
                <a:latin typeface="+mn-lt"/>
              </a:rPr>
              <a:t>From intention to behavior: Analytical model of doctor's moral hazard behavior-based on </a:t>
            </a:r>
            <a:r>
              <a:rPr lang="en-US" sz="1100" dirty="0" err="1">
                <a:latin typeface="+mn-lt"/>
              </a:rPr>
              <a:t>plannedbehavior</a:t>
            </a:r>
            <a:r>
              <a:rPr lang="en-US" sz="1100" dirty="0">
                <a:latin typeface="+mn-lt"/>
              </a:rPr>
              <a:t> theory. </a:t>
            </a:r>
            <a:r>
              <a:rPr lang="es-ES" sz="1100" dirty="0">
                <a:latin typeface="+mn-lt"/>
              </a:rPr>
              <a:t>Acta </a:t>
            </a:r>
            <a:r>
              <a:rPr lang="es-ES" sz="1100" dirty="0" err="1">
                <a:latin typeface="+mn-lt"/>
              </a:rPr>
              <a:t>Biotech</a:t>
            </a:r>
            <a:r>
              <a:rPr lang="es-ES" sz="1100" dirty="0">
                <a:latin typeface="+mn-lt"/>
              </a:rPr>
              <a:t>, XXVI(2), 247-255. doi:10.4067/S1726</a:t>
            </a:r>
            <a:endParaRPr lang="es-EC" sz="1100" dirty="0">
              <a:latin typeface="+mn-lt"/>
            </a:endParaRPr>
          </a:p>
          <a:p>
            <a:pPr indent="-457200" algn="ctr">
              <a:lnSpc>
                <a:spcPct val="200000"/>
              </a:lnSpc>
            </a:pP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87A73882-F64A-4EA8-9523-3E06E5607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16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257BF15-DC9E-491F-8F29-FB1E4219C0A9}"/>
              </a:ext>
            </a:extLst>
          </p:cNvPr>
          <p:cNvSpPr>
            <a:spLocks noGrp="1"/>
          </p:cNvSpPr>
          <p:nvPr>
            <p:ph type="subTitle" idx="1"/>
          </p:nvPr>
        </p:nvSpPr>
        <p:spPr>
          <a:xfrm>
            <a:off x="268406" y="134894"/>
            <a:ext cx="8532694" cy="4837156"/>
          </a:xfrm>
          <a:noFill/>
          <a:ln>
            <a:noFill/>
          </a:ln>
        </p:spPr>
        <p:txBody>
          <a:bodyPr spcFirstLastPara="1" wrap="square" lIns="91425" tIns="91425" rIns="91425" bIns="91425" anchor="t" anchorCtr="0">
            <a:noAutofit/>
          </a:bodyPr>
          <a:lstStyle/>
          <a:p>
            <a:pPr indent="-457200" algn="l">
              <a:lnSpc>
                <a:spcPct val="200000"/>
              </a:lnSpc>
            </a:pPr>
            <a:r>
              <a:rPr lang="es-ES" sz="1100" dirty="0">
                <a:latin typeface="+mn-lt"/>
              </a:rPr>
              <a:t>Yolanda, C. (2010). Sector automotriz: reestructuración tecnológica y reconfiguración del mercado mundial. Paradigma económico, II(1), 24-52. Recuperado el 10 de Noviembre de 2021, de file:///C:/Users/USUARIO/OneDrive/Documentos/%C3%9ALTIMO%20SEMESTRE/TESIS/FUENTES%20-%20TESIS%20-%20PAPERS/2010_Dialnet-SectorAutomotriz-5961679.pdf</a:t>
            </a:r>
            <a:endParaRPr lang="es-EC" sz="1100" dirty="0">
              <a:latin typeface="+mn-lt"/>
            </a:endParaRPr>
          </a:p>
          <a:p>
            <a:pPr indent="-457200" algn="l">
              <a:lnSpc>
                <a:spcPct val="200000"/>
              </a:lnSpc>
            </a:pPr>
            <a:r>
              <a:rPr lang="en-US" sz="1100" dirty="0">
                <a:latin typeface="+mn-lt"/>
              </a:rPr>
              <a:t>Zeithaml, V. A. (1981). How consumer evaluation differ between goods and services. . Texas A&amp;M University., 186-190.</a:t>
            </a:r>
            <a:endParaRPr lang="es-EC" sz="1100" dirty="0">
              <a:latin typeface="+mn-lt"/>
            </a:endParaRPr>
          </a:p>
          <a:p>
            <a:pPr indent="-457200" algn="l">
              <a:lnSpc>
                <a:spcPct val="200000"/>
              </a:lnSpc>
            </a:pPr>
            <a:r>
              <a:rPr lang="en-US" sz="1100" dirty="0">
                <a:latin typeface="+mn-lt"/>
              </a:rPr>
              <a:t>Zeithaml, V., Parasuraman, A., &amp; Berry, L. (1985). Problems and Strategies in Services Marketing.</a:t>
            </a:r>
            <a:endParaRPr lang="es-EC" sz="1100" dirty="0">
              <a:latin typeface="+mn-lt"/>
            </a:endParaRPr>
          </a:p>
        </p:txBody>
      </p:sp>
      <p:pic>
        <p:nvPicPr>
          <p:cNvPr id="4" name="Picture 2" descr="ESPE - Universidad de las Fuerzas Armadas | Sangolquí">
            <a:extLst>
              <a:ext uri="{FF2B5EF4-FFF2-40B4-BE49-F238E27FC236}">
                <a16:creationId xmlns:a16="http://schemas.microsoft.com/office/drawing/2014/main" id="{F7BE635F-5A93-4B6B-8A41-C5B3F9B0B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65" y="4705026"/>
            <a:ext cx="1053957" cy="2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9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58"/>
          <p:cNvSpPr txBox="1">
            <a:spLocks noGrp="1"/>
          </p:cNvSpPr>
          <p:nvPr>
            <p:ph type="title"/>
          </p:nvPr>
        </p:nvSpPr>
        <p:spPr>
          <a:xfrm>
            <a:off x="651188" y="84097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400" dirty="0"/>
              <a:t>Calidad del servicio</a:t>
            </a:r>
            <a:endParaRPr sz="2400" dirty="0"/>
          </a:p>
        </p:txBody>
      </p:sp>
      <p:sp>
        <p:nvSpPr>
          <p:cNvPr id="1096" name="Google Shape;1096;p58"/>
          <p:cNvSpPr txBox="1"/>
          <p:nvPr/>
        </p:nvSpPr>
        <p:spPr>
          <a:xfrm>
            <a:off x="6260685" y="3957097"/>
            <a:ext cx="2651031" cy="6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1"/>
                </a:solidFill>
                <a:latin typeface="+mj-lt"/>
                <a:ea typeface="Open Sans"/>
                <a:cs typeface="Open Sans"/>
                <a:sym typeface="Open Sans"/>
              </a:rPr>
              <a:t>(Parasuraman, Zeithaml y Berry, 1985)</a:t>
            </a:r>
            <a:endParaRPr lang="de-DE" dirty="0">
              <a:solidFill>
                <a:schemeClr val="dk1"/>
              </a:solidFill>
              <a:latin typeface="+mj-lt"/>
              <a:ea typeface="Open Sans"/>
              <a:cs typeface="Open Sans"/>
              <a:sym typeface="Open Sans"/>
            </a:endParaRPr>
          </a:p>
        </p:txBody>
      </p:sp>
      <p:sp>
        <p:nvSpPr>
          <p:cNvPr id="1097" name="Google Shape;1097;p58"/>
          <p:cNvSpPr txBox="1"/>
          <p:nvPr/>
        </p:nvSpPr>
        <p:spPr>
          <a:xfrm>
            <a:off x="6185517" y="1694555"/>
            <a:ext cx="2893483"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600" b="1" dirty="0">
                <a:solidFill>
                  <a:schemeClr val="accent5">
                    <a:lumMod val="25000"/>
                  </a:schemeClr>
                </a:solidFill>
                <a:latin typeface="Montserrat"/>
                <a:sym typeface="Montserrat"/>
              </a:rPr>
              <a:t>Escuela nórdica o modelo de la imagen</a:t>
            </a:r>
            <a:endParaRPr sz="1600" b="1" dirty="0">
              <a:solidFill>
                <a:schemeClr val="accent5">
                  <a:lumMod val="25000"/>
                </a:schemeClr>
              </a:solidFill>
              <a:latin typeface="Montserrat"/>
              <a:sym typeface="Montserrat"/>
            </a:endParaRPr>
          </a:p>
        </p:txBody>
      </p:sp>
      <p:sp>
        <p:nvSpPr>
          <p:cNvPr id="1098" name="Google Shape;1098;p58"/>
          <p:cNvSpPr txBox="1"/>
          <p:nvPr/>
        </p:nvSpPr>
        <p:spPr>
          <a:xfrm>
            <a:off x="6260686" y="2084158"/>
            <a:ext cx="2311500" cy="6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dirty="0">
                <a:solidFill>
                  <a:schemeClr val="dk1"/>
                </a:solidFill>
                <a:latin typeface="+mn-lt"/>
                <a:ea typeface="Open Sans"/>
                <a:cs typeface="Open Sans"/>
                <a:sym typeface="Open Sans"/>
              </a:rPr>
              <a:t>(Grönroos, 1988) </a:t>
            </a:r>
          </a:p>
        </p:txBody>
      </p:sp>
      <p:sp>
        <p:nvSpPr>
          <p:cNvPr id="1099" name="Google Shape;1099;p58"/>
          <p:cNvSpPr txBox="1"/>
          <p:nvPr/>
        </p:nvSpPr>
        <p:spPr>
          <a:xfrm>
            <a:off x="508965" y="1640610"/>
            <a:ext cx="2608832"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 sz="1600" b="1" dirty="0">
                <a:solidFill>
                  <a:schemeClr val="accent5">
                    <a:lumMod val="25000"/>
                  </a:schemeClr>
                </a:solidFill>
                <a:latin typeface="Montserrat"/>
                <a:ea typeface="Montserrat"/>
                <a:cs typeface="Montserrat"/>
                <a:sym typeface="Montserrat"/>
              </a:rPr>
              <a:t>Teoría de la calidad del servicio</a:t>
            </a:r>
            <a:endParaRPr sz="1600" b="1" dirty="0">
              <a:solidFill>
                <a:schemeClr val="accent5">
                  <a:lumMod val="25000"/>
                </a:schemeClr>
              </a:solidFill>
              <a:latin typeface="Montserrat"/>
              <a:ea typeface="Montserrat"/>
              <a:cs typeface="Montserrat"/>
              <a:sym typeface="Montserrat"/>
            </a:endParaRPr>
          </a:p>
        </p:txBody>
      </p:sp>
      <p:sp>
        <p:nvSpPr>
          <p:cNvPr id="1100" name="Google Shape;1100;p58"/>
          <p:cNvSpPr txBox="1"/>
          <p:nvPr/>
        </p:nvSpPr>
        <p:spPr>
          <a:xfrm>
            <a:off x="797451" y="2113958"/>
            <a:ext cx="2311500" cy="477758"/>
          </a:xfrm>
          <a:prstGeom prst="rect">
            <a:avLst/>
          </a:prstGeom>
          <a:noFill/>
          <a:ln>
            <a:noFill/>
          </a:ln>
        </p:spPr>
        <p:txBody>
          <a:bodyPr spcFirstLastPara="1" wrap="square" lIns="91425" tIns="91425" rIns="91425" bIns="91425" anchor="ctr" anchorCtr="0">
            <a:noAutofit/>
          </a:bodyPr>
          <a:lstStyle/>
          <a:p>
            <a:pPr lvl="0" algn="r" rtl="0">
              <a:spcBef>
                <a:spcPts val="0"/>
              </a:spcBef>
              <a:spcAft>
                <a:spcPts val="0"/>
              </a:spcAft>
            </a:pPr>
            <a:r>
              <a:rPr lang="de-DE" dirty="0">
                <a:solidFill>
                  <a:schemeClr val="dk1"/>
                </a:solidFill>
                <a:latin typeface="+mj-lt"/>
                <a:ea typeface="Open Sans"/>
                <a:cs typeface="Open Sans"/>
                <a:sym typeface="Open Sans"/>
              </a:rPr>
              <a:t>(Spreng &amp; Mackoy, 1996)</a:t>
            </a:r>
          </a:p>
        </p:txBody>
      </p:sp>
      <p:sp>
        <p:nvSpPr>
          <p:cNvPr id="1101" name="Google Shape;1101;p58"/>
          <p:cNvSpPr txBox="1"/>
          <p:nvPr/>
        </p:nvSpPr>
        <p:spPr>
          <a:xfrm>
            <a:off x="6280379" y="3387509"/>
            <a:ext cx="2527157"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600" b="1" dirty="0">
                <a:solidFill>
                  <a:schemeClr val="accent5">
                    <a:lumMod val="25000"/>
                  </a:schemeClr>
                </a:solidFill>
                <a:latin typeface="Montserrat"/>
                <a:sym typeface="Montserrat"/>
              </a:rPr>
              <a:t>Escuela americana o Servqual</a:t>
            </a:r>
            <a:endParaRPr sz="1600" b="1" dirty="0">
              <a:solidFill>
                <a:schemeClr val="accent5">
                  <a:lumMod val="25000"/>
                </a:schemeClr>
              </a:solidFill>
              <a:latin typeface="Montserrat"/>
              <a:sym typeface="Montserrat"/>
            </a:endParaRPr>
          </a:p>
        </p:txBody>
      </p:sp>
      <p:sp>
        <p:nvSpPr>
          <p:cNvPr id="1102" name="Google Shape;1102;p58"/>
          <p:cNvSpPr txBox="1"/>
          <p:nvPr/>
        </p:nvSpPr>
        <p:spPr>
          <a:xfrm>
            <a:off x="130723" y="3529150"/>
            <a:ext cx="2874608"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de" sz="1600" b="1" dirty="0">
                <a:solidFill>
                  <a:schemeClr val="accent5">
                    <a:lumMod val="25000"/>
                  </a:schemeClr>
                </a:solidFill>
                <a:latin typeface="Montserrat"/>
                <a:sym typeface="Montserrat"/>
              </a:rPr>
              <a:t>Teoría de la Lógica del Servicio Dominante (SD)</a:t>
            </a:r>
            <a:endParaRPr sz="1600" b="1" dirty="0">
              <a:solidFill>
                <a:schemeClr val="accent5">
                  <a:lumMod val="25000"/>
                </a:schemeClr>
              </a:solidFill>
              <a:latin typeface="Montserrat"/>
              <a:sym typeface="Montserrat"/>
            </a:endParaRPr>
          </a:p>
        </p:txBody>
      </p:sp>
      <p:sp>
        <p:nvSpPr>
          <p:cNvPr id="1103" name="Google Shape;1103;p58"/>
          <p:cNvSpPr txBox="1"/>
          <p:nvPr/>
        </p:nvSpPr>
        <p:spPr>
          <a:xfrm>
            <a:off x="438715" y="3963669"/>
            <a:ext cx="2596699" cy="69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defRPr sz="1200">
                <a:solidFill>
                  <a:schemeClr val="dk1"/>
                </a:solidFill>
                <a:latin typeface="Open Sans"/>
                <a:ea typeface="Open Sans"/>
                <a:cs typeface="Open Sans"/>
              </a:defRPr>
            </a:lvl1pPr>
          </a:lstStyle>
          <a:p>
            <a:r>
              <a:rPr lang="es-ES" sz="1400" dirty="0">
                <a:latin typeface="+mj-lt"/>
              </a:rPr>
              <a:t>(</a:t>
            </a:r>
            <a:r>
              <a:rPr lang="es-ES" sz="1400" dirty="0" err="1">
                <a:latin typeface="+mj-lt"/>
              </a:rPr>
              <a:t>Lusch</a:t>
            </a:r>
            <a:r>
              <a:rPr lang="es-ES" sz="1400" dirty="0">
                <a:latin typeface="+mj-lt"/>
              </a:rPr>
              <a:t>, </a:t>
            </a:r>
            <a:r>
              <a:rPr lang="es-ES" sz="1400" dirty="0" err="1">
                <a:latin typeface="+mj-lt"/>
              </a:rPr>
              <a:t>Vargo</a:t>
            </a:r>
            <a:r>
              <a:rPr lang="es-ES" sz="1400" dirty="0">
                <a:latin typeface="+mj-lt"/>
              </a:rPr>
              <a:t>, </a:t>
            </a:r>
            <a:r>
              <a:rPr lang="es-ES" sz="1400" dirty="0" err="1">
                <a:latin typeface="+mj-lt"/>
              </a:rPr>
              <a:t>Mohan</a:t>
            </a:r>
            <a:r>
              <a:rPr lang="es-ES" sz="1400" dirty="0">
                <a:latin typeface="+mj-lt"/>
              </a:rPr>
              <a:t>, 2009), </a:t>
            </a:r>
            <a:endParaRPr sz="1400" dirty="0">
              <a:latin typeface="+mj-lt"/>
              <a:sym typeface="Open Sans"/>
            </a:endParaRPr>
          </a:p>
        </p:txBody>
      </p:sp>
      <p:sp>
        <p:nvSpPr>
          <p:cNvPr id="1104" name="Google Shape;1104;p58"/>
          <p:cNvSpPr/>
          <p:nvPr/>
        </p:nvSpPr>
        <p:spPr>
          <a:xfrm>
            <a:off x="3215474" y="1745844"/>
            <a:ext cx="765000" cy="7650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105" name="Google Shape;1105;p58"/>
          <p:cNvCxnSpPr>
            <a:endCxn id="1104" idx="5"/>
          </p:cNvCxnSpPr>
          <p:nvPr/>
        </p:nvCxnSpPr>
        <p:spPr>
          <a:xfrm rot="10800000">
            <a:off x="3868442" y="2398812"/>
            <a:ext cx="774300" cy="773400"/>
          </a:xfrm>
          <a:prstGeom prst="straightConnector1">
            <a:avLst/>
          </a:prstGeom>
          <a:noFill/>
          <a:ln w="19050" cap="flat" cmpd="sng">
            <a:solidFill>
              <a:schemeClr val="lt1"/>
            </a:solidFill>
            <a:prstDash val="solid"/>
            <a:round/>
            <a:headEnd type="none" w="med" len="med"/>
            <a:tailEnd type="none" w="med" len="med"/>
          </a:ln>
        </p:spPr>
      </p:cxnSp>
      <p:sp>
        <p:nvSpPr>
          <p:cNvPr id="1106" name="Google Shape;1106;p58"/>
          <p:cNvSpPr/>
          <p:nvPr/>
        </p:nvSpPr>
        <p:spPr>
          <a:xfrm>
            <a:off x="5302524" y="1745844"/>
            <a:ext cx="765000" cy="7650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107" name="Google Shape;1107;p58"/>
          <p:cNvCxnSpPr>
            <a:endCxn id="1106" idx="3"/>
          </p:cNvCxnSpPr>
          <p:nvPr/>
        </p:nvCxnSpPr>
        <p:spPr>
          <a:xfrm rot="10800000" flipH="1">
            <a:off x="4642656" y="2398812"/>
            <a:ext cx="771900" cy="775800"/>
          </a:xfrm>
          <a:prstGeom prst="straightConnector1">
            <a:avLst/>
          </a:prstGeom>
          <a:noFill/>
          <a:ln w="19050" cap="flat" cmpd="sng">
            <a:solidFill>
              <a:schemeClr val="lt1"/>
            </a:solidFill>
            <a:prstDash val="solid"/>
            <a:round/>
            <a:headEnd type="none" w="med" len="med"/>
            <a:tailEnd type="none" w="med" len="med"/>
          </a:ln>
        </p:spPr>
      </p:cxnSp>
      <p:sp>
        <p:nvSpPr>
          <p:cNvPr id="1108" name="Google Shape;1108;p58"/>
          <p:cNvSpPr/>
          <p:nvPr/>
        </p:nvSpPr>
        <p:spPr>
          <a:xfrm>
            <a:off x="3215474" y="3680969"/>
            <a:ext cx="765000" cy="7650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109" name="Google Shape;1109;p58"/>
          <p:cNvCxnSpPr>
            <a:endCxn id="1108" idx="7"/>
          </p:cNvCxnSpPr>
          <p:nvPr/>
        </p:nvCxnSpPr>
        <p:spPr>
          <a:xfrm flipH="1">
            <a:off x="3868442" y="3017200"/>
            <a:ext cx="776700" cy="775800"/>
          </a:xfrm>
          <a:prstGeom prst="straightConnector1">
            <a:avLst/>
          </a:prstGeom>
          <a:noFill/>
          <a:ln w="19050" cap="flat" cmpd="sng">
            <a:solidFill>
              <a:schemeClr val="lt1"/>
            </a:solidFill>
            <a:prstDash val="solid"/>
            <a:round/>
            <a:headEnd type="none" w="med" len="med"/>
            <a:tailEnd type="none" w="med" len="med"/>
          </a:ln>
        </p:spPr>
      </p:cxnSp>
      <p:sp>
        <p:nvSpPr>
          <p:cNvPr id="1110" name="Google Shape;1110;p58"/>
          <p:cNvSpPr/>
          <p:nvPr/>
        </p:nvSpPr>
        <p:spPr>
          <a:xfrm>
            <a:off x="5302524" y="3680969"/>
            <a:ext cx="765000" cy="7650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111" name="Google Shape;1111;p58"/>
          <p:cNvCxnSpPr>
            <a:endCxn id="1110" idx="1"/>
          </p:cNvCxnSpPr>
          <p:nvPr/>
        </p:nvCxnSpPr>
        <p:spPr>
          <a:xfrm>
            <a:off x="4645056" y="3022300"/>
            <a:ext cx="769500" cy="770700"/>
          </a:xfrm>
          <a:prstGeom prst="straightConnector1">
            <a:avLst/>
          </a:prstGeom>
          <a:noFill/>
          <a:ln w="19050" cap="flat" cmpd="sng">
            <a:solidFill>
              <a:schemeClr val="lt1"/>
            </a:solidFill>
            <a:prstDash val="solid"/>
            <a:round/>
            <a:headEnd type="none" w="med" len="med"/>
            <a:tailEnd type="none" w="med" len="med"/>
          </a:ln>
        </p:spPr>
      </p:cxnSp>
      <p:sp>
        <p:nvSpPr>
          <p:cNvPr id="1112" name="Google Shape;1112;p58"/>
          <p:cNvSpPr/>
          <p:nvPr/>
        </p:nvSpPr>
        <p:spPr>
          <a:xfrm>
            <a:off x="4055899" y="2510306"/>
            <a:ext cx="1171200" cy="1171200"/>
          </a:xfrm>
          <a:prstGeom prst="ellipse">
            <a:avLst/>
          </a:prstGeom>
          <a:solidFill>
            <a:srgbClr val="FFFFFF"/>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2"/>
              </a:solidFill>
              <a:latin typeface="Montserrat"/>
              <a:ea typeface="Montserrat"/>
              <a:cs typeface="Montserrat"/>
              <a:sym typeface="Montserrat"/>
            </a:endParaRPr>
          </a:p>
        </p:txBody>
      </p:sp>
      <p:grpSp>
        <p:nvGrpSpPr>
          <p:cNvPr id="1113" name="Google Shape;1113;p58"/>
          <p:cNvGrpSpPr/>
          <p:nvPr/>
        </p:nvGrpSpPr>
        <p:grpSpPr>
          <a:xfrm>
            <a:off x="5515379" y="3893835"/>
            <a:ext cx="339306" cy="339253"/>
            <a:chOff x="2685825" y="840375"/>
            <a:chExt cx="481900" cy="481825"/>
          </a:xfrm>
        </p:grpSpPr>
        <p:sp>
          <p:nvSpPr>
            <p:cNvPr id="1114" name="Google Shape;1114;p58"/>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5" name="Google Shape;1115;p58"/>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16" name="Google Shape;1116;p58"/>
          <p:cNvGrpSpPr/>
          <p:nvPr/>
        </p:nvGrpSpPr>
        <p:grpSpPr>
          <a:xfrm>
            <a:off x="5509815" y="1958405"/>
            <a:ext cx="350431" cy="339887"/>
            <a:chOff x="3270675" y="841800"/>
            <a:chExt cx="497700" cy="482725"/>
          </a:xfrm>
        </p:grpSpPr>
        <p:sp>
          <p:nvSpPr>
            <p:cNvPr id="1117" name="Google Shape;1117;p58"/>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8" name="Google Shape;1118;p58"/>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9" name="Google Shape;1119;p58"/>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20" name="Google Shape;1120;p58"/>
          <p:cNvSpPr/>
          <p:nvPr/>
        </p:nvSpPr>
        <p:spPr>
          <a:xfrm>
            <a:off x="3428353" y="196931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21" name="Google Shape;1121;p58"/>
          <p:cNvGrpSpPr/>
          <p:nvPr/>
        </p:nvGrpSpPr>
        <p:grpSpPr>
          <a:xfrm>
            <a:off x="3428341" y="3893838"/>
            <a:ext cx="339253" cy="339253"/>
            <a:chOff x="3271200" y="1435075"/>
            <a:chExt cx="481825" cy="481825"/>
          </a:xfrm>
        </p:grpSpPr>
        <p:sp>
          <p:nvSpPr>
            <p:cNvPr id="1122" name="Google Shape;1122;p58"/>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3" name="Google Shape;1123;p58"/>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24" name="Google Shape;1124;p58"/>
          <p:cNvGrpSpPr/>
          <p:nvPr/>
        </p:nvGrpSpPr>
        <p:grpSpPr>
          <a:xfrm>
            <a:off x="4283106" y="2737494"/>
            <a:ext cx="718631" cy="716833"/>
            <a:chOff x="4222125" y="2272050"/>
            <a:chExt cx="1248925" cy="1245800"/>
          </a:xfrm>
        </p:grpSpPr>
        <p:sp>
          <p:nvSpPr>
            <p:cNvPr id="1125" name="Google Shape;1125;p58"/>
            <p:cNvSpPr/>
            <p:nvPr/>
          </p:nvSpPr>
          <p:spPr>
            <a:xfrm>
              <a:off x="4222125" y="2272050"/>
              <a:ext cx="1248925" cy="1245800"/>
            </a:xfrm>
            <a:custGeom>
              <a:avLst/>
              <a:gdLst/>
              <a:ahLst/>
              <a:cxnLst/>
              <a:rect l="l" t="t" r="r" b="b"/>
              <a:pathLst>
                <a:path w="49957" h="49832" extrusionOk="0">
                  <a:moveTo>
                    <a:pt x="27102" y="3123"/>
                  </a:moveTo>
                  <a:lnTo>
                    <a:pt x="28975" y="3373"/>
                  </a:lnTo>
                  <a:lnTo>
                    <a:pt x="30973" y="3872"/>
                  </a:lnTo>
                  <a:lnTo>
                    <a:pt x="32972" y="4497"/>
                  </a:lnTo>
                  <a:lnTo>
                    <a:pt x="34720" y="5246"/>
                  </a:lnTo>
                  <a:lnTo>
                    <a:pt x="36594" y="6120"/>
                  </a:lnTo>
                  <a:lnTo>
                    <a:pt x="38217" y="7244"/>
                  </a:lnTo>
                  <a:lnTo>
                    <a:pt x="39841" y="8618"/>
                  </a:lnTo>
                  <a:lnTo>
                    <a:pt x="41339" y="9992"/>
                  </a:lnTo>
                  <a:lnTo>
                    <a:pt x="42713" y="11615"/>
                  </a:lnTo>
                  <a:lnTo>
                    <a:pt x="43837" y="13489"/>
                  </a:lnTo>
                  <a:lnTo>
                    <a:pt x="44836" y="15362"/>
                  </a:lnTo>
                  <a:lnTo>
                    <a:pt x="45711" y="17610"/>
                  </a:lnTo>
                  <a:lnTo>
                    <a:pt x="46335" y="19858"/>
                  </a:lnTo>
                  <a:lnTo>
                    <a:pt x="46835" y="22356"/>
                  </a:lnTo>
                  <a:lnTo>
                    <a:pt x="47084" y="24979"/>
                  </a:lnTo>
                  <a:lnTo>
                    <a:pt x="46960" y="27227"/>
                  </a:lnTo>
                  <a:lnTo>
                    <a:pt x="46585" y="29475"/>
                  </a:lnTo>
                  <a:lnTo>
                    <a:pt x="46085" y="31598"/>
                  </a:lnTo>
                  <a:lnTo>
                    <a:pt x="45336" y="33596"/>
                  </a:lnTo>
                  <a:lnTo>
                    <a:pt x="44462" y="35469"/>
                  </a:lnTo>
                  <a:lnTo>
                    <a:pt x="43338" y="37343"/>
                  </a:lnTo>
                  <a:lnTo>
                    <a:pt x="42089" y="38966"/>
                  </a:lnTo>
                  <a:lnTo>
                    <a:pt x="40590" y="40590"/>
                  </a:lnTo>
                  <a:lnTo>
                    <a:pt x="39091" y="41964"/>
                  </a:lnTo>
                  <a:lnTo>
                    <a:pt x="37343" y="43337"/>
                  </a:lnTo>
                  <a:lnTo>
                    <a:pt x="35470" y="44336"/>
                  </a:lnTo>
                  <a:lnTo>
                    <a:pt x="33596" y="45336"/>
                  </a:lnTo>
                  <a:lnTo>
                    <a:pt x="31598" y="46085"/>
                  </a:lnTo>
                  <a:lnTo>
                    <a:pt x="29475" y="46584"/>
                  </a:lnTo>
                  <a:lnTo>
                    <a:pt x="27227" y="46959"/>
                  </a:lnTo>
                  <a:lnTo>
                    <a:pt x="24979" y="47084"/>
                  </a:lnTo>
                  <a:lnTo>
                    <a:pt x="22731" y="46959"/>
                  </a:lnTo>
                  <a:lnTo>
                    <a:pt x="20608" y="46584"/>
                  </a:lnTo>
                  <a:lnTo>
                    <a:pt x="18484" y="46085"/>
                  </a:lnTo>
                  <a:lnTo>
                    <a:pt x="16486" y="45336"/>
                  </a:lnTo>
                  <a:lnTo>
                    <a:pt x="14488" y="44336"/>
                  </a:lnTo>
                  <a:lnTo>
                    <a:pt x="12739" y="43337"/>
                  </a:lnTo>
                  <a:lnTo>
                    <a:pt x="10991" y="41964"/>
                  </a:lnTo>
                  <a:lnTo>
                    <a:pt x="9492" y="40590"/>
                  </a:lnTo>
                  <a:lnTo>
                    <a:pt x="7994" y="38966"/>
                  </a:lnTo>
                  <a:lnTo>
                    <a:pt x="6745" y="37343"/>
                  </a:lnTo>
                  <a:lnTo>
                    <a:pt x="5621" y="35469"/>
                  </a:lnTo>
                  <a:lnTo>
                    <a:pt x="4746" y="33596"/>
                  </a:lnTo>
                  <a:lnTo>
                    <a:pt x="3997" y="31598"/>
                  </a:lnTo>
                  <a:lnTo>
                    <a:pt x="3498" y="29475"/>
                  </a:lnTo>
                  <a:lnTo>
                    <a:pt x="3123" y="27227"/>
                  </a:lnTo>
                  <a:lnTo>
                    <a:pt x="2998" y="24979"/>
                  </a:lnTo>
                  <a:lnTo>
                    <a:pt x="3248" y="22356"/>
                  </a:lnTo>
                  <a:lnTo>
                    <a:pt x="3622" y="19858"/>
                  </a:lnTo>
                  <a:lnTo>
                    <a:pt x="4372" y="17610"/>
                  </a:lnTo>
                  <a:lnTo>
                    <a:pt x="5246" y="15362"/>
                  </a:lnTo>
                  <a:lnTo>
                    <a:pt x="6245" y="13489"/>
                  </a:lnTo>
                  <a:lnTo>
                    <a:pt x="7369" y="11615"/>
                  </a:lnTo>
                  <a:lnTo>
                    <a:pt x="8743" y="9992"/>
                  </a:lnTo>
                  <a:lnTo>
                    <a:pt x="10242" y="8618"/>
                  </a:lnTo>
                  <a:lnTo>
                    <a:pt x="11865" y="7244"/>
                  </a:lnTo>
                  <a:lnTo>
                    <a:pt x="13489" y="6120"/>
                  </a:lnTo>
                  <a:lnTo>
                    <a:pt x="15237" y="5246"/>
                  </a:lnTo>
                  <a:lnTo>
                    <a:pt x="17111" y="4497"/>
                  </a:lnTo>
                  <a:lnTo>
                    <a:pt x="19109" y="3872"/>
                  </a:lnTo>
                  <a:lnTo>
                    <a:pt x="20982" y="3373"/>
                  </a:lnTo>
                  <a:lnTo>
                    <a:pt x="22980" y="3123"/>
                  </a:lnTo>
                  <a:close/>
                  <a:moveTo>
                    <a:pt x="24979" y="1"/>
                  </a:move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4222125" y="2272050"/>
              <a:ext cx="1248925" cy="1245800"/>
            </a:xfrm>
            <a:custGeom>
              <a:avLst/>
              <a:gdLst/>
              <a:ahLst/>
              <a:cxnLst/>
              <a:rect l="l" t="t" r="r" b="b"/>
              <a:pathLst>
                <a:path w="49957" h="49832" fill="none" extrusionOk="0">
                  <a:moveTo>
                    <a:pt x="24979" y="1"/>
                  </a:moveTo>
                  <a:lnTo>
                    <a:pt x="24979" y="1"/>
                  </a:lnTo>
                  <a:lnTo>
                    <a:pt x="22481" y="126"/>
                  </a:lnTo>
                  <a:lnTo>
                    <a:pt x="19983" y="500"/>
                  </a:lnTo>
                  <a:lnTo>
                    <a:pt x="17610" y="1125"/>
                  </a:lnTo>
                  <a:lnTo>
                    <a:pt x="15362" y="1999"/>
                  </a:lnTo>
                  <a:lnTo>
                    <a:pt x="13114" y="2998"/>
                  </a:lnTo>
                  <a:lnTo>
                    <a:pt x="11116" y="4247"/>
                  </a:lnTo>
                  <a:lnTo>
                    <a:pt x="9118" y="5746"/>
                  </a:lnTo>
                  <a:lnTo>
                    <a:pt x="7369" y="7369"/>
                  </a:lnTo>
                  <a:lnTo>
                    <a:pt x="5746" y="9118"/>
                  </a:lnTo>
                  <a:lnTo>
                    <a:pt x="4372" y="10991"/>
                  </a:lnTo>
                  <a:lnTo>
                    <a:pt x="3123" y="13114"/>
                  </a:lnTo>
                  <a:lnTo>
                    <a:pt x="1999" y="15237"/>
                  </a:lnTo>
                  <a:lnTo>
                    <a:pt x="1125" y="17610"/>
                  </a:lnTo>
                  <a:lnTo>
                    <a:pt x="500" y="19983"/>
                  </a:lnTo>
                  <a:lnTo>
                    <a:pt x="125" y="22481"/>
                  </a:lnTo>
                  <a:lnTo>
                    <a:pt x="1" y="24979"/>
                  </a:lnTo>
                  <a:lnTo>
                    <a:pt x="1" y="24979"/>
                  </a:lnTo>
                  <a:lnTo>
                    <a:pt x="250" y="27976"/>
                  </a:lnTo>
                  <a:lnTo>
                    <a:pt x="875" y="30848"/>
                  </a:lnTo>
                  <a:lnTo>
                    <a:pt x="1499" y="33471"/>
                  </a:lnTo>
                  <a:lnTo>
                    <a:pt x="2498" y="35844"/>
                  </a:lnTo>
                  <a:lnTo>
                    <a:pt x="3622" y="38092"/>
                  </a:lnTo>
                  <a:lnTo>
                    <a:pt x="4996" y="40215"/>
                  </a:lnTo>
                  <a:lnTo>
                    <a:pt x="6495" y="41964"/>
                  </a:lnTo>
                  <a:lnTo>
                    <a:pt x="8243" y="43587"/>
                  </a:lnTo>
                  <a:lnTo>
                    <a:pt x="9992" y="45086"/>
                  </a:lnTo>
                  <a:lnTo>
                    <a:pt x="11990" y="46335"/>
                  </a:lnTo>
                  <a:lnTo>
                    <a:pt x="13988" y="47459"/>
                  </a:lnTo>
                  <a:lnTo>
                    <a:pt x="16111" y="48333"/>
                  </a:lnTo>
                  <a:lnTo>
                    <a:pt x="18235" y="48957"/>
                  </a:lnTo>
                  <a:lnTo>
                    <a:pt x="20483" y="49457"/>
                  </a:lnTo>
                  <a:lnTo>
                    <a:pt x="22731" y="49707"/>
                  </a:lnTo>
                  <a:lnTo>
                    <a:pt x="24979" y="49832"/>
                  </a:lnTo>
                  <a:lnTo>
                    <a:pt x="27352" y="49707"/>
                  </a:lnTo>
                  <a:lnTo>
                    <a:pt x="29600" y="49457"/>
                  </a:lnTo>
                  <a:lnTo>
                    <a:pt x="31848" y="48957"/>
                  </a:lnTo>
                  <a:lnTo>
                    <a:pt x="33971" y="48333"/>
                  </a:lnTo>
                  <a:lnTo>
                    <a:pt x="36094" y="47459"/>
                  </a:lnTo>
                  <a:lnTo>
                    <a:pt x="38092" y="46335"/>
                  </a:lnTo>
                  <a:lnTo>
                    <a:pt x="40091" y="45086"/>
                  </a:lnTo>
                  <a:lnTo>
                    <a:pt x="41839" y="43587"/>
                  </a:lnTo>
                  <a:lnTo>
                    <a:pt x="43463" y="41964"/>
                  </a:lnTo>
                  <a:lnTo>
                    <a:pt x="45086" y="40090"/>
                  </a:lnTo>
                  <a:lnTo>
                    <a:pt x="46335" y="38092"/>
                  </a:lnTo>
                  <a:lnTo>
                    <a:pt x="47584" y="35844"/>
                  </a:lnTo>
                  <a:lnTo>
                    <a:pt x="48458" y="33471"/>
                  </a:lnTo>
                  <a:lnTo>
                    <a:pt x="49208" y="30848"/>
                  </a:lnTo>
                  <a:lnTo>
                    <a:pt x="49707" y="27976"/>
                  </a:lnTo>
                  <a:lnTo>
                    <a:pt x="49957" y="24979"/>
                  </a:lnTo>
                  <a:lnTo>
                    <a:pt x="49957" y="24979"/>
                  </a:lnTo>
                  <a:lnTo>
                    <a:pt x="49832" y="22481"/>
                  </a:lnTo>
                  <a:lnTo>
                    <a:pt x="49457" y="19983"/>
                  </a:lnTo>
                  <a:lnTo>
                    <a:pt x="48833" y="17610"/>
                  </a:lnTo>
                  <a:lnTo>
                    <a:pt x="48084" y="15237"/>
                  </a:lnTo>
                  <a:lnTo>
                    <a:pt x="46960" y="13114"/>
                  </a:lnTo>
                  <a:lnTo>
                    <a:pt x="45711" y="10991"/>
                  </a:lnTo>
                  <a:lnTo>
                    <a:pt x="44337" y="9118"/>
                  </a:lnTo>
                  <a:lnTo>
                    <a:pt x="42713" y="7369"/>
                  </a:lnTo>
                  <a:lnTo>
                    <a:pt x="40965" y="5746"/>
                  </a:lnTo>
                  <a:lnTo>
                    <a:pt x="38966" y="4247"/>
                  </a:lnTo>
                  <a:lnTo>
                    <a:pt x="36968" y="2998"/>
                  </a:lnTo>
                  <a:lnTo>
                    <a:pt x="34720" y="1999"/>
                  </a:lnTo>
                  <a:lnTo>
                    <a:pt x="32472" y="1125"/>
                  </a:lnTo>
                  <a:lnTo>
                    <a:pt x="30099" y="500"/>
                  </a:lnTo>
                  <a:lnTo>
                    <a:pt x="27601" y="126"/>
                  </a:lnTo>
                  <a:lnTo>
                    <a:pt x="24979" y="1"/>
                  </a:lnTo>
                  <a:lnTo>
                    <a:pt x="2497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4297050" y="2350125"/>
              <a:ext cx="1102200" cy="1099025"/>
            </a:xfrm>
            <a:custGeom>
              <a:avLst/>
              <a:gdLst/>
              <a:ahLst/>
              <a:cxnLst/>
              <a:rect l="l" t="t" r="r" b="b"/>
              <a:pathLst>
                <a:path w="44088" h="43961" fill="none" extrusionOk="0">
                  <a:moveTo>
                    <a:pt x="21982" y="43961"/>
                  </a:moveTo>
                  <a:lnTo>
                    <a:pt x="21982" y="43961"/>
                  </a:lnTo>
                  <a:lnTo>
                    <a:pt x="19734" y="43836"/>
                  </a:lnTo>
                  <a:lnTo>
                    <a:pt x="17611" y="43461"/>
                  </a:lnTo>
                  <a:lnTo>
                    <a:pt x="15487" y="42962"/>
                  </a:lnTo>
                  <a:lnTo>
                    <a:pt x="13489" y="42213"/>
                  </a:lnTo>
                  <a:lnTo>
                    <a:pt x="11491" y="41213"/>
                  </a:lnTo>
                  <a:lnTo>
                    <a:pt x="9742" y="40214"/>
                  </a:lnTo>
                  <a:lnTo>
                    <a:pt x="7994" y="38841"/>
                  </a:lnTo>
                  <a:lnTo>
                    <a:pt x="6495" y="37467"/>
                  </a:lnTo>
                  <a:lnTo>
                    <a:pt x="4997" y="35843"/>
                  </a:lnTo>
                  <a:lnTo>
                    <a:pt x="3748" y="34220"/>
                  </a:lnTo>
                  <a:lnTo>
                    <a:pt x="2624" y="32346"/>
                  </a:lnTo>
                  <a:lnTo>
                    <a:pt x="1749" y="30473"/>
                  </a:lnTo>
                  <a:lnTo>
                    <a:pt x="1000" y="28475"/>
                  </a:lnTo>
                  <a:lnTo>
                    <a:pt x="501" y="26352"/>
                  </a:lnTo>
                  <a:lnTo>
                    <a:pt x="126" y="24104"/>
                  </a:lnTo>
                  <a:lnTo>
                    <a:pt x="1" y="21856"/>
                  </a:lnTo>
                  <a:lnTo>
                    <a:pt x="1" y="21856"/>
                  </a:lnTo>
                  <a:lnTo>
                    <a:pt x="251" y="19233"/>
                  </a:lnTo>
                  <a:lnTo>
                    <a:pt x="625" y="16735"/>
                  </a:lnTo>
                  <a:lnTo>
                    <a:pt x="1375" y="14487"/>
                  </a:lnTo>
                  <a:lnTo>
                    <a:pt x="2249" y="12239"/>
                  </a:lnTo>
                  <a:lnTo>
                    <a:pt x="3248" y="10366"/>
                  </a:lnTo>
                  <a:lnTo>
                    <a:pt x="4372" y="8492"/>
                  </a:lnTo>
                  <a:lnTo>
                    <a:pt x="5746" y="6869"/>
                  </a:lnTo>
                  <a:lnTo>
                    <a:pt x="7245" y="5495"/>
                  </a:lnTo>
                  <a:lnTo>
                    <a:pt x="8868" y="4121"/>
                  </a:lnTo>
                  <a:lnTo>
                    <a:pt x="10492" y="2997"/>
                  </a:lnTo>
                  <a:lnTo>
                    <a:pt x="12240" y="2123"/>
                  </a:lnTo>
                  <a:lnTo>
                    <a:pt x="14114" y="1374"/>
                  </a:lnTo>
                  <a:lnTo>
                    <a:pt x="16112" y="749"/>
                  </a:lnTo>
                  <a:lnTo>
                    <a:pt x="17985" y="250"/>
                  </a:lnTo>
                  <a:lnTo>
                    <a:pt x="19983" y="0"/>
                  </a:lnTo>
                  <a:lnTo>
                    <a:pt x="21982" y="0"/>
                  </a:lnTo>
                  <a:lnTo>
                    <a:pt x="24105" y="0"/>
                  </a:lnTo>
                  <a:lnTo>
                    <a:pt x="25978" y="250"/>
                  </a:lnTo>
                  <a:lnTo>
                    <a:pt x="27976" y="749"/>
                  </a:lnTo>
                  <a:lnTo>
                    <a:pt x="29975" y="1374"/>
                  </a:lnTo>
                  <a:lnTo>
                    <a:pt x="31723" y="2123"/>
                  </a:lnTo>
                  <a:lnTo>
                    <a:pt x="33597" y="2997"/>
                  </a:lnTo>
                  <a:lnTo>
                    <a:pt x="35220" y="4121"/>
                  </a:lnTo>
                  <a:lnTo>
                    <a:pt x="36844" y="5495"/>
                  </a:lnTo>
                  <a:lnTo>
                    <a:pt x="38342" y="6869"/>
                  </a:lnTo>
                  <a:lnTo>
                    <a:pt x="39716" y="8492"/>
                  </a:lnTo>
                  <a:lnTo>
                    <a:pt x="40840" y="10366"/>
                  </a:lnTo>
                  <a:lnTo>
                    <a:pt x="41839" y="12239"/>
                  </a:lnTo>
                  <a:lnTo>
                    <a:pt x="42714" y="14487"/>
                  </a:lnTo>
                  <a:lnTo>
                    <a:pt x="43338" y="16735"/>
                  </a:lnTo>
                  <a:lnTo>
                    <a:pt x="43838" y="19233"/>
                  </a:lnTo>
                  <a:lnTo>
                    <a:pt x="44087" y="21856"/>
                  </a:lnTo>
                  <a:lnTo>
                    <a:pt x="44087" y="21856"/>
                  </a:lnTo>
                  <a:lnTo>
                    <a:pt x="43963" y="24104"/>
                  </a:lnTo>
                  <a:lnTo>
                    <a:pt x="43588" y="26352"/>
                  </a:lnTo>
                  <a:lnTo>
                    <a:pt x="43088" y="28475"/>
                  </a:lnTo>
                  <a:lnTo>
                    <a:pt x="42339" y="30473"/>
                  </a:lnTo>
                  <a:lnTo>
                    <a:pt x="41465" y="32346"/>
                  </a:lnTo>
                  <a:lnTo>
                    <a:pt x="40341" y="34220"/>
                  </a:lnTo>
                  <a:lnTo>
                    <a:pt x="39092" y="35843"/>
                  </a:lnTo>
                  <a:lnTo>
                    <a:pt x="37593" y="37467"/>
                  </a:lnTo>
                  <a:lnTo>
                    <a:pt x="36094" y="38841"/>
                  </a:lnTo>
                  <a:lnTo>
                    <a:pt x="34346" y="40214"/>
                  </a:lnTo>
                  <a:lnTo>
                    <a:pt x="32473" y="41213"/>
                  </a:lnTo>
                  <a:lnTo>
                    <a:pt x="30599" y="42213"/>
                  </a:lnTo>
                  <a:lnTo>
                    <a:pt x="28601" y="42962"/>
                  </a:lnTo>
                  <a:lnTo>
                    <a:pt x="26478" y="43461"/>
                  </a:lnTo>
                  <a:lnTo>
                    <a:pt x="24230" y="43836"/>
                  </a:lnTo>
                  <a:lnTo>
                    <a:pt x="21982" y="43961"/>
                  </a:lnTo>
                  <a:lnTo>
                    <a:pt x="21982" y="4396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4846575" y="3449125"/>
              <a:ext cx="25" cy="25"/>
            </a:xfrm>
            <a:custGeom>
              <a:avLst/>
              <a:gdLst/>
              <a:ahLst/>
              <a:cxnLst/>
              <a:rect l="l" t="t" r="r" b="b"/>
              <a:pathLst>
                <a:path w="1" h="1" fill="none" extrusionOk="0">
                  <a:moveTo>
                    <a:pt x="1" y="1"/>
                  </a:move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4368875" y="2418800"/>
              <a:ext cx="955425" cy="952300"/>
            </a:xfrm>
            <a:custGeom>
              <a:avLst/>
              <a:gdLst/>
              <a:ahLst/>
              <a:cxnLst/>
              <a:rect l="l" t="t" r="r" b="b"/>
              <a:pathLst>
                <a:path w="38217" h="38092" extrusionOk="0">
                  <a:moveTo>
                    <a:pt x="20607" y="2998"/>
                  </a:moveTo>
                  <a:lnTo>
                    <a:pt x="22106" y="3248"/>
                  </a:lnTo>
                  <a:lnTo>
                    <a:pt x="23480" y="3497"/>
                  </a:lnTo>
                  <a:lnTo>
                    <a:pt x="24729" y="3997"/>
                  </a:lnTo>
                  <a:lnTo>
                    <a:pt x="26103" y="4497"/>
                  </a:lnTo>
                  <a:lnTo>
                    <a:pt x="27352" y="5121"/>
                  </a:lnTo>
                  <a:lnTo>
                    <a:pt x="28476" y="5870"/>
                  </a:lnTo>
                  <a:lnTo>
                    <a:pt x="29600" y="6745"/>
                  </a:lnTo>
                  <a:lnTo>
                    <a:pt x="30599" y="7744"/>
                  </a:lnTo>
                  <a:lnTo>
                    <a:pt x="31473" y="8743"/>
                  </a:lnTo>
                  <a:lnTo>
                    <a:pt x="32347" y="9867"/>
                  </a:lnTo>
                  <a:lnTo>
                    <a:pt x="33096" y="10991"/>
                  </a:lnTo>
                  <a:lnTo>
                    <a:pt x="33721" y="12240"/>
                  </a:lnTo>
                  <a:lnTo>
                    <a:pt x="34345" y="13489"/>
                  </a:lnTo>
                  <a:lnTo>
                    <a:pt x="34720" y="14862"/>
                  </a:lnTo>
                  <a:lnTo>
                    <a:pt x="35095" y="16236"/>
                  </a:lnTo>
                  <a:lnTo>
                    <a:pt x="3248" y="16236"/>
                  </a:lnTo>
                  <a:lnTo>
                    <a:pt x="3622" y="14862"/>
                  </a:lnTo>
                  <a:lnTo>
                    <a:pt x="3997" y="13489"/>
                  </a:lnTo>
                  <a:lnTo>
                    <a:pt x="4621" y="12240"/>
                  </a:lnTo>
                  <a:lnTo>
                    <a:pt x="5246" y="10991"/>
                  </a:lnTo>
                  <a:lnTo>
                    <a:pt x="5995" y="9867"/>
                  </a:lnTo>
                  <a:lnTo>
                    <a:pt x="6869" y="8743"/>
                  </a:lnTo>
                  <a:lnTo>
                    <a:pt x="7744" y="7744"/>
                  </a:lnTo>
                  <a:lnTo>
                    <a:pt x="8743" y="6745"/>
                  </a:lnTo>
                  <a:lnTo>
                    <a:pt x="9867" y="5870"/>
                  </a:lnTo>
                  <a:lnTo>
                    <a:pt x="10991" y="5121"/>
                  </a:lnTo>
                  <a:lnTo>
                    <a:pt x="12240" y="4497"/>
                  </a:lnTo>
                  <a:lnTo>
                    <a:pt x="13489" y="3997"/>
                  </a:lnTo>
                  <a:lnTo>
                    <a:pt x="14862" y="3497"/>
                  </a:lnTo>
                  <a:lnTo>
                    <a:pt x="16236" y="3248"/>
                  </a:lnTo>
                  <a:lnTo>
                    <a:pt x="17735" y="2998"/>
                  </a:lnTo>
                  <a:close/>
                  <a:moveTo>
                    <a:pt x="5246" y="24978"/>
                  </a:moveTo>
                  <a:lnTo>
                    <a:pt x="6245" y="25103"/>
                  </a:lnTo>
                  <a:lnTo>
                    <a:pt x="7119" y="25228"/>
                  </a:lnTo>
                  <a:lnTo>
                    <a:pt x="8118" y="25478"/>
                  </a:lnTo>
                  <a:lnTo>
                    <a:pt x="8993" y="25728"/>
                  </a:lnTo>
                  <a:lnTo>
                    <a:pt x="9742" y="26227"/>
                  </a:lnTo>
                  <a:lnTo>
                    <a:pt x="10616" y="26602"/>
                  </a:lnTo>
                  <a:lnTo>
                    <a:pt x="11241" y="27226"/>
                  </a:lnTo>
                  <a:lnTo>
                    <a:pt x="11990" y="27851"/>
                  </a:lnTo>
                  <a:lnTo>
                    <a:pt x="12614" y="28475"/>
                  </a:lnTo>
                  <a:lnTo>
                    <a:pt x="13114" y="29225"/>
                  </a:lnTo>
                  <a:lnTo>
                    <a:pt x="13614" y="29974"/>
                  </a:lnTo>
                  <a:lnTo>
                    <a:pt x="13988" y="30848"/>
                  </a:lnTo>
                  <a:lnTo>
                    <a:pt x="14363" y="31722"/>
                  </a:lnTo>
                  <a:lnTo>
                    <a:pt x="14613" y="32597"/>
                  </a:lnTo>
                  <a:lnTo>
                    <a:pt x="14738" y="33596"/>
                  </a:lnTo>
                  <a:lnTo>
                    <a:pt x="14738" y="34470"/>
                  </a:lnTo>
                  <a:lnTo>
                    <a:pt x="14738" y="34720"/>
                  </a:lnTo>
                  <a:lnTo>
                    <a:pt x="12989" y="34095"/>
                  </a:lnTo>
                  <a:lnTo>
                    <a:pt x="11241" y="33221"/>
                  </a:lnTo>
                  <a:lnTo>
                    <a:pt x="9742" y="32222"/>
                  </a:lnTo>
                  <a:lnTo>
                    <a:pt x="8243" y="31098"/>
                  </a:lnTo>
                  <a:lnTo>
                    <a:pt x="6994" y="29724"/>
                  </a:lnTo>
                  <a:lnTo>
                    <a:pt x="5870" y="28350"/>
                  </a:lnTo>
                  <a:lnTo>
                    <a:pt x="4871" y="26727"/>
                  </a:lnTo>
                  <a:lnTo>
                    <a:pt x="4122" y="24978"/>
                  </a:lnTo>
                  <a:close/>
                  <a:moveTo>
                    <a:pt x="34221" y="24978"/>
                  </a:moveTo>
                  <a:lnTo>
                    <a:pt x="33471" y="26727"/>
                  </a:lnTo>
                  <a:lnTo>
                    <a:pt x="32472" y="28350"/>
                  </a:lnTo>
                  <a:lnTo>
                    <a:pt x="31348" y="29724"/>
                  </a:lnTo>
                  <a:lnTo>
                    <a:pt x="29974" y="31098"/>
                  </a:lnTo>
                  <a:lnTo>
                    <a:pt x="28600" y="32222"/>
                  </a:lnTo>
                  <a:lnTo>
                    <a:pt x="26977" y="33221"/>
                  </a:lnTo>
                  <a:lnTo>
                    <a:pt x="25353" y="34095"/>
                  </a:lnTo>
                  <a:lnTo>
                    <a:pt x="23605" y="34720"/>
                  </a:lnTo>
                  <a:lnTo>
                    <a:pt x="23605" y="34470"/>
                  </a:lnTo>
                  <a:lnTo>
                    <a:pt x="23605" y="33596"/>
                  </a:lnTo>
                  <a:lnTo>
                    <a:pt x="23730" y="32597"/>
                  </a:lnTo>
                  <a:lnTo>
                    <a:pt x="23979" y="31722"/>
                  </a:lnTo>
                  <a:lnTo>
                    <a:pt x="24354" y="30848"/>
                  </a:lnTo>
                  <a:lnTo>
                    <a:pt x="24729" y="29974"/>
                  </a:lnTo>
                  <a:lnTo>
                    <a:pt x="25228" y="29225"/>
                  </a:lnTo>
                  <a:lnTo>
                    <a:pt x="25728" y="28475"/>
                  </a:lnTo>
                  <a:lnTo>
                    <a:pt x="26352" y="27851"/>
                  </a:lnTo>
                  <a:lnTo>
                    <a:pt x="26977" y="27226"/>
                  </a:lnTo>
                  <a:lnTo>
                    <a:pt x="27726" y="26602"/>
                  </a:lnTo>
                  <a:lnTo>
                    <a:pt x="28600" y="26227"/>
                  </a:lnTo>
                  <a:lnTo>
                    <a:pt x="29350" y="25728"/>
                  </a:lnTo>
                  <a:lnTo>
                    <a:pt x="30224" y="25478"/>
                  </a:lnTo>
                  <a:lnTo>
                    <a:pt x="31098" y="25228"/>
                  </a:lnTo>
                  <a:lnTo>
                    <a:pt x="32097" y="25103"/>
                  </a:lnTo>
                  <a:lnTo>
                    <a:pt x="33096" y="24978"/>
                  </a:lnTo>
                  <a:close/>
                  <a:moveTo>
                    <a:pt x="35345" y="19109"/>
                  </a:moveTo>
                  <a:lnTo>
                    <a:pt x="35220" y="20607"/>
                  </a:lnTo>
                  <a:lnTo>
                    <a:pt x="35095" y="22106"/>
                  </a:lnTo>
                  <a:lnTo>
                    <a:pt x="31848" y="22106"/>
                  </a:lnTo>
                  <a:lnTo>
                    <a:pt x="30599" y="22356"/>
                  </a:lnTo>
                  <a:lnTo>
                    <a:pt x="29350" y="22606"/>
                  </a:lnTo>
                  <a:lnTo>
                    <a:pt x="28226" y="23105"/>
                  </a:lnTo>
                  <a:lnTo>
                    <a:pt x="27102" y="23605"/>
                  </a:lnTo>
                  <a:lnTo>
                    <a:pt x="26103" y="24229"/>
                  </a:lnTo>
                  <a:lnTo>
                    <a:pt x="25103" y="24978"/>
                  </a:lnTo>
                  <a:lnTo>
                    <a:pt x="24229" y="25728"/>
                  </a:lnTo>
                  <a:lnTo>
                    <a:pt x="23480" y="26602"/>
                  </a:lnTo>
                  <a:lnTo>
                    <a:pt x="22731" y="27601"/>
                  </a:lnTo>
                  <a:lnTo>
                    <a:pt x="22106" y="28600"/>
                  </a:lnTo>
                  <a:lnTo>
                    <a:pt x="21607" y="29724"/>
                  </a:lnTo>
                  <a:lnTo>
                    <a:pt x="21232" y="30848"/>
                  </a:lnTo>
                  <a:lnTo>
                    <a:pt x="20857" y="31972"/>
                  </a:lnTo>
                  <a:lnTo>
                    <a:pt x="20732" y="33221"/>
                  </a:lnTo>
                  <a:lnTo>
                    <a:pt x="20607" y="34470"/>
                  </a:lnTo>
                  <a:lnTo>
                    <a:pt x="20607" y="35219"/>
                  </a:lnTo>
                  <a:lnTo>
                    <a:pt x="19109" y="35344"/>
                  </a:lnTo>
                  <a:lnTo>
                    <a:pt x="17735" y="35219"/>
                  </a:lnTo>
                  <a:lnTo>
                    <a:pt x="17735" y="34470"/>
                  </a:lnTo>
                  <a:lnTo>
                    <a:pt x="17610" y="33221"/>
                  </a:lnTo>
                  <a:lnTo>
                    <a:pt x="17485" y="31972"/>
                  </a:lnTo>
                  <a:lnTo>
                    <a:pt x="17110" y="30848"/>
                  </a:lnTo>
                  <a:lnTo>
                    <a:pt x="16736" y="29724"/>
                  </a:lnTo>
                  <a:lnTo>
                    <a:pt x="16236" y="28600"/>
                  </a:lnTo>
                  <a:lnTo>
                    <a:pt x="15612" y="27601"/>
                  </a:lnTo>
                  <a:lnTo>
                    <a:pt x="14862" y="26602"/>
                  </a:lnTo>
                  <a:lnTo>
                    <a:pt x="13988" y="25728"/>
                  </a:lnTo>
                  <a:lnTo>
                    <a:pt x="13114" y="24978"/>
                  </a:lnTo>
                  <a:lnTo>
                    <a:pt x="12240" y="24229"/>
                  </a:lnTo>
                  <a:lnTo>
                    <a:pt x="11116" y="23605"/>
                  </a:lnTo>
                  <a:lnTo>
                    <a:pt x="10117" y="23105"/>
                  </a:lnTo>
                  <a:lnTo>
                    <a:pt x="8993" y="22606"/>
                  </a:lnTo>
                  <a:lnTo>
                    <a:pt x="7744" y="22356"/>
                  </a:lnTo>
                  <a:lnTo>
                    <a:pt x="6495" y="22106"/>
                  </a:lnTo>
                  <a:lnTo>
                    <a:pt x="3248" y="22106"/>
                  </a:lnTo>
                  <a:lnTo>
                    <a:pt x="3123" y="20607"/>
                  </a:lnTo>
                  <a:lnTo>
                    <a:pt x="2998" y="19109"/>
                  </a:lnTo>
                  <a:close/>
                  <a:moveTo>
                    <a:pt x="19109" y="1"/>
                  </a:move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4368875" y="2418800"/>
              <a:ext cx="955425" cy="952300"/>
            </a:xfrm>
            <a:custGeom>
              <a:avLst/>
              <a:gdLst/>
              <a:ahLst/>
              <a:cxnLst/>
              <a:rect l="l" t="t" r="r" b="b"/>
              <a:pathLst>
                <a:path w="38217" h="38092" fill="none" extrusionOk="0">
                  <a:moveTo>
                    <a:pt x="19109" y="1"/>
                  </a:moveTo>
                  <a:lnTo>
                    <a:pt x="19109" y="1"/>
                  </a:lnTo>
                  <a:lnTo>
                    <a:pt x="17235" y="125"/>
                  </a:lnTo>
                  <a:lnTo>
                    <a:pt x="15362" y="375"/>
                  </a:lnTo>
                  <a:lnTo>
                    <a:pt x="13489" y="875"/>
                  </a:lnTo>
                  <a:lnTo>
                    <a:pt x="11740" y="1499"/>
                  </a:lnTo>
                  <a:lnTo>
                    <a:pt x="10117" y="2373"/>
                  </a:lnTo>
                  <a:lnTo>
                    <a:pt x="8493" y="3248"/>
                  </a:lnTo>
                  <a:lnTo>
                    <a:pt x="6994" y="4372"/>
                  </a:lnTo>
                  <a:lnTo>
                    <a:pt x="5621" y="5621"/>
                  </a:lnTo>
                  <a:lnTo>
                    <a:pt x="4372" y="6994"/>
                  </a:lnTo>
                  <a:lnTo>
                    <a:pt x="3372" y="8493"/>
                  </a:lnTo>
                  <a:lnTo>
                    <a:pt x="2373" y="9992"/>
                  </a:lnTo>
                  <a:lnTo>
                    <a:pt x="1624" y="11740"/>
                  </a:lnTo>
                  <a:lnTo>
                    <a:pt x="875" y="13489"/>
                  </a:lnTo>
                  <a:lnTo>
                    <a:pt x="500" y="15237"/>
                  </a:lnTo>
                  <a:lnTo>
                    <a:pt x="125" y="17235"/>
                  </a:lnTo>
                  <a:lnTo>
                    <a:pt x="0" y="19109"/>
                  </a:lnTo>
                  <a:lnTo>
                    <a:pt x="0" y="19109"/>
                  </a:lnTo>
                  <a:lnTo>
                    <a:pt x="250" y="21482"/>
                  </a:lnTo>
                  <a:lnTo>
                    <a:pt x="625" y="23605"/>
                  </a:lnTo>
                  <a:lnTo>
                    <a:pt x="1249" y="25603"/>
                  </a:lnTo>
                  <a:lnTo>
                    <a:pt x="1999" y="27476"/>
                  </a:lnTo>
                  <a:lnTo>
                    <a:pt x="2873" y="29225"/>
                  </a:lnTo>
                  <a:lnTo>
                    <a:pt x="3872" y="30723"/>
                  </a:lnTo>
                  <a:lnTo>
                    <a:pt x="4996" y="32097"/>
                  </a:lnTo>
                  <a:lnTo>
                    <a:pt x="6370" y="33346"/>
                  </a:lnTo>
                  <a:lnTo>
                    <a:pt x="7744" y="34470"/>
                  </a:lnTo>
                  <a:lnTo>
                    <a:pt x="9117" y="35469"/>
                  </a:lnTo>
                  <a:lnTo>
                    <a:pt x="10741" y="36343"/>
                  </a:lnTo>
                  <a:lnTo>
                    <a:pt x="12365" y="36968"/>
                  </a:lnTo>
                  <a:lnTo>
                    <a:pt x="13988" y="37467"/>
                  </a:lnTo>
                  <a:lnTo>
                    <a:pt x="15737" y="37842"/>
                  </a:lnTo>
                  <a:lnTo>
                    <a:pt x="17485" y="38092"/>
                  </a:lnTo>
                  <a:lnTo>
                    <a:pt x="19109" y="38092"/>
                  </a:lnTo>
                  <a:lnTo>
                    <a:pt x="20857" y="38092"/>
                  </a:lnTo>
                  <a:lnTo>
                    <a:pt x="22606" y="37842"/>
                  </a:lnTo>
                  <a:lnTo>
                    <a:pt x="24354" y="37467"/>
                  </a:lnTo>
                  <a:lnTo>
                    <a:pt x="25978" y="36968"/>
                  </a:lnTo>
                  <a:lnTo>
                    <a:pt x="27601" y="36343"/>
                  </a:lnTo>
                  <a:lnTo>
                    <a:pt x="29100" y="35469"/>
                  </a:lnTo>
                  <a:lnTo>
                    <a:pt x="30599" y="34470"/>
                  </a:lnTo>
                  <a:lnTo>
                    <a:pt x="31972" y="33346"/>
                  </a:lnTo>
                  <a:lnTo>
                    <a:pt x="33221" y="32097"/>
                  </a:lnTo>
                  <a:lnTo>
                    <a:pt x="34470" y="30723"/>
                  </a:lnTo>
                  <a:lnTo>
                    <a:pt x="35469" y="29100"/>
                  </a:lnTo>
                  <a:lnTo>
                    <a:pt x="36344" y="27476"/>
                  </a:lnTo>
                  <a:lnTo>
                    <a:pt x="37093" y="25603"/>
                  </a:lnTo>
                  <a:lnTo>
                    <a:pt x="37717" y="23605"/>
                  </a:lnTo>
                  <a:lnTo>
                    <a:pt x="38092" y="21482"/>
                  </a:lnTo>
                  <a:lnTo>
                    <a:pt x="38217" y="19109"/>
                  </a:lnTo>
                  <a:lnTo>
                    <a:pt x="38217" y="19109"/>
                  </a:lnTo>
                  <a:lnTo>
                    <a:pt x="38217" y="17235"/>
                  </a:lnTo>
                  <a:lnTo>
                    <a:pt x="37842" y="15237"/>
                  </a:lnTo>
                  <a:lnTo>
                    <a:pt x="37343" y="13489"/>
                  </a:lnTo>
                  <a:lnTo>
                    <a:pt x="36718" y="11740"/>
                  </a:lnTo>
                  <a:lnTo>
                    <a:pt x="35969" y="9992"/>
                  </a:lnTo>
                  <a:lnTo>
                    <a:pt x="34970" y="8493"/>
                  </a:lnTo>
                  <a:lnTo>
                    <a:pt x="33846" y="6994"/>
                  </a:lnTo>
                  <a:lnTo>
                    <a:pt x="32722" y="5621"/>
                  </a:lnTo>
                  <a:lnTo>
                    <a:pt x="31348" y="4372"/>
                  </a:lnTo>
                  <a:lnTo>
                    <a:pt x="29849" y="3248"/>
                  </a:lnTo>
                  <a:lnTo>
                    <a:pt x="28226" y="2373"/>
                  </a:lnTo>
                  <a:lnTo>
                    <a:pt x="26602" y="1499"/>
                  </a:lnTo>
                  <a:lnTo>
                    <a:pt x="24854" y="875"/>
                  </a:lnTo>
                  <a:lnTo>
                    <a:pt x="22980" y="375"/>
                  </a:lnTo>
                  <a:lnTo>
                    <a:pt x="21107" y="125"/>
                  </a:lnTo>
                  <a:lnTo>
                    <a:pt x="19109" y="1"/>
                  </a:lnTo>
                  <a:lnTo>
                    <a:pt x="19109"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4450050" y="2493725"/>
              <a:ext cx="796200" cy="331000"/>
            </a:xfrm>
            <a:custGeom>
              <a:avLst/>
              <a:gdLst/>
              <a:ahLst/>
              <a:cxnLst/>
              <a:rect l="l" t="t" r="r" b="b"/>
              <a:pathLst>
                <a:path w="31848" h="13240" fill="none" extrusionOk="0">
                  <a:moveTo>
                    <a:pt x="15862" y="1"/>
                  </a:moveTo>
                  <a:lnTo>
                    <a:pt x="15862" y="1"/>
                  </a:lnTo>
                  <a:lnTo>
                    <a:pt x="17360" y="1"/>
                  </a:lnTo>
                  <a:lnTo>
                    <a:pt x="18859" y="251"/>
                  </a:lnTo>
                  <a:lnTo>
                    <a:pt x="20233" y="500"/>
                  </a:lnTo>
                  <a:lnTo>
                    <a:pt x="21482" y="1000"/>
                  </a:lnTo>
                  <a:lnTo>
                    <a:pt x="22856" y="1500"/>
                  </a:lnTo>
                  <a:lnTo>
                    <a:pt x="24105" y="2124"/>
                  </a:lnTo>
                  <a:lnTo>
                    <a:pt x="25229" y="2873"/>
                  </a:lnTo>
                  <a:lnTo>
                    <a:pt x="26353" y="3748"/>
                  </a:lnTo>
                  <a:lnTo>
                    <a:pt x="27352" y="4747"/>
                  </a:lnTo>
                  <a:lnTo>
                    <a:pt x="28226" y="5746"/>
                  </a:lnTo>
                  <a:lnTo>
                    <a:pt x="29100" y="6870"/>
                  </a:lnTo>
                  <a:lnTo>
                    <a:pt x="29849" y="7994"/>
                  </a:lnTo>
                  <a:lnTo>
                    <a:pt x="30474" y="9243"/>
                  </a:lnTo>
                  <a:lnTo>
                    <a:pt x="31098" y="10492"/>
                  </a:lnTo>
                  <a:lnTo>
                    <a:pt x="31473" y="11865"/>
                  </a:lnTo>
                  <a:lnTo>
                    <a:pt x="31848" y="13239"/>
                  </a:lnTo>
                  <a:lnTo>
                    <a:pt x="1" y="13239"/>
                  </a:lnTo>
                  <a:lnTo>
                    <a:pt x="1" y="13239"/>
                  </a:lnTo>
                  <a:lnTo>
                    <a:pt x="375" y="11865"/>
                  </a:lnTo>
                  <a:lnTo>
                    <a:pt x="750" y="10492"/>
                  </a:lnTo>
                  <a:lnTo>
                    <a:pt x="1374" y="9243"/>
                  </a:lnTo>
                  <a:lnTo>
                    <a:pt x="1999" y="7994"/>
                  </a:lnTo>
                  <a:lnTo>
                    <a:pt x="2748" y="6870"/>
                  </a:lnTo>
                  <a:lnTo>
                    <a:pt x="3622" y="5746"/>
                  </a:lnTo>
                  <a:lnTo>
                    <a:pt x="4497" y="4747"/>
                  </a:lnTo>
                  <a:lnTo>
                    <a:pt x="5496" y="3748"/>
                  </a:lnTo>
                  <a:lnTo>
                    <a:pt x="6620" y="2873"/>
                  </a:lnTo>
                  <a:lnTo>
                    <a:pt x="7744" y="2124"/>
                  </a:lnTo>
                  <a:lnTo>
                    <a:pt x="8993" y="1500"/>
                  </a:lnTo>
                  <a:lnTo>
                    <a:pt x="10242" y="1000"/>
                  </a:lnTo>
                  <a:lnTo>
                    <a:pt x="11615" y="500"/>
                  </a:lnTo>
                  <a:lnTo>
                    <a:pt x="12989" y="251"/>
                  </a:lnTo>
                  <a:lnTo>
                    <a:pt x="14488" y="1"/>
                  </a:lnTo>
                  <a:lnTo>
                    <a:pt x="15862" y="1"/>
                  </a:lnTo>
                  <a:lnTo>
                    <a:pt x="15862"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4471900" y="3043250"/>
              <a:ext cx="265425" cy="243550"/>
            </a:xfrm>
            <a:custGeom>
              <a:avLst/>
              <a:gdLst/>
              <a:ahLst/>
              <a:cxnLst/>
              <a:rect l="l" t="t" r="r" b="b"/>
              <a:pathLst>
                <a:path w="10617" h="9742" fill="none" extrusionOk="0">
                  <a:moveTo>
                    <a:pt x="1" y="0"/>
                  </a:moveTo>
                  <a:lnTo>
                    <a:pt x="1125" y="0"/>
                  </a:lnTo>
                  <a:lnTo>
                    <a:pt x="1125" y="0"/>
                  </a:lnTo>
                  <a:lnTo>
                    <a:pt x="2124" y="125"/>
                  </a:lnTo>
                  <a:lnTo>
                    <a:pt x="2998" y="250"/>
                  </a:lnTo>
                  <a:lnTo>
                    <a:pt x="3997" y="500"/>
                  </a:lnTo>
                  <a:lnTo>
                    <a:pt x="4872" y="750"/>
                  </a:lnTo>
                  <a:lnTo>
                    <a:pt x="5621" y="1249"/>
                  </a:lnTo>
                  <a:lnTo>
                    <a:pt x="6495" y="1624"/>
                  </a:lnTo>
                  <a:lnTo>
                    <a:pt x="7120" y="2248"/>
                  </a:lnTo>
                  <a:lnTo>
                    <a:pt x="7869" y="2873"/>
                  </a:lnTo>
                  <a:lnTo>
                    <a:pt x="8493" y="3497"/>
                  </a:lnTo>
                  <a:lnTo>
                    <a:pt x="8993" y="4247"/>
                  </a:lnTo>
                  <a:lnTo>
                    <a:pt x="9493" y="4996"/>
                  </a:lnTo>
                  <a:lnTo>
                    <a:pt x="9867" y="5870"/>
                  </a:lnTo>
                  <a:lnTo>
                    <a:pt x="10242" y="6744"/>
                  </a:lnTo>
                  <a:lnTo>
                    <a:pt x="10492" y="7619"/>
                  </a:lnTo>
                  <a:lnTo>
                    <a:pt x="10617" y="8618"/>
                  </a:lnTo>
                  <a:lnTo>
                    <a:pt x="10617" y="9492"/>
                  </a:lnTo>
                  <a:lnTo>
                    <a:pt x="10617" y="9742"/>
                  </a:lnTo>
                  <a:lnTo>
                    <a:pt x="10617" y="9742"/>
                  </a:lnTo>
                  <a:lnTo>
                    <a:pt x="8868" y="9117"/>
                  </a:lnTo>
                  <a:lnTo>
                    <a:pt x="7120" y="8243"/>
                  </a:lnTo>
                  <a:lnTo>
                    <a:pt x="5621" y="7244"/>
                  </a:lnTo>
                  <a:lnTo>
                    <a:pt x="4122" y="6120"/>
                  </a:lnTo>
                  <a:lnTo>
                    <a:pt x="2873" y="4746"/>
                  </a:lnTo>
                  <a:lnTo>
                    <a:pt x="1749" y="3372"/>
                  </a:lnTo>
                  <a:lnTo>
                    <a:pt x="750" y="1749"/>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4958975" y="3043250"/>
              <a:ext cx="265425" cy="243550"/>
            </a:xfrm>
            <a:custGeom>
              <a:avLst/>
              <a:gdLst/>
              <a:ahLst/>
              <a:cxnLst/>
              <a:rect l="l" t="t" r="r" b="b"/>
              <a:pathLst>
                <a:path w="10617" h="9742" fill="none" extrusionOk="0">
                  <a:moveTo>
                    <a:pt x="1" y="9742"/>
                  </a:moveTo>
                  <a:lnTo>
                    <a:pt x="1" y="9492"/>
                  </a:lnTo>
                  <a:lnTo>
                    <a:pt x="1" y="9492"/>
                  </a:lnTo>
                  <a:lnTo>
                    <a:pt x="1" y="8618"/>
                  </a:lnTo>
                  <a:lnTo>
                    <a:pt x="126" y="7619"/>
                  </a:lnTo>
                  <a:lnTo>
                    <a:pt x="375" y="6744"/>
                  </a:lnTo>
                  <a:lnTo>
                    <a:pt x="750" y="5870"/>
                  </a:lnTo>
                  <a:lnTo>
                    <a:pt x="1125" y="4996"/>
                  </a:lnTo>
                  <a:lnTo>
                    <a:pt x="1624" y="4247"/>
                  </a:lnTo>
                  <a:lnTo>
                    <a:pt x="2124" y="3497"/>
                  </a:lnTo>
                  <a:lnTo>
                    <a:pt x="2748" y="2873"/>
                  </a:lnTo>
                  <a:lnTo>
                    <a:pt x="3373" y="2248"/>
                  </a:lnTo>
                  <a:lnTo>
                    <a:pt x="4122" y="1624"/>
                  </a:lnTo>
                  <a:lnTo>
                    <a:pt x="4996" y="1249"/>
                  </a:lnTo>
                  <a:lnTo>
                    <a:pt x="5746" y="750"/>
                  </a:lnTo>
                  <a:lnTo>
                    <a:pt x="6620" y="500"/>
                  </a:lnTo>
                  <a:lnTo>
                    <a:pt x="7494" y="250"/>
                  </a:lnTo>
                  <a:lnTo>
                    <a:pt x="8493" y="125"/>
                  </a:lnTo>
                  <a:lnTo>
                    <a:pt x="9492" y="0"/>
                  </a:lnTo>
                  <a:lnTo>
                    <a:pt x="10617" y="0"/>
                  </a:lnTo>
                  <a:lnTo>
                    <a:pt x="10617" y="0"/>
                  </a:lnTo>
                  <a:lnTo>
                    <a:pt x="9867" y="1749"/>
                  </a:lnTo>
                  <a:lnTo>
                    <a:pt x="8868" y="3372"/>
                  </a:lnTo>
                  <a:lnTo>
                    <a:pt x="7744" y="4746"/>
                  </a:lnTo>
                  <a:lnTo>
                    <a:pt x="6370" y="6120"/>
                  </a:lnTo>
                  <a:lnTo>
                    <a:pt x="4996" y="7244"/>
                  </a:lnTo>
                  <a:lnTo>
                    <a:pt x="3373" y="8243"/>
                  </a:lnTo>
                  <a:lnTo>
                    <a:pt x="1749" y="9117"/>
                  </a:lnTo>
                  <a:lnTo>
                    <a:pt x="1" y="9742"/>
                  </a:lnTo>
                  <a:lnTo>
                    <a:pt x="1" y="97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4443800" y="2896500"/>
              <a:ext cx="808700" cy="405925"/>
            </a:xfrm>
            <a:custGeom>
              <a:avLst/>
              <a:gdLst/>
              <a:ahLst/>
              <a:cxnLst/>
              <a:rect l="l" t="t" r="r" b="b"/>
              <a:pathLst>
                <a:path w="32348" h="16237" fill="none" extrusionOk="0">
                  <a:moveTo>
                    <a:pt x="32098" y="2998"/>
                  </a:moveTo>
                  <a:lnTo>
                    <a:pt x="30099" y="2998"/>
                  </a:lnTo>
                  <a:lnTo>
                    <a:pt x="30099" y="2998"/>
                  </a:lnTo>
                  <a:lnTo>
                    <a:pt x="28851" y="2998"/>
                  </a:lnTo>
                  <a:lnTo>
                    <a:pt x="27602" y="3248"/>
                  </a:lnTo>
                  <a:lnTo>
                    <a:pt x="26353" y="3498"/>
                  </a:lnTo>
                  <a:lnTo>
                    <a:pt x="25229" y="3997"/>
                  </a:lnTo>
                  <a:lnTo>
                    <a:pt x="24105" y="4497"/>
                  </a:lnTo>
                  <a:lnTo>
                    <a:pt x="23106" y="5121"/>
                  </a:lnTo>
                  <a:lnTo>
                    <a:pt x="22106" y="5870"/>
                  </a:lnTo>
                  <a:lnTo>
                    <a:pt x="21232" y="6620"/>
                  </a:lnTo>
                  <a:lnTo>
                    <a:pt x="20483" y="7494"/>
                  </a:lnTo>
                  <a:lnTo>
                    <a:pt x="19734" y="8493"/>
                  </a:lnTo>
                  <a:lnTo>
                    <a:pt x="19109" y="9492"/>
                  </a:lnTo>
                  <a:lnTo>
                    <a:pt x="18610" y="10616"/>
                  </a:lnTo>
                  <a:lnTo>
                    <a:pt x="18235" y="11740"/>
                  </a:lnTo>
                  <a:lnTo>
                    <a:pt x="17860" y="12864"/>
                  </a:lnTo>
                  <a:lnTo>
                    <a:pt x="17735" y="14113"/>
                  </a:lnTo>
                  <a:lnTo>
                    <a:pt x="17610" y="15362"/>
                  </a:lnTo>
                  <a:lnTo>
                    <a:pt x="17610" y="16111"/>
                  </a:lnTo>
                  <a:lnTo>
                    <a:pt x="17610" y="16111"/>
                  </a:lnTo>
                  <a:lnTo>
                    <a:pt x="16112" y="16236"/>
                  </a:lnTo>
                  <a:lnTo>
                    <a:pt x="14738" y="16111"/>
                  </a:lnTo>
                  <a:lnTo>
                    <a:pt x="14738" y="15362"/>
                  </a:lnTo>
                  <a:lnTo>
                    <a:pt x="14738" y="15362"/>
                  </a:lnTo>
                  <a:lnTo>
                    <a:pt x="14613" y="14113"/>
                  </a:lnTo>
                  <a:lnTo>
                    <a:pt x="14488" y="12864"/>
                  </a:lnTo>
                  <a:lnTo>
                    <a:pt x="14113" y="11740"/>
                  </a:lnTo>
                  <a:lnTo>
                    <a:pt x="13739" y="10616"/>
                  </a:lnTo>
                  <a:lnTo>
                    <a:pt x="13239" y="9492"/>
                  </a:lnTo>
                  <a:lnTo>
                    <a:pt x="12615" y="8493"/>
                  </a:lnTo>
                  <a:lnTo>
                    <a:pt x="11865" y="7494"/>
                  </a:lnTo>
                  <a:lnTo>
                    <a:pt x="10991" y="6620"/>
                  </a:lnTo>
                  <a:lnTo>
                    <a:pt x="10117" y="5870"/>
                  </a:lnTo>
                  <a:lnTo>
                    <a:pt x="9243" y="5121"/>
                  </a:lnTo>
                  <a:lnTo>
                    <a:pt x="8119" y="4497"/>
                  </a:lnTo>
                  <a:lnTo>
                    <a:pt x="7120" y="3997"/>
                  </a:lnTo>
                  <a:lnTo>
                    <a:pt x="5996" y="3498"/>
                  </a:lnTo>
                  <a:lnTo>
                    <a:pt x="4747" y="3248"/>
                  </a:lnTo>
                  <a:lnTo>
                    <a:pt x="3498" y="2998"/>
                  </a:lnTo>
                  <a:lnTo>
                    <a:pt x="2249" y="2998"/>
                  </a:lnTo>
                  <a:lnTo>
                    <a:pt x="251" y="2998"/>
                  </a:lnTo>
                  <a:lnTo>
                    <a:pt x="251" y="2998"/>
                  </a:lnTo>
                  <a:lnTo>
                    <a:pt x="126" y="1499"/>
                  </a:lnTo>
                  <a:lnTo>
                    <a:pt x="1" y="1"/>
                  </a:lnTo>
                  <a:lnTo>
                    <a:pt x="32348" y="1"/>
                  </a:lnTo>
                  <a:lnTo>
                    <a:pt x="32348" y="1"/>
                  </a:lnTo>
                  <a:lnTo>
                    <a:pt x="32223" y="1499"/>
                  </a:lnTo>
                  <a:lnTo>
                    <a:pt x="32098" y="2998"/>
                  </a:lnTo>
                  <a:lnTo>
                    <a:pt x="32098" y="299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5246225" y="2971425"/>
              <a:ext cx="25" cy="25"/>
            </a:xfrm>
            <a:custGeom>
              <a:avLst/>
              <a:gdLst/>
              <a:ahLst/>
              <a:cxnLst/>
              <a:rect l="l" t="t" r="r" b="b"/>
              <a:pathLst>
                <a:path w="1" h="1" fill="none" extrusionOk="0">
                  <a:moveTo>
                    <a:pt x="1" y="1"/>
                  </a:move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4812225" y="2971425"/>
              <a:ext cx="71850" cy="71850"/>
            </a:xfrm>
            <a:custGeom>
              <a:avLst/>
              <a:gdLst/>
              <a:ahLst/>
              <a:cxnLst/>
              <a:rect l="l" t="t" r="r" b="b"/>
              <a:pathLst>
                <a:path w="2874" h="2874" extrusionOk="0">
                  <a:moveTo>
                    <a:pt x="1" y="1"/>
                  </a:moveTo>
                  <a:lnTo>
                    <a:pt x="1" y="2873"/>
                  </a:lnTo>
                  <a:lnTo>
                    <a:pt x="2873" y="2873"/>
                  </a:lnTo>
                  <a:lnTo>
                    <a:pt x="28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Picture 2" descr="ESPE - Universidad de las Fuerzas Armadas | Sangolquí">
            <a:extLst>
              <a:ext uri="{FF2B5EF4-FFF2-40B4-BE49-F238E27FC236}">
                <a16:creationId xmlns:a16="http://schemas.microsoft.com/office/drawing/2014/main" id="{B8CBBDF1-1EC6-4CE7-B5B7-EACDF2BA3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355" y="4800355"/>
            <a:ext cx="1053957" cy="290892"/>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883;p51">
            <a:extLst>
              <a:ext uri="{FF2B5EF4-FFF2-40B4-BE49-F238E27FC236}">
                <a16:creationId xmlns:a16="http://schemas.microsoft.com/office/drawing/2014/main" id="{E94534D8-9BC2-44FC-983F-BFC46E8EFB1A}"/>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 sz="2600" b="1" dirty="0">
                <a:latin typeface="Montserrat" panose="00000500000000000000" pitchFamily="2" charset="0"/>
              </a:rPr>
              <a:t>Capítulo 1: Teorías de soporte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31;p41">
            <a:extLst>
              <a:ext uri="{FF2B5EF4-FFF2-40B4-BE49-F238E27FC236}">
                <a16:creationId xmlns:a16="http://schemas.microsoft.com/office/drawing/2014/main" id="{A61612FF-021E-4AC2-A771-E8500DC9012C}"/>
              </a:ext>
            </a:extLst>
          </p:cNvPr>
          <p:cNvSpPr/>
          <p:nvPr/>
        </p:nvSpPr>
        <p:spPr>
          <a:xfrm>
            <a:off x="5983675" y="3329775"/>
            <a:ext cx="2401500" cy="101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32;p41">
            <a:extLst>
              <a:ext uri="{FF2B5EF4-FFF2-40B4-BE49-F238E27FC236}">
                <a16:creationId xmlns:a16="http://schemas.microsoft.com/office/drawing/2014/main" id="{8B1F6903-4845-471F-9DC1-CE21AD920CB4}"/>
              </a:ext>
            </a:extLst>
          </p:cNvPr>
          <p:cNvSpPr/>
          <p:nvPr/>
        </p:nvSpPr>
        <p:spPr>
          <a:xfrm>
            <a:off x="3525626" y="3504505"/>
            <a:ext cx="2401500" cy="101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533;p41">
            <a:extLst>
              <a:ext uri="{FF2B5EF4-FFF2-40B4-BE49-F238E27FC236}">
                <a16:creationId xmlns:a16="http://schemas.microsoft.com/office/drawing/2014/main" id="{5C27E2C8-9994-427D-A718-4B4EFC5692F3}"/>
              </a:ext>
            </a:extLst>
          </p:cNvPr>
          <p:cNvSpPr/>
          <p:nvPr/>
        </p:nvSpPr>
        <p:spPr>
          <a:xfrm>
            <a:off x="769575" y="3329775"/>
            <a:ext cx="2401500" cy="101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4;p41">
            <a:extLst>
              <a:ext uri="{FF2B5EF4-FFF2-40B4-BE49-F238E27FC236}">
                <a16:creationId xmlns:a16="http://schemas.microsoft.com/office/drawing/2014/main" id="{86BB11FD-ED7F-4A7D-BA01-DC84E7851FF5}"/>
              </a:ext>
            </a:extLst>
          </p:cNvPr>
          <p:cNvSpPr txBox="1">
            <a:spLocks/>
          </p:cNvSpPr>
          <p:nvPr/>
        </p:nvSpPr>
        <p:spPr>
          <a:xfrm>
            <a:off x="602325" y="69775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400"/>
              <a:buFont typeface="Montserrat"/>
              <a:buNone/>
              <a:defRPr sz="3400" b="1" i="0" u="none" strike="noStrike" cap="none">
                <a:solidFill>
                  <a:schemeClr val="dk1"/>
                </a:solidFill>
                <a:latin typeface="Montserrat"/>
                <a:ea typeface="Montserrat"/>
                <a:cs typeface="Montserrat"/>
                <a:sym typeface="Montserrat"/>
              </a:defRPr>
            </a:lvl9pPr>
          </a:lstStyle>
          <a:p>
            <a:r>
              <a:rPr lang="es-EC" sz="2400" dirty="0"/>
              <a:t>Decisión de compra</a:t>
            </a:r>
          </a:p>
        </p:txBody>
      </p:sp>
      <p:sp>
        <p:nvSpPr>
          <p:cNvPr id="7" name="Google Shape;535;p41">
            <a:extLst>
              <a:ext uri="{FF2B5EF4-FFF2-40B4-BE49-F238E27FC236}">
                <a16:creationId xmlns:a16="http://schemas.microsoft.com/office/drawing/2014/main" id="{DA960A56-C196-459C-A6AD-002B0D6A5ACC}"/>
              </a:ext>
            </a:extLst>
          </p:cNvPr>
          <p:cNvSpPr txBox="1">
            <a:spLocks/>
          </p:cNvSpPr>
          <p:nvPr/>
        </p:nvSpPr>
        <p:spPr>
          <a:xfrm>
            <a:off x="872075" y="2782837"/>
            <a:ext cx="21753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None/>
              <a:defRPr sz="1600" b="1">
                <a:solidFill>
                  <a:schemeClr val="accent5">
                    <a:lumMod val="25000"/>
                  </a:schemeClr>
                </a:solidFill>
                <a:latin typeface="Montserrat"/>
                <a:ea typeface="Montserrat"/>
                <a:cs typeface="Montserrat"/>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dirty="0"/>
              <a:t>Teoría de las necesidades</a:t>
            </a:r>
          </a:p>
        </p:txBody>
      </p:sp>
      <p:sp>
        <p:nvSpPr>
          <p:cNvPr id="8" name="Google Shape;536;p41">
            <a:extLst>
              <a:ext uri="{FF2B5EF4-FFF2-40B4-BE49-F238E27FC236}">
                <a16:creationId xmlns:a16="http://schemas.microsoft.com/office/drawing/2014/main" id="{E30E33C2-8997-4990-92AF-CAB1EC54360E}"/>
              </a:ext>
            </a:extLst>
          </p:cNvPr>
          <p:cNvSpPr txBox="1">
            <a:spLocks/>
          </p:cNvSpPr>
          <p:nvPr/>
        </p:nvSpPr>
        <p:spPr>
          <a:xfrm>
            <a:off x="872075" y="3404924"/>
            <a:ext cx="2175300" cy="869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de-DE" dirty="0"/>
              <a:t>(Maslow, 1943) </a:t>
            </a:r>
          </a:p>
        </p:txBody>
      </p:sp>
      <p:sp>
        <p:nvSpPr>
          <p:cNvPr id="9" name="Google Shape;537;p41">
            <a:extLst>
              <a:ext uri="{FF2B5EF4-FFF2-40B4-BE49-F238E27FC236}">
                <a16:creationId xmlns:a16="http://schemas.microsoft.com/office/drawing/2014/main" id="{2E950F6D-E180-48CB-B6FA-AC08079A7C0C}"/>
              </a:ext>
            </a:extLst>
          </p:cNvPr>
          <p:cNvSpPr txBox="1">
            <a:spLocks/>
          </p:cNvSpPr>
          <p:nvPr/>
        </p:nvSpPr>
        <p:spPr>
          <a:xfrm>
            <a:off x="3484425" y="2782837"/>
            <a:ext cx="21753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1600" b="1">
                <a:solidFill>
                  <a:schemeClr val="accent5">
                    <a:lumMod val="25000"/>
                  </a:schemeClr>
                </a:solidFill>
                <a:latin typeface="Montserrat"/>
                <a:ea typeface="Montserrat"/>
                <a:cs typeface="Montserrat"/>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dirty="0"/>
              <a:t>Teoría del condicionamiento operante</a:t>
            </a:r>
          </a:p>
        </p:txBody>
      </p:sp>
      <p:sp>
        <p:nvSpPr>
          <p:cNvPr id="10" name="Google Shape;538;p41">
            <a:extLst>
              <a:ext uri="{FF2B5EF4-FFF2-40B4-BE49-F238E27FC236}">
                <a16:creationId xmlns:a16="http://schemas.microsoft.com/office/drawing/2014/main" id="{3A98FD53-3451-412C-AE9F-35297C779782}"/>
              </a:ext>
            </a:extLst>
          </p:cNvPr>
          <p:cNvSpPr txBox="1">
            <a:spLocks/>
          </p:cNvSpPr>
          <p:nvPr/>
        </p:nvSpPr>
        <p:spPr>
          <a:xfrm>
            <a:off x="3484425" y="3404924"/>
            <a:ext cx="2175300" cy="869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dirty="0">
                <a:effectLst/>
                <a:latin typeface="+mn-lt"/>
                <a:ea typeface="Times New Roman" panose="02020603050405020304" pitchFamily="18" charset="0"/>
              </a:rPr>
              <a:t>(</a:t>
            </a:r>
            <a:r>
              <a:rPr lang="es-EC" dirty="0" err="1">
                <a:effectLst/>
                <a:latin typeface="+mn-lt"/>
                <a:ea typeface="Times New Roman" panose="02020603050405020304" pitchFamily="18" charset="0"/>
              </a:rPr>
              <a:t>Skinners</a:t>
            </a:r>
            <a:r>
              <a:rPr lang="es-EC" dirty="0">
                <a:effectLst/>
                <a:latin typeface="+mn-lt"/>
                <a:ea typeface="Times New Roman" panose="02020603050405020304" pitchFamily="18" charset="0"/>
              </a:rPr>
              <a:t>, 1968)</a:t>
            </a:r>
            <a:endParaRPr lang="de-DE" dirty="0">
              <a:latin typeface="+mn-lt"/>
            </a:endParaRPr>
          </a:p>
        </p:txBody>
      </p:sp>
      <p:sp>
        <p:nvSpPr>
          <p:cNvPr id="11" name="Google Shape;539;p41">
            <a:extLst>
              <a:ext uri="{FF2B5EF4-FFF2-40B4-BE49-F238E27FC236}">
                <a16:creationId xmlns:a16="http://schemas.microsoft.com/office/drawing/2014/main" id="{8FD88FA7-5995-4CE1-9DAB-42BFC34DE011}"/>
              </a:ext>
            </a:extLst>
          </p:cNvPr>
          <p:cNvSpPr txBox="1">
            <a:spLocks/>
          </p:cNvSpPr>
          <p:nvPr/>
        </p:nvSpPr>
        <p:spPr>
          <a:xfrm>
            <a:off x="6096774" y="2782837"/>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b="1" dirty="0">
                <a:solidFill>
                  <a:schemeClr val="accent5">
                    <a:lumMod val="25000"/>
                  </a:schemeClr>
                </a:solidFill>
                <a:latin typeface="Montserrat"/>
              </a:rPr>
              <a:t>Teoría del comportamiento planificado (TCP)</a:t>
            </a:r>
          </a:p>
        </p:txBody>
      </p:sp>
      <p:sp>
        <p:nvSpPr>
          <p:cNvPr id="12" name="Google Shape;540;p41">
            <a:extLst>
              <a:ext uri="{FF2B5EF4-FFF2-40B4-BE49-F238E27FC236}">
                <a16:creationId xmlns:a16="http://schemas.microsoft.com/office/drawing/2014/main" id="{AFCB642A-C3AF-44E8-8A65-56AEF88FCAC8}"/>
              </a:ext>
            </a:extLst>
          </p:cNvPr>
          <p:cNvSpPr txBox="1">
            <a:spLocks/>
          </p:cNvSpPr>
          <p:nvPr/>
        </p:nvSpPr>
        <p:spPr>
          <a:xfrm>
            <a:off x="6096774" y="3404924"/>
            <a:ext cx="2175300" cy="869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de-DE" dirty="0">
                <a:latin typeface="+mn-lt"/>
              </a:rPr>
              <a:t>(Fishbein, 1960) </a:t>
            </a:r>
          </a:p>
        </p:txBody>
      </p:sp>
      <p:grpSp>
        <p:nvGrpSpPr>
          <p:cNvPr id="13" name="Google Shape;541;p41">
            <a:extLst>
              <a:ext uri="{FF2B5EF4-FFF2-40B4-BE49-F238E27FC236}">
                <a16:creationId xmlns:a16="http://schemas.microsoft.com/office/drawing/2014/main" id="{0665E244-A3B1-4F88-92E6-075AC4E002BB}"/>
              </a:ext>
            </a:extLst>
          </p:cNvPr>
          <p:cNvGrpSpPr/>
          <p:nvPr/>
        </p:nvGrpSpPr>
        <p:grpSpPr>
          <a:xfrm>
            <a:off x="1641352" y="1666387"/>
            <a:ext cx="657940" cy="863322"/>
            <a:chOff x="6363775" y="2626300"/>
            <a:chExt cx="321150" cy="421400"/>
          </a:xfrm>
        </p:grpSpPr>
        <p:sp>
          <p:nvSpPr>
            <p:cNvPr id="14" name="Google Shape;542;p41">
              <a:extLst>
                <a:ext uri="{FF2B5EF4-FFF2-40B4-BE49-F238E27FC236}">
                  <a16:creationId xmlns:a16="http://schemas.microsoft.com/office/drawing/2014/main" id="{056DDEC5-54C3-4493-9C89-EFFEA41D03C4}"/>
                </a:ext>
              </a:extLst>
            </p:cNvPr>
            <p:cNvSpPr/>
            <p:nvPr/>
          </p:nvSpPr>
          <p:spPr>
            <a:xfrm>
              <a:off x="6363775" y="2626300"/>
              <a:ext cx="321150" cy="421400"/>
            </a:xfrm>
            <a:custGeom>
              <a:avLst/>
              <a:gdLst/>
              <a:ahLst/>
              <a:cxnLst/>
              <a:rect l="l" t="t" r="r" b="b"/>
              <a:pathLst>
                <a:path w="12846" h="16856" extrusionOk="0">
                  <a:moveTo>
                    <a:pt x="11889" y="1003"/>
                  </a:moveTo>
                  <a:lnTo>
                    <a:pt x="11889" y="15853"/>
                  </a:lnTo>
                  <a:lnTo>
                    <a:pt x="957" y="15853"/>
                  </a:lnTo>
                  <a:lnTo>
                    <a:pt x="957" y="1003"/>
                  </a:lnTo>
                  <a:close/>
                  <a:moveTo>
                    <a:pt x="0" y="1"/>
                  </a:moveTo>
                  <a:lnTo>
                    <a:pt x="0" y="16855"/>
                  </a:lnTo>
                  <a:lnTo>
                    <a:pt x="12846" y="16855"/>
                  </a:lnTo>
                  <a:lnTo>
                    <a:pt x="12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41">
              <a:extLst>
                <a:ext uri="{FF2B5EF4-FFF2-40B4-BE49-F238E27FC236}">
                  <a16:creationId xmlns:a16="http://schemas.microsoft.com/office/drawing/2014/main" id="{013BF1DE-32A3-48F5-B2E7-0CA4B808FE0E}"/>
                </a:ext>
              </a:extLst>
            </p:cNvPr>
            <p:cNvSpPr/>
            <p:nvPr/>
          </p:nvSpPr>
          <p:spPr>
            <a:xfrm>
              <a:off x="6363775" y="2626300"/>
              <a:ext cx="321150" cy="421400"/>
            </a:xfrm>
            <a:custGeom>
              <a:avLst/>
              <a:gdLst/>
              <a:ahLst/>
              <a:cxnLst/>
              <a:rect l="l" t="t" r="r" b="b"/>
              <a:pathLst>
                <a:path w="12846" h="16856" fill="none" extrusionOk="0">
                  <a:moveTo>
                    <a:pt x="12846" y="1"/>
                  </a:moveTo>
                  <a:lnTo>
                    <a:pt x="0" y="1"/>
                  </a:lnTo>
                  <a:lnTo>
                    <a:pt x="0" y="16855"/>
                  </a:lnTo>
                  <a:lnTo>
                    <a:pt x="12846" y="16855"/>
                  </a:lnTo>
                  <a:lnTo>
                    <a:pt x="1284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41">
              <a:extLst>
                <a:ext uri="{FF2B5EF4-FFF2-40B4-BE49-F238E27FC236}">
                  <a16:creationId xmlns:a16="http://schemas.microsoft.com/office/drawing/2014/main" id="{EAB00153-45A3-4ACF-882E-7FBDA9321B4D}"/>
                </a:ext>
              </a:extLst>
            </p:cNvPr>
            <p:cNvSpPr/>
            <p:nvPr/>
          </p:nvSpPr>
          <p:spPr>
            <a:xfrm>
              <a:off x="6387675" y="2651375"/>
              <a:ext cx="273350" cy="371275"/>
            </a:xfrm>
            <a:custGeom>
              <a:avLst/>
              <a:gdLst/>
              <a:ahLst/>
              <a:cxnLst/>
              <a:rect l="l" t="t" r="r" b="b"/>
              <a:pathLst>
                <a:path w="10934" h="14851" fill="none" extrusionOk="0">
                  <a:moveTo>
                    <a:pt x="10933" y="14850"/>
                  </a:moveTo>
                  <a:lnTo>
                    <a:pt x="1" y="14850"/>
                  </a:lnTo>
                  <a:lnTo>
                    <a:pt x="1" y="0"/>
                  </a:lnTo>
                  <a:lnTo>
                    <a:pt x="10933" y="0"/>
                  </a:lnTo>
                  <a:lnTo>
                    <a:pt x="10933" y="148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41">
              <a:extLst>
                <a:ext uri="{FF2B5EF4-FFF2-40B4-BE49-F238E27FC236}">
                  <a16:creationId xmlns:a16="http://schemas.microsoft.com/office/drawing/2014/main" id="{4D1DED6A-09D5-413D-8196-D94BD397474E}"/>
                </a:ext>
              </a:extLst>
            </p:cNvPr>
            <p:cNvSpPr/>
            <p:nvPr/>
          </p:nvSpPr>
          <p:spPr>
            <a:xfrm>
              <a:off x="6661000" y="3022625"/>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41">
              <a:extLst>
                <a:ext uri="{FF2B5EF4-FFF2-40B4-BE49-F238E27FC236}">
                  <a16:creationId xmlns:a16="http://schemas.microsoft.com/office/drawing/2014/main" id="{3AB6F05A-1783-4ED6-8098-41657A87E791}"/>
                </a:ext>
              </a:extLst>
            </p:cNvPr>
            <p:cNvSpPr/>
            <p:nvPr/>
          </p:nvSpPr>
          <p:spPr>
            <a:xfrm>
              <a:off x="6412725" y="2676425"/>
              <a:ext cx="74050" cy="99100"/>
            </a:xfrm>
            <a:custGeom>
              <a:avLst/>
              <a:gdLst/>
              <a:ahLst/>
              <a:cxnLst/>
              <a:rect l="l" t="t" r="r" b="b"/>
              <a:pathLst>
                <a:path w="2962" h="3964" extrusionOk="0">
                  <a:moveTo>
                    <a:pt x="1504" y="957"/>
                  </a:moveTo>
                  <a:lnTo>
                    <a:pt x="1732" y="1002"/>
                  </a:lnTo>
                  <a:lnTo>
                    <a:pt x="1869" y="1139"/>
                  </a:lnTo>
                  <a:lnTo>
                    <a:pt x="1960" y="1276"/>
                  </a:lnTo>
                  <a:lnTo>
                    <a:pt x="2005" y="1458"/>
                  </a:lnTo>
                  <a:lnTo>
                    <a:pt x="1960" y="1640"/>
                  </a:lnTo>
                  <a:lnTo>
                    <a:pt x="1869" y="1822"/>
                  </a:lnTo>
                  <a:lnTo>
                    <a:pt x="1732" y="1913"/>
                  </a:lnTo>
                  <a:lnTo>
                    <a:pt x="1504" y="1959"/>
                  </a:lnTo>
                  <a:lnTo>
                    <a:pt x="1003" y="1959"/>
                  </a:lnTo>
                  <a:lnTo>
                    <a:pt x="1003" y="957"/>
                  </a:lnTo>
                  <a:close/>
                  <a:moveTo>
                    <a:pt x="1" y="0"/>
                  </a:moveTo>
                  <a:lnTo>
                    <a:pt x="1" y="3963"/>
                  </a:lnTo>
                  <a:lnTo>
                    <a:pt x="1003" y="3963"/>
                  </a:lnTo>
                  <a:lnTo>
                    <a:pt x="1003" y="2961"/>
                  </a:lnTo>
                  <a:lnTo>
                    <a:pt x="1504" y="2961"/>
                  </a:lnTo>
                  <a:lnTo>
                    <a:pt x="1823" y="2916"/>
                  </a:lnTo>
                  <a:lnTo>
                    <a:pt x="2142" y="2824"/>
                  </a:lnTo>
                  <a:lnTo>
                    <a:pt x="2415" y="2642"/>
                  </a:lnTo>
                  <a:lnTo>
                    <a:pt x="2597" y="2460"/>
                  </a:lnTo>
                  <a:lnTo>
                    <a:pt x="2780" y="2232"/>
                  </a:lnTo>
                  <a:lnTo>
                    <a:pt x="2871" y="2005"/>
                  </a:lnTo>
                  <a:lnTo>
                    <a:pt x="2962" y="1731"/>
                  </a:lnTo>
                  <a:lnTo>
                    <a:pt x="2962" y="1458"/>
                  </a:lnTo>
                  <a:lnTo>
                    <a:pt x="2962" y="1185"/>
                  </a:lnTo>
                  <a:lnTo>
                    <a:pt x="2871" y="957"/>
                  </a:lnTo>
                  <a:lnTo>
                    <a:pt x="2780" y="684"/>
                  </a:lnTo>
                  <a:lnTo>
                    <a:pt x="2597" y="456"/>
                  </a:lnTo>
                  <a:lnTo>
                    <a:pt x="2415" y="274"/>
                  </a:lnTo>
                  <a:lnTo>
                    <a:pt x="2142" y="137"/>
                  </a:lnTo>
                  <a:lnTo>
                    <a:pt x="1823" y="46"/>
                  </a:lnTo>
                  <a:lnTo>
                    <a:pt x="15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41">
              <a:extLst>
                <a:ext uri="{FF2B5EF4-FFF2-40B4-BE49-F238E27FC236}">
                  <a16:creationId xmlns:a16="http://schemas.microsoft.com/office/drawing/2014/main" id="{C27ABBF2-5A98-4184-8B9F-1F57CD0A4935}"/>
                </a:ext>
              </a:extLst>
            </p:cNvPr>
            <p:cNvSpPr/>
            <p:nvPr/>
          </p:nvSpPr>
          <p:spPr>
            <a:xfrm>
              <a:off x="6412725" y="2676425"/>
              <a:ext cx="74050" cy="99100"/>
            </a:xfrm>
            <a:custGeom>
              <a:avLst/>
              <a:gdLst/>
              <a:ahLst/>
              <a:cxnLst/>
              <a:rect l="l" t="t" r="r" b="b"/>
              <a:pathLst>
                <a:path w="2962" h="3964" fill="none" extrusionOk="0">
                  <a:moveTo>
                    <a:pt x="1003" y="2961"/>
                  </a:moveTo>
                  <a:lnTo>
                    <a:pt x="1504" y="2961"/>
                  </a:lnTo>
                  <a:lnTo>
                    <a:pt x="1504" y="2961"/>
                  </a:lnTo>
                  <a:lnTo>
                    <a:pt x="1823" y="2916"/>
                  </a:lnTo>
                  <a:lnTo>
                    <a:pt x="2142" y="2824"/>
                  </a:lnTo>
                  <a:lnTo>
                    <a:pt x="2415" y="2642"/>
                  </a:lnTo>
                  <a:lnTo>
                    <a:pt x="2597" y="2460"/>
                  </a:lnTo>
                  <a:lnTo>
                    <a:pt x="2780" y="2232"/>
                  </a:lnTo>
                  <a:lnTo>
                    <a:pt x="2871" y="2005"/>
                  </a:lnTo>
                  <a:lnTo>
                    <a:pt x="2962" y="1731"/>
                  </a:lnTo>
                  <a:lnTo>
                    <a:pt x="2962" y="1458"/>
                  </a:lnTo>
                  <a:lnTo>
                    <a:pt x="2962" y="1185"/>
                  </a:lnTo>
                  <a:lnTo>
                    <a:pt x="2871" y="957"/>
                  </a:lnTo>
                  <a:lnTo>
                    <a:pt x="2780" y="684"/>
                  </a:lnTo>
                  <a:lnTo>
                    <a:pt x="2597" y="456"/>
                  </a:lnTo>
                  <a:lnTo>
                    <a:pt x="2415" y="274"/>
                  </a:lnTo>
                  <a:lnTo>
                    <a:pt x="2142" y="137"/>
                  </a:lnTo>
                  <a:lnTo>
                    <a:pt x="1823" y="46"/>
                  </a:lnTo>
                  <a:lnTo>
                    <a:pt x="1504" y="0"/>
                  </a:lnTo>
                  <a:lnTo>
                    <a:pt x="1" y="0"/>
                  </a:lnTo>
                  <a:lnTo>
                    <a:pt x="1" y="3963"/>
                  </a:lnTo>
                  <a:lnTo>
                    <a:pt x="1003" y="3963"/>
                  </a:lnTo>
                  <a:lnTo>
                    <a:pt x="1003" y="296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8;p41">
              <a:extLst>
                <a:ext uri="{FF2B5EF4-FFF2-40B4-BE49-F238E27FC236}">
                  <a16:creationId xmlns:a16="http://schemas.microsoft.com/office/drawing/2014/main" id="{07018558-6487-473C-93E9-1037E084CA46}"/>
                </a:ext>
              </a:extLst>
            </p:cNvPr>
            <p:cNvSpPr/>
            <p:nvPr/>
          </p:nvSpPr>
          <p:spPr>
            <a:xfrm>
              <a:off x="6437800" y="2700325"/>
              <a:ext cx="25075" cy="25075"/>
            </a:xfrm>
            <a:custGeom>
              <a:avLst/>
              <a:gdLst/>
              <a:ahLst/>
              <a:cxnLst/>
              <a:rect l="l" t="t" r="r" b="b"/>
              <a:pathLst>
                <a:path w="1003" h="1003" fill="none" extrusionOk="0">
                  <a:moveTo>
                    <a:pt x="0" y="1"/>
                  </a:moveTo>
                  <a:lnTo>
                    <a:pt x="501" y="1"/>
                  </a:lnTo>
                  <a:lnTo>
                    <a:pt x="501" y="1"/>
                  </a:lnTo>
                  <a:lnTo>
                    <a:pt x="729" y="46"/>
                  </a:lnTo>
                  <a:lnTo>
                    <a:pt x="866" y="183"/>
                  </a:lnTo>
                  <a:lnTo>
                    <a:pt x="957" y="320"/>
                  </a:lnTo>
                  <a:lnTo>
                    <a:pt x="1002" y="502"/>
                  </a:lnTo>
                  <a:lnTo>
                    <a:pt x="957" y="684"/>
                  </a:lnTo>
                  <a:lnTo>
                    <a:pt x="866" y="866"/>
                  </a:lnTo>
                  <a:lnTo>
                    <a:pt x="729" y="957"/>
                  </a:lnTo>
                  <a:lnTo>
                    <a:pt x="501" y="1003"/>
                  </a:lnTo>
                  <a:lnTo>
                    <a:pt x="0" y="1003"/>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9;p41">
              <a:extLst>
                <a:ext uri="{FF2B5EF4-FFF2-40B4-BE49-F238E27FC236}">
                  <a16:creationId xmlns:a16="http://schemas.microsoft.com/office/drawing/2014/main" id="{ED7E3843-5F7F-4DC3-BDCC-B48924C77B53}"/>
                </a:ext>
              </a:extLst>
            </p:cNvPr>
            <p:cNvSpPr/>
            <p:nvPr/>
          </p:nvSpPr>
          <p:spPr>
            <a:xfrm>
              <a:off x="6437800" y="2700325"/>
              <a:ext cx="25" cy="25"/>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0;p41">
              <a:extLst>
                <a:ext uri="{FF2B5EF4-FFF2-40B4-BE49-F238E27FC236}">
                  <a16:creationId xmlns:a16="http://schemas.microsoft.com/office/drawing/2014/main" id="{FF75326C-7FE7-4DF1-B2D4-83757CE775C2}"/>
                </a:ext>
              </a:extLst>
            </p:cNvPr>
            <p:cNvSpPr/>
            <p:nvPr/>
          </p:nvSpPr>
          <p:spPr>
            <a:xfrm>
              <a:off x="6412725" y="2799400"/>
              <a:ext cx="74050" cy="99100"/>
            </a:xfrm>
            <a:custGeom>
              <a:avLst/>
              <a:gdLst/>
              <a:ahLst/>
              <a:cxnLst/>
              <a:rect l="l" t="t" r="r" b="b"/>
              <a:pathLst>
                <a:path w="2962" h="3964" extrusionOk="0">
                  <a:moveTo>
                    <a:pt x="1504" y="1003"/>
                  </a:moveTo>
                  <a:lnTo>
                    <a:pt x="1732" y="1049"/>
                  </a:lnTo>
                  <a:lnTo>
                    <a:pt x="1869" y="1185"/>
                  </a:lnTo>
                  <a:lnTo>
                    <a:pt x="1960" y="1322"/>
                  </a:lnTo>
                  <a:lnTo>
                    <a:pt x="2005" y="1504"/>
                  </a:lnTo>
                  <a:lnTo>
                    <a:pt x="1960" y="1686"/>
                  </a:lnTo>
                  <a:lnTo>
                    <a:pt x="1869" y="1823"/>
                  </a:lnTo>
                  <a:lnTo>
                    <a:pt x="1732" y="1960"/>
                  </a:lnTo>
                  <a:lnTo>
                    <a:pt x="1504" y="2005"/>
                  </a:lnTo>
                  <a:lnTo>
                    <a:pt x="1003" y="2005"/>
                  </a:lnTo>
                  <a:lnTo>
                    <a:pt x="1003" y="1003"/>
                  </a:lnTo>
                  <a:close/>
                  <a:moveTo>
                    <a:pt x="1" y="1"/>
                  </a:moveTo>
                  <a:lnTo>
                    <a:pt x="1" y="3964"/>
                  </a:lnTo>
                  <a:lnTo>
                    <a:pt x="1003" y="3964"/>
                  </a:lnTo>
                  <a:lnTo>
                    <a:pt x="1003" y="3007"/>
                  </a:lnTo>
                  <a:lnTo>
                    <a:pt x="1231" y="3007"/>
                  </a:lnTo>
                  <a:lnTo>
                    <a:pt x="2005" y="3964"/>
                  </a:lnTo>
                  <a:lnTo>
                    <a:pt x="2780" y="3372"/>
                  </a:lnTo>
                  <a:lnTo>
                    <a:pt x="2324" y="2734"/>
                  </a:lnTo>
                  <a:lnTo>
                    <a:pt x="2506" y="2597"/>
                  </a:lnTo>
                  <a:lnTo>
                    <a:pt x="2689" y="2415"/>
                  </a:lnTo>
                  <a:lnTo>
                    <a:pt x="2825" y="2187"/>
                  </a:lnTo>
                  <a:lnTo>
                    <a:pt x="2916" y="1960"/>
                  </a:lnTo>
                  <a:lnTo>
                    <a:pt x="2962" y="1777"/>
                  </a:lnTo>
                  <a:lnTo>
                    <a:pt x="2962" y="1550"/>
                  </a:lnTo>
                  <a:lnTo>
                    <a:pt x="2962" y="1322"/>
                  </a:lnTo>
                  <a:lnTo>
                    <a:pt x="2916" y="1094"/>
                  </a:lnTo>
                  <a:lnTo>
                    <a:pt x="2825" y="866"/>
                  </a:lnTo>
                  <a:lnTo>
                    <a:pt x="2734" y="684"/>
                  </a:lnTo>
                  <a:lnTo>
                    <a:pt x="2597" y="502"/>
                  </a:lnTo>
                  <a:lnTo>
                    <a:pt x="2415" y="320"/>
                  </a:lnTo>
                  <a:lnTo>
                    <a:pt x="2233" y="183"/>
                  </a:lnTo>
                  <a:lnTo>
                    <a:pt x="2005" y="92"/>
                  </a:lnTo>
                  <a:lnTo>
                    <a:pt x="1777" y="46"/>
                  </a:lnTo>
                  <a:lnTo>
                    <a:pt x="1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1;p41">
              <a:extLst>
                <a:ext uri="{FF2B5EF4-FFF2-40B4-BE49-F238E27FC236}">
                  <a16:creationId xmlns:a16="http://schemas.microsoft.com/office/drawing/2014/main" id="{04DC962F-F96E-4645-95C1-4C63844D966E}"/>
                </a:ext>
              </a:extLst>
            </p:cNvPr>
            <p:cNvSpPr/>
            <p:nvPr/>
          </p:nvSpPr>
          <p:spPr>
            <a:xfrm>
              <a:off x="6412725" y="2799400"/>
              <a:ext cx="74050" cy="99100"/>
            </a:xfrm>
            <a:custGeom>
              <a:avLst/>
              <a:gdLst/>
              <a:ahLst/>
              <a:cxnLst/>
              <a:rect l="l" t="t" r="r" b="b"/>
              <a:pathLst>
                <a:path w="2962" h="3964" fill="none" extrusionOk="0">
                  <a:moveTo>
                    <a:pt x="1003" y="3007"/>
                  </a:moveTo>
                  <a:lnTo>
                    <a:pt x="1231" y="3007"/>
                  </a:lnTo>
                  <a:lnTo>
                    <a:pt x="2005" y="3964"/>
                  </a:lnTo>
                  <a:lnTo>
                    <a:pt x="2780" y="3372"/>
                  </a:lnTo>
                  <a:lnTo>
                    <a:pt x="2324" y="2734"/>
                  </a:lnTo>
                  <a:lnTo>
                    <a:pt x="2324" y="2734"/>
                  </a:lnTo>
                  <a:lnTo>
                    <a:pt x="2506" y="2597"/>
                  </a:lnTo>
                  <a:lnTo>
                    <a:pt x="2689" y="2415"/>
                  </a:lnTo>
                  <a:lnTo>
                    <a:pt x="2825" y="2187"/>
                  </a:lnTo>
                  <a:lnTo>
                    <a:pt x="2916" y="1960"/>
                  </a:lnTo>
                  <a:lnTo>
                    <a:pt x="2962" y="1777"/>
                  </a:lnTo>
                  <a:lnTo>
                    <a:pt x="2962" y="1550"/>
                  </a:lnTo>
                  <a:lnTo>
                    <a:pt x="2962" y="1322"/>
                  </a:lnTo>
                  <a:lnTo>
                    <a:pt x="2916" y="1094"/>
                  </a:lnTo>
                  <a:lnTo>
                    <a:pt x="2825" y="866"/>
                  </a:lnTo>
                  <a:lnTo>
                    <a:pt x="2734" y="684"/>
                  </a:lnTo>
                  <a:lnTo>
                    <a:pt x="2597" y="502"/>
                  </a:lnTo>
                  <a:lnTo>
                    <a:pt x="2415" y="320"/>
                  </a:lnTo>
                  <a:lnTo>
                    <a:pt x="2233" y="183"/>
                  </a:lnTo>
                  <a:lnTo>
                    <a:pt x="2005" y="92"/>
                  </a:lnTo>
                  <a:lnTo>
                    <a:pt x="1777" y="46"/>
                  </a:lnTo>
                  <a:lnTo>
                    <a:pt x="1504" y="1"/>
                  </a:lnTo>
                  <a:lnTo>
                    <a:pt x="1" y="1"/>
                  </a:lnTo>
                  <a:lnTo>
                    <a:pt x="1" y="3964"/>
                  </a:lnTo>
                  <a:lnTo>
                    <a:pt x="1003" y="3964"/>
                  </a:lnTo>
                  <a:lnTo>
                    <a:pt x="1003" y="300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2;p41">
              <a:extLst>
                <a:ext uri="{FF2B5EF4-FFF2-40B4-BE49-F238E27FC236}">
                  <a16:creationId xmlns:a16="http://schemas.microsoft.com/office/drawing/2014/main" id="{A0313D38-807D-44DB-88D2-24C09D31C10A}"/>
                </a:ext>
              </a:extLst>
            </p:cNvPr>
            <p:cNvSpPr/>
            <p:nvPr/>
          </p:nvSpPr>
          <p:spPr>
            <a:xfrm>
              <a:off x="6437800" y="2824450"/>
              <a:ext cx="25075" cy="25100"/>
            </a:xfrm>
            <a:custGeom>
              <a:avLst/>
              <a:gdLst/>
              <a:ahLst/>
              <a:cxnLst/>
              <a:rect l="l" t="t" r="r" b="b"/>
              <a:pathLst>
                <a:path w="1003" h="1004" fill="none" extrusionOk="0">
                  <a:moveTo>
                    <a:pt x="0" y="1"/>
                  </a:moveTo>
                  <a:lnTo>
                    <a:pt x="501" y="1"/>
                  </a:lnTo>
                  <a:lnTo>
                    <a:pt x="501" y="1"/>
                  </a:lnTo>
                  <a:lnTo>
                    <a:pt x="729" y="47"/>
                  </a:lnTo>
                  <a:lnTo>
                    <a:pt x="866" y="183"/>
                  </a:lnTo>
                  <a:lnTo>
                    <a:pt x="957" y="320"/>
                  </a:lnTo>
                  <a:lnTo>
                    <a:pt x="1002" y="502"/>
                  </a:lnTo>
                  <a:lnTo>
                    <a:pt x="957" y="684"/>
                  </a:lnTo>
                  <a:lnTo>
                    <a:pt x="866" y="821"/>
                  </a:lnTo>
                  <a:lnTo>
                    <a:pt x="729" y="958"/>
                  </a:lnTo>
                  <a:lnTo>
                    <a:pt x="501" y="1003"/>
                  </a:lnTo>
                  <a:lnTo>
                    <a:pt x="0" y="1003"/>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3;p41">
              <a:extLst>
                <a:ext uri="{FF2B5EF4-FFF2-40B4-BE49-F238E27FC236}">
                  <a16:creationId xmlns:a16="http://schemas.microsoft.com/office/drawing/2014/main" id="{8F77334C-6FAA-4205-9DA1-27BA9F9EF5B5}"/>
                </a:ext>
              </a:extLst>
            </p:cNvPr>
            <p:cNvSpPr/>
            <p:nvPr/>
          </p:nvSpPr>
          <p:spPr>
            <a:xfrm>
              <a:off x="6437800" y="2824450"/>
              <a:ext cx="25" cy="25"/>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4;p41">
              <a:extLst>
                <a:ext uri="{FF2B5EF4-FFF2-40B4-BE49-F238E27FC236}">
                  <a16:creationId xmlns:a16="http://schemas.microsoft.com/office/drawing/2014/main" id="{C560177E-F908-4A08-AC02-213E95C649B3}"/>
                </a:ext>
              </a:extLst>
            </p:cNvPr>
            <p:cNvSpPr/>
            <p:nvPr/>
          </p:nvSpPr>
          <p:spPr>
            <a:xfrm>
              <a:off x="6412725" y="2923550"/>
              <a:ext cx="74050" cy="74025"/>
            </a:xfrm>
            <a:custGeom>
              <a:avLst/>
              <a:gdLst/>
              <a:ahLst/>
              <a:cxnLst/>
              <a:rect l="l" t="t" r="r" b="b"/>
              <a:pathLst>
                <a:path w="2962" h="2961" extrusionOk="0">
                  <a:moveTo>
                    <a:pt x="1504" y="1002"/>
                  </a:moveTo>
                  <a:lnTo>
                    <a:pt x="1732" y="1048"/>
                  </a:lnTo>
                  <a:lnTo>
                    <a:pt x="1869" y="1139"/>
                  </a:lnTo>
                  <a:lnTo>
                    <a:pt x="1960" y="1321"/>
                  </a:lnTo>
                  <a:lnTo>
                    <a:pt x="2005" y="1503"/>
                  </a:lnTo>
                  <a:lnTo>
                    <a:pt x="1960" y="1685"/>
                  </a:lnTo>
                  <a:lnTo>
                    <a:pt x="1869" y="1822"/>
                  </a:lnTo>
                  <a:lnTo>
                    <a:pt x="1732" y="1913"/>
                  </a:lnTo>
                  <a:lnTo>
                    <a:pt x="1504" y="2004"/>
                  </a:lnTo>
                  <a:lnTo>
                    <a:pt x="1003" y="2004"/>
                  </a:lnTo>
                  <a:lnTo>
                    <a:pt x="1003" y="1002"/>
                  </a:lnTo>
                  <a:close/>
                  <a:moveTo>
                    <a:pt x="1" y="0"/>
                  </a:moveTo>
                  <a:lnTo>
                    <a:pt x="1" y="2961"/>
                  </a:lnTo>
                  <a:lnTo>
                    <a:pt x="1777" y="2961"/>
                  </a:lnTo>
                  <a:lnTo>
                    <a:pt x="2096" y="2870"/>
                  </a:lnTo>
                  <a:lnTo>
                    <a:pt x="2324" y="2733"/>
                  </a:lnTo>
                  <a:lnTo>
                    <a:pt x="2552" y="2551"/>
                  </a:lnTo>
                  <a:lnTo>
                    <a:pt x="2734" y="2323"/>
                  </a:lnTo>
                  <a:lnTo>
                    <a:pt x="2871" y="2050"/>
                  </a:lnTo>
                  <a:lnTo>
                    <a:pt x="2962" y="1777"/>
                  </a:lnTo>
                  <a:lnTo>
                    <a:pt x="2962" y="1503"/>
                  </a:lnTo>
                  <a:lnTo>
                    <a:pt x="2962" y="1184"/>
                  </a:lnTo>
                  <a:lnTo>
                    <a:pt x="2871" y="911"/>
                  </a:lnTo>
                  <a:lnTo>
                    <a:pt x="2734" y="638"/>
                  </a:lnTo>
                  <a:lnTo>
                    <a:pt x="2552" y="456"/>
                  </a:lnTo>
                  <a:lnTo>
                    <a:pt x="2324" y="273"/>
                  </a:lnTo>
                  <a:lnTo>
                    <a:pt x="2096" y="137"/>
                  </a:lnTo>
                  <a:lnTo>
                    <a:pt x="1777" y="46"/>
                  </a:lnTo>
                  <a:lnTo>
                    <a:pt x="15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5;p41">
              <a:extLst>
                <a:ext uri="{FF2B5EF4-FFF2-40B4-BE49-F238E27FC236}">
                  <a16:creationId xmlns:a16="http://schemas.microsoft.com/office/drawing/2014/main" id="{2AC01284-3261-4D72-99AC-3197A9B8FC1C}"/>
                </a:ext>
              </a:extLst>
            </p:cNvPr>
            <p:cNvSpPr/>
            <p:nvPr/>
          </p:nvSpPr>
          <p:spPr>
            <a:xfrm>
              <a:off x="6412725" y="2923550"/>
              <a:ext cx="74050" cy="74025"/>
            </a:xfrm>
            <a:custGeom>
              <a:avLst/>
              <a:gdLst/>
              <a:ahLst/>
              <a:cxnLst/>
              <a:rect l="l" t="t" r="r" b="b"/>
              <a:pathLst>
                <a:path w="2962" h="2961" fill="none" extrusionOk="0">
                  <a:moveTo>
                    <a:pt x="2962" y="1503"/>
                  </a:moveTo>
                  <a:lnTo>
                    <a:pt x="2962" y="1503"/>
                  </a:lnTo>
                  <a:lnTo>
                    <a:pt x="2962" y="1184"/>
                  </a:lnTo>
                  <a:lnTo>
                    <a:pt x="2871" y="911"/>
                  </a:lnTo>
                  <a:lnTo>
                    <a:pt x="2734" y="638"/>
                  </a:lnTo>
                  <a:lnTo>
                    <a:pt x="2552" y="456"/>
                  </a:lnTo>
                  <a:lnTo>
                    <a:pt x="2324" y="273"/>
                  </a:lnTo>
                  <a:lnTo>
                    <a:pt x="2096" y="137"/>
                  </a:lnTo>
                  <a:lnTo>
                    <a:pt x="1777" y="46"/>
                  </a:lnTo>
                  <a:lnTo>
                    <a:pt x="1504" y="0"/>
                  </a:lnTo>
                  <a:lnTo>
                    <a:pt x="1" y="0"/>
                  </a:lnTo>
                  <a:lnTo>
                    <a:pt x="1" y="2961"/>
                  </a:lnTo>
                  <a:lnTo>
                    <a:pt x="1504" y="2961"/>
                  </a:lnTo>
                  <a:lnTo>
                    <a:pt x="1504" y="2961"/>
                  </a:lnTo>
                  <a:lnTo>
                    <a:pt x="1777" y="2961"/>
                  </a:lnTo>
                  <a:lnTo>
                    <a:pt x="2096" y="2870"/>
                  </a:lnTo>
                  <a:lnTo>
                    <a:pt x="2324" y="2733"/>
                  </a:lnTo>
                  <a:lnTo>
                    <a:pt x="2552" y="2551"/>
                  </a:lnTo>
                  <a:lnTo>
                    <a:pt x="2734" y="2323"/>
                  </a:lnTo>
                  <a:lnTo>
                    <a:pt x="2871" y="2050"/>
                  </a:lnTo>
                  <a:lnTo>
                    <a:pt x="2962" y="1777"/>
                  </a:lnTo>
                  <a:lnTo>
                    <a:pt x="2962" y="1503"/>
                  </a:lnTo>
                  <a:lnTo>
                    <a:pt x="2962" y="150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6;p41">
              <a:extLst>
                <a:ext uri="{FF2B5EF4-FFF2-40B4-BE49-F238E27FC236}">
                  <a16:creationId xmlns:a16="http://schemas.microsoft.com/office/drawing/2014/main" id="{88F8E3AC-0415-4EA4-A552-9F0DBF91EC1D}"/>
                </a:ext>
              </a:extLst>
            </p:cNvPr>
            <p:cNvSpPr/>
            <p:nvPr/>
          </p:nvSpPr>
          <p:spPr>
            <a:xfrm>
              <a:off x="6437800" y="2948600"/>
              <a:ext cx="25075" cy="25075"/>
            </a:xfrm>
            <a:custGeom>
              <a:avLst/>
              <a:gdLst/>
              <a:ahLst/>
              <a:cxnLst/>
              <a:rect l="l" t="t" r="r" b="b"/>
              <a:pathLst>
                <a:path w="1003" h="1003" fill="none" extrusionOk="0">
                  <a:moveTo>
                    <a:pt x="0" y="0"/>
                  </a:moveTo>
                  <a:lnTo>
                    <a:pt x="501" y="0"/>
                  </a:lnTo>
                  <a:lnTo>
                    <a:pt x="501" y="0"/>
                  </a:lnTo>
                  <a:lnTo>
                    <a:pt x="729" y="46"/>
                  </a:lnTo>
                  <a:lnTo>
                    <a:pt x="866" y="137"/>
                  </a:lnTo>
                  <a:lnTo>
                    <a:pt x="957" y="319"/>
                  </a:lnTo>
                  <a:lnTo>
                    <a:pt x="1002" y="501"/>
                  </a:lnTo>
                  <a:lnTo>
                    <a:pt x="957" y="683"/>
                  </a:lnTo>
                  <a:lnTo>
                    <a:pt x="866" y="820"/>
                  </a:lnTo>
                  <a:lnTo>
                    <a:pt x="729" y="911"/>
                  </a:lnTo>
                  <a:lnTo>
                    <a:pt x="501" y="1002"/>
                  </a:lnTo>
                  <a:lnTo>
                    <a:pt x="0" y="1002"/>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7;p41">
              <a:extLst>
                <a:ext uri="{FF2B5EF4-FFF2-40B4-BE49-F238E27FC236}">
                  <a16:creationId xmlns:a16="http://schemas.microsoft.com/office/drawing/2014/main" id="{353BA91D-0B2E-4AC7-B156-B489A40F2331}"/>
                </a:ext>
              </a:extLst>
            </p:cNvPr>
            <p:cNvSpPr/>
            <p:nvPr/>
          </p:nvSpPr>
          <p:spPr>
            <a:xfrm>
              <a:off x="6437800" y="294860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8;p41">
              <a:extLst>
                <a:ext uri="{FF2B5EF4-FFF2-40B4-BE49-F238E27FC236}">
                  <a16:creationId xmlns:a16="http://schemas.microsoft.com/office/drawing/2014/main" id="{272C88EB-570E-44DB-AC2F-A3CC15B7D209}"/>
                </a:ext>
              </a:extLst>
            </p:cNvPr>
            <p:cNvSpPr/>
            <p:nvPr/>
          </p:nvSpPr>
          <p:spPr>
            <a:xfrm>
              <a:off x="6511800" y="2676425"/>
              <a:ext cx="124175" cy="321150"/>
            </a:xfrm>
            <a:custGeom>
              <a:avLst/>
              <a:gdLst/>
              <a:ahLst/>
              <a:cxnLst/>
              <a:rect l="l" t="t" r="r" b="b"/>
              <a:pathLst>
                <a:path w="4967" h="12846" extrusionOk="0">
                  <a:moveTo>
                    <a:pt x="2962" y="957"/>
                  </a:moveTo>
                  <a:lnTo>
                    <a:pt x="2962" y="4920"/>
                  </a:lnTo>
                  <a:lnTo>
                    <a:pt x="2005" y="4920"/>
                  </a:lnTo>
                  <a:lnTo>
                    <a:pt x="2005" y="957"/>
                  </a:lnTo>
                  <a:close/>
                  <a:moveTo>
                    <a:pt x="3964" y="5922"/>
                  </a:moveTo>
                  <a:lnTo>
                    <a:pt x="3964" y="6924"/>
                  </a:lnTo>
                  <a:lnTo>
                    <a:pt x="1003" y="6924"/>
                  </a:lnTo>
                  <a:lnTo>
                    <a:pt x="1003" y="5922"/>
                  </a:lnTo>
                  <a:close/>
                  <a:moveTo>
                    <a:pt x="2962" y="7926"/>
                  </a:moveTo>
                  <a:lnTo>
                    <a:pt x="2962" y="11889"/>
                  </a:lnTo>
                  <a:lnTo>
                    <a:pt x="2005" y="11889"/>
                  </a:lnTo>
                  <a:lnTo>
                    <a:pt x="2005" y="7926"/>
                  </a:lnTo>
                  <a:close/>
                  <a:moveTo>
                    <a:pt x="1003" y="0"/>
                  </a:moveTo>
                  <a:lnTo>
                    <a:pt x="1003" y="4920"/>
                  </a:lnTo>
                  <a:lnTo>
                    <a:pt x="1" y="4920"/>
                  </a:lnTo>
                  <a:lnTo>
                    <a:pt x="1" y="7926"/>
                  </a:lnTo>
                  <a:lnTo>
                    <a:pt x="1003" y="7926"/>
                  </a:lnTo>
                  <a:lnTo>
                    <a:pt x="1003" y="12846"/>
                  </a:lnTo>
                  <a:lnTo>
                    <a:pt x="3964" y="12846"/>
                  </a:lnTo>
                  <a:lnTo>
                    <a:pt x="3964" y="7926"/>
                  </a:lnTo>
                  <a:lnTo>
                    <a:pt x="4966" y="7926"/>
                  </a:lnTo>
                  <a:lnTo>
                    <a:pt x="4966" y="4920"/>
                  </a:lnTo>
                  <a:lnTo>
                    <a:pt x="3964" y="4920"/>
                  </a:lnTo>
                  <a:lnTo>
                    <a:pt x="39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9;p41">
              <a:extLst>
                <a:ext uri="{FF2B5EF4-FFF2-40B4-BE49-F238E27FC236}">
                  <a16:creationId xmlns:a16="http://schemas.microsoft.com/office/drawing/2014/main" id="{3C752F0A-6BD0-4250-B3B8-F0DBA154A977}"/>
                </a:ext>
              </a:extLst>
            </p:cNvPr>
            <p:cNvSpPr/>
            <p:nvPr/>
          </p:nvSpPr>
          <p:spPr>
            <a:xfrm>
              <a:off x="6511800" y="2676425"/>
              <a:ext cx="124175" cy="321150"/>
            </a:xfrm>
            <a:custGeom>
              <a:avLst/>
              <a:gdLst/>
              <a:ahLst/>
              <a:cxnLst/>
              <a:rect l="l" t="t" r="r" b="b"/>
              <a:pathLst>
                <a:path w="4967" h="12846" fill="none" extrusionOk="0">
                  <a:moveTo>
                    <a:pt x="1003" y="12846"/>
                  </a:moveTo>
                  <a:lnTo>
                    <a:pt x="3964" y="12846"/>
                  </a:lnTo>
                  <a:lnTo>
                    <a:pt x="3964" y="7926"/>
                  </a:lnTo>
                  <a:lnTo>
                    <a:pt x="4966" y="7926"/>
                  </a:lnTo>
                  <a:lnTo>
                    <a:pt x="4966" y="4920"/>
                  </a:lnTo>
                  <a:lnTo>
                    <a:pt x="3964" y="4920"/>
                  </a:lnTo>
                  <a:lnTo>
                    <a:pt x="3964" y="0"/>
                  </a:lnTo>
                  <a:lnTo>
                    <a:pt x="1003" y="0"/>
                  </a:lnTo>
                  <a:lnTo>
                    <a:pt x="1003" y="4920"/>
                  </a:lnTo>
                  <a:lnTo>
                    <a:pt x="1" y="4920"/>
                  </a:lnTo>
                  <a:lnTo>
                    <a:pt x="1" y="7926"/>
                  </a:lnTo>
                  <a:lnTo>
                    <a:pt x="1003" y="7926"/>
                  </a:lnTo>
                  <a:lnTo>
                    <a:pt x="1003" y="1284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0;p41">
              <a:extLst>
                <a:ext uri="{FF2B5EF4-FFF2-40B4-BE49-F238E27FC236}">
                  <a16:creationId xmlns:a16="http://schemas.microsoft.com/office/drawing/2014/main" id="{44619E47-4C0A-457B-8461-49161EBC49FF}"/>
                </a:ext>
              </a:extLst>
            </p:cNvPr>
            <p:cNvSpPr/>
            <p:nvPr/>
          </p:nvSpPr>
          <p:spPr>
            <a:xfrm>
              <a:off x="6561925" y="2874575"/>
              <a:ext cx="23925" cy="99100"/>
            </a:xfrm>
            <a:custGeom>
              <a:avLst/>
              <a:gdLst/>
              <a:ahLst/>
              <a:cxnLst/>
              <a:rect l="l" t="t" r="r" b="b"/>
              <a:pathLst>
                <a:path w="957" h="3964" fill="none" extrusionOk="0">
                  <a:moveTo>
                    <a:pt x="957" y="3963"/>
                  </a:moveTo>
                  <a:lnTo>
                    <a:pt x="0" y="3963"/>
                  </a:lnTo>
                  <a:lnTo>
                    <a:pt x="0" y="0"/>
                  </a:lnTo>
                  <a:lnTo>
                    <a:pt x="957" y="0"/>
                  </a:lnTo>
                  <a:lnTo>
                    <a:pt x="957" y="396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1;p41">
              <a:extLst>
                <a:ext uri="{FF2B5EF4-FFF2-40B4-BE49-F238E27FC236}">
                  <a16:creationId xmlns:a16="http://schemas.microsoft.com/office/drawing/2014/main" id="{6DCA22FA-D473-477F-B61B-7D7EDC4543D9}"/>
                </a:ext>
              </a:extLst>
            </p:cNvPr>
            <p:cNvSpPr/>
            <p:nvPr/>
          </p:nvSpPr>
          <p:spPr>
            <a:xfrm>
              <a:off x="6561925" y="2700325"/>
              <a:ext cx="23925" cy="99100"/>
            </a:xfrm>
            <a:custGeom>
              <a:avLst/>
              <a:gdLst/>
              <a:ahLst/>
              <a:cxnLst/>
              <a:rect l="l" t="t" r="r" b="b"/>
              <a:pathLst>
                <a:path w="957" h="3964" fill="none" extrusionOk="0">
                  <a:moveTo>
                    <a:pt x="0" y="1"/>
                  </a:moveTo>
                  <a:lnTo>
                    <a:pt x="957" y="1"/>
                  </a:lnTo>
                  <a:lnTo>
                    <a:pt x="957" y="3964"/>
                  </a:lnTo>
                  <a:lnTo>
                    <a:pt x="0" y="3964"/>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2;p41">
              <a:extLst>
                <a:ext uri="{FF2B5EF4-FFF2-40B4-BE49-F238E27FC236}">
                  <a16:creationId xmlns:a16="http://schemas.microsoft.com/office/drawing/2014/main" id="{4506EB0E-0AB0-4D35-A6C2-7C3367D63EB7}"/>
                </a:ext>
              </a:extLst>
            </p:cNvPr>
            <p:cNvSpPr/>
            <p:nvPr/>
          </p:nvSpPr>
          <p:spPr>
            <a:xfrm>
              <a:off x="6536875" y="2824450"/>
              <a:ext cx="74050" cy="25100"/>
            </a:xfrm>
            <a:custGeom>
              <a:avLst/>
              <a:gdLst/>
              <a:ahLst/>
              <a:cxnLst/>
              <a:rect l="l" t="t" r="r" b="b"/>
              <a:pathLst>
                <a:path w="2962" h="1004" fill="none" extrusionOk="0">
                  <a:moveTo>
                    <a:pt x="0" y="1"/>
                  </a:moveTo>
                  <a:lnTo>
                    <a:pt x="2961" y="1"/>
                  </a:lnTo>
                  <a:lnTo>
                    <a:pt x="2961" y="1003"/>
                  </a:lnTo>
                  <a:lnTo>
                    <a:pt x="0" y="1003"/>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3;p41">
              <a:extLst>
                <a:ext uri="{FF2B5EF4-FFF2-40B4-BE49-F238E27FC236}">
                  <a16:creationId xmlns:a16="http://schemas.microsoft.com/office/drawing/2014/main" id="{C5A75519-9BF2-40FF-8C5E-7F8DBA24F885}"/>
                </a:ext>
              </a:extLst>
            </p:cNvPr>
            <p:cNvSpPr/>
            <p:nvPr/>
          </p:nvSpPr>
          <p:spPr>
            <a:xfrm>
              <a:off x="6536875" y="2824450"/>
              <a:ext cx="25" cy="25"/>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64;p41">
            <a:extLst>
              <a:ext uri="{FF2B5EF4-FFF2-40B4-BE49-F238E27FC236}">
                <a16:creationId xmlns:a16="http://schemas.microsoft.com/office/drawing/2014/main" id="{8753F284-0D4A-4055-8E81-9B688EB58AC2}"/>
              </a:ext>
            </a:extLst>
          </p:cNvPr>
          <p:cNvGrpSpPr/>
          <p:nvPr/>
        </p:nvGrpSpPr>
        <p:grpSpPr>
          <a:xfrm>
            <a:off x="4225654" y="1665899"/>
            <a:ext cx="714007" cy="863313"/>
            <a:chOff x="6350100" y="1911150"/>
            <a:chExt cx="348500" cy="421375"/>
          </a:xfrm>
        </p:grpSpPr>
        <p:sp>
          <p:nvSpPr>
            <p:cNvPr id="37" name="Google Shape;565;p41">
              <a:extLst>
                <a:ext uri="{FF2B5EF4-FFF2-40B4-BE49-F238E27FC236}">
                  <a16:creationId xmlns:a16="http://schemas.microsoft.com/office/drawing/2014/main" id="{7895A0C5-9171-49E3-8191-43605C8C5C59}"/>
                </a:ext>
              </a:extLst>
            </p:cNvPr>
            <p:cNvSpPr/>
            <p:nvPr/>
          </p:nvSpPr>
          <p:spPr>
            <a:xfrm>
              <a:off x="6400200" y="1961250"/>
              <a:ext cx="123025" cy="74050"/>
            </a:xfrm>
            <a:custGeom>
              <a:avLst/>
              <a:gdLst/>
              <a:ahLst/>
              <a:cxnLst/>
              <a:rect l="l" t="t" r="r" b="b"/>
              <a:pathLst>
                <a:path w="4921" h="2962" extrusionOk="0">
                  <a:moveTo>
                    <a:pt x="3964" y="957"/>
                  </a:moveTo>
                  <a:lnTo>
                    <a:pt x="3964" y="1959"/>
                  </a:lnTo>
                  <a:lnTo>
                    <a:pt x="957" y="1959"/>
                  </a:lnTo>
                  <a:lnTo>
                    <a:pt x="957" y="957"/>
                  </a:lnTo>
                  <a:close/>
                  <a:moveTo>
                    <a:pt x="1" y="1"/>
                  </a:moveTo>
                  <a:lnTo>
                    <a:pt x="1" y="2961"/>
                  </a:lnTo>
                  <a:lnTo>
                    <a:pt x="4921" y="2961"/>
                  </a:lnTo>
                  <a:lnTo>
                    <a:pt x="49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66;p41">
              <a:extLst>
                <a:ext uri="{FF2B5EF4-FFF2-40B4-BE49-F238E27FC236}">
                  <a16:creationId xmlns:a16="http://schemas.microsoft.com/office/drawing/2014/main" id="{E2CFC2BE-F133-4E56-8158-7DC486853893}"/>
                </a:ext>
              </a:extLst>
            </p:cNvPr>
            <p:cNvSpPr/>
            <p:nvPr/>
          </p:nvSpPr>
          <p:spPr>
            <a:xfrm>
              <a:off x="6400200" y="1961250"/>
              <a:ext cx="123025" cy="74050"/>
            </a:xfrm>
            <a:custGeom>
              <a:avLst/>
              <a:gdLst/>
              <a:ahLst/>
              <a:cxnLst/>
              <a:rect l="l" t="t" r="r" b="b"/>
              <a:pathLst>
                <a:path w="4921" h="2962" fill="none" extrusionOk="0">
                  <a:moveTo>
                    <a:pt x="1" y="2961"/>
                  </a:moveTo>
                  <a:lnTo>
                    <a:pt x="4921" y="2961"/>
                  </a:lnTo>
                  <a:lnTo>
                    <a:pt x="4921" y="1"/>
                  </a:lnTo>
                  <a:lnTo>
                    <a:pt x="1" y="1"/>
                  </a:lnTo>
                  <a:lnTo>
                    <a:pt x="1" y="296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7;p41">
              <a:extLst>
                <a:ext uri="{FF2B5EF4-FFF2-40B4-BE49-F238E27FC236}">
                  <a16:creationId xmlns:a16="http://schemas.microsoft.com/office/drawing/2014/main" id="{2404437A-7AED-4145-B6B8-3647605BF3FF}"/>
                </a:ext>
              </a:extLst>
            </p:cNvPr>
            <p:cNvSpPr/>
            <p:nvPr/>
          </p:nvSpPr>
          <p:spPr>
            <a:xfrm>
              <a:off x="6424125" y="1985175"/>
              <a:ext cx="75175" cy="25075"/>
            </a:xfrm>
            <a:custGeom>
              <a:avLst/>
              <a:gdLst/>
              <a:ahLst/>
              <a:cxnLst/>
              <a:rect l="l" t="t" r="r" b="b"/>
              <a:pathLst>
                <a:path w="3007" h="1003" fill="none" extrusionOk="0">
                  <a:moveTo>
                    <a:pt x="0" y="0"/>
                  </a:moveTo>
                  <a:lnTo>
                    <a:pt x="3007" y="0"/>
                  </a:lnTo>
                  <a:lnTo>
                    <a:pt x="3007" y="1002"/>
                  </a:lnTo>
                  <a:lnTo>
                    <a:pt x="0" y="1002"/>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8;p41">
              <a:extLst>
                <a:ext uri="{FF2B5EF4-FFF2-40B4-BE49-F238E27FC236}">
                  <a16:creationId xmlns:a16="http://schemas.microsoft.com/office/drawing/2014/main" id="{9E3CF45B-4164-47B0-A950-8D2D4121C5F3}"/>
                </a:ext>
              </a:extLst>
            </p:cNvPr>
            <p:cNvSpPr/>
            <p:nvPr/>
          </p:nvSpPr>
          <p:spPr>
            <a:xfrm>
              <a:off x="6424125" y="1985175"/>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69;p41">
              <a:extLst>
                <a:ext uri="{FF2B5EF4-FFF2-40B4-BE49-F238E27FC236}">
                  <a16:creationId xmlns:a16="http://schemas.microsoft.com/office/drawing/2014/main" id="{BA07BDBB-B19F-4955-ADAE-4FAA40667150}"/>
                </a:ext>
              </a:extLst>
            </p:cNvPr>
            <p:cNvSpPr/>
            <p:nvPr/>
          </p:nvSpPr>
          <p:spPr>
            <a:xfrm>
              <a:off x="6486750" y="2124100"/>
              <a:ext cx="74050" cy="96825"/>
            </a:xfrm>
            <a:custGeom>
              <a:avLst/>
              <a:gdLst/>
              <a:ahLst/>
              <a:cxnLst/>
              <a:rect l="l" t="t" r="r" b="b"/>
              <a:pathLst>
                <a:path w="2962" h="3873" extrusionOk="0">
                  <a:moveTo>
                    <a:pt x="1459" y="1504"/>
                  </a:moveTo>
                  <a:lnTo>
                    <a:pt x="1823" y="2050"/>
                  </a:lnTo>
                  <a:lnTo>
                    <a:pt x="1914" y="2233"/>
                  </a:lnTo>
                  <a:lnTo>
                    <a:pt x="1960" y="2369"/>
                  </a:lnTo>
                  <a:lnTo>
                    <a:pt x="1914" y="2597"/>
                  </a:lnTo>
                  <a:lnTo>
                    <a:pt x="1823" y="2734"/>
                  </a:lnTo>
                  <a:lnTo>
                    <a:pt x="1686" y="2825"/>
                  </a:lnTo>
                  <a:lnTo>
                    <a:pt x="1459" y="2870"/>
                  </a:lnTo>
                  <a:lnTo>
                    <a:pt x="1276" y="2825"/>
                  </a:lnTo>
                  <a:lnTo>
                    <a:pt x="1140" y="2734"/>
                  </a:lnTo>
                  <a:lnTo>
                    <a:pt x="1003" y="2597"/>
                  </a:lnTo>
                  <a:lnTo>
                    <a:pt x="1003" y="2369"/>
                  </a:lnTo>
                  <a:lnTo>
                    <a:pt x="1003" y="2233"/>
                  </a:lnTo>
                  <a:lnTo>
                    <a:pt x="1140" y="2050"/>
                  </a:lnTo>
                  <a:lnTo>
                    <a:pt x="1459" y="1504"/>
                  </a:lnTo>
                  <a:close/>
                  <a:moveTo>
                    <a:pt x="1459" y="0"/>
                  </a:moveTo>
                  <a:lnTo>
                    <a:pt x="1094" y="410"/>
                  </a:lnTo>
                  <a:lnTo>
                    <a:pt x="821" y="729"/>
                  </a:lnTo>
                  <a:lnTo>
                    <a:pt x="456" y="1230"/>
                  </a:lnTo>
                  <a:lnTo>
                    <a:pt x="274" y="1549"/>
                  </a:lnTo>
                  <a:lnTo>
                    <a:pt x="138" y="1823"/>
                  </a:lnTo>
                  <a:lnTo>
                    <a:pt x="46" y="2096"/>
                  </a:lnTo>
                  <a:lnTo>
                    <a:pt x="1" y="2369"/>
                  </a:lnTo>
                  <a:lnTo>
                    <a:pt x="1" y="2688"/>
                  </a:lnTo>
                  <a:lnTo>
                    <a:pt x="92" y="2961"/>
                  </a:lnTo>
                  <a:lnTo>
                    <a:pt x="229" y="3235"/>
                  </a:lnTo>
                  <a:lnTo>
                    <a:pt x="411" y="3417"/>
                  </a:lnTo>
                  <a:lnTo>
                    <a:pt x="639" y="3599"/>
                  </a:lnTo>
                  <a:lnTo>
                    <a:pt x="912" y="3736"/>
                  </a:lnTo>
                  <a:lnTo>
                    <a:pt x="1185" y="3827"/>
                  </a:lnTo>
                  <a:lnTo>
                    <a:pt x="1459" y="3872"/>
                  </a:lnTo>
                  <a:lnTo>
                    <a:pt x="1777" y="3827"/>
                  </a:lnTo>
                  <a:lnTo>
                    <a:pt x="2051" y="3736"/>
                  </a:lnTo>
                  <a:lnTo>
                    <a:pt x="2324" y="3599"/>
                  </a:lnTo>
                  <a:lnTo>
                    <a:pt x="2506" y="3417"/>
                  </a:lnTo>
                  <a:lnTo>
                    <a:pt x="2688" y="3235"/>
                  </a:lnTo>
                  <a:lnTo>
                    <a:pt x="2825" y="2961"/>
                  </a:lnTo>
                  <a:lnTo>
                    <a:pt x="2916" y="2688"/>
                  </a:lnTo>
                  <a:lnTo>
                    <a:pt x="2962" y="2369"/>
                  </a:lnTo>
                  <a:lnTo>
                    <a:pt x="2916" y="2096"/>
                  </a:lnTo>
                  <a:lnTo>
                    <a:pt x="2825" y="1823"/>
                  </a:lnTo>
                  <a:lnTo>
                    <a:pt x="2688" y="1549"/>
                  </a:lnTo>
                  <a:lnTo>
                    <a:pt x="2506" y="1230"/>
                  </a:lnTo>
                  <a:lnTo>
                    <a:pt x="2142" y="729"/>
                  </a:lnTo>
                  <a:lnTo>
                    <a:pt x="1868" y="410"/>
                  </a:lnTo>
                  <a:lnTo>
                    <a:pt x="1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0;p41">
              <a:extLst>
                <a:ext uri="{FF2B5EF4-FFF2-40B4-BE49-F238E27FC236}">
                  <a16:creationId xmlns:a16="http://schemas.microsoft.com/office/drawing/2014/main" id="{119F9A37-3A9D-4252-B3CB-64D07408BF56}"/>
                </a:ext>
              </a:extLst>
            </p:cNvPr>
            <p:cNvSpPr/>
            <p:nvPr/>
          </p:nvSpPr>
          <p:spPr>
            <a:xfrm>
              <a:off x="6486750" y="2124100"/>
              <a:ext cx="74050" cy="96825"/>
            </a:xfrm>
            <a:custGeom>
              <a:avLst/>
              <a:gdLst/>
              <a:ahLst/>
              <a:cxnLst/>
              <a:rect l="l" t="t" r="r" b="b"/>
              <a:pathLst>
                <a:path w="2962" h="3873" fill="none" extrusionOk="0">
                  <a:moveTo>
                    <a:pt x="1459" y="0"/>
                  </a:moveTo>
                  <a:lnTo>
                    <a:pt x="1094" y="410"/>
                  </a:lnTo>
                  <a:lnTo>
                    <a:pt x="1094" y="410"/>
                  </a:lnTo>
                  <a:lnTo>
                    <a:pt x="821" y="729"/>
                  </a:lnTo>
                  <a:lnTo>
                    <a:pt x="456" y="1230"/>
                  </a:lnTo>
                  <a:lnTo>
                    <a:pt x="274" y="1549"/>
                  </a:lnTo>
                  <a:lnTo>
                    <a:pt x="138" y="1823"/>
                  </a:lnTo>
                  <a:lnTo>
                    <a:pt x="46" y="2096"/>
                  </a:lnTo>
                  <a:lnTo>
                    <a:pt x="1" y="2369"/>
                  </a:lnTo>
                  <a:lnTo>
                    <a:pt x="1" y="2369"/>
                  </a:lnTo>
                  <a:lnTo>
                    <a:pt x="1" y="2688"/>
                  </a:lnTo>
                  <a:lnTo>
                    <a:pt x="92" y="2961"/>
                  </a:lnTo>
                  <a:lnTo>
                    <a:pt x="229" y="3235"/>
                  </a:lnTo>
                  <a:lnTo>
                    <a:pt x="411" y="3417"/>
                  </a:lnTo>
                  <a:lnTo>
                    <a:pt x="639" y="3599"/>
                  </a:lnTo>
                  <a:lnTo>
                    <a:pt x="912" y="3736"/>
                  </a:lnTo>
                  <a:lnTo>
                    <a:pt x="1185" y="3827"/>
                  </a:lnTo>
                  <a:lnTo>
                    <a:pt x="1459" y="3872"/>
                  </a:lnTo>
                  <a:lnTo>
                    <a:pt x="1459" y="3872"/>
                  </a:lnTo>
                  <a:lnTo>
                    <a:pt x="1777" y="3827"/>
                  </a:lnTo>
                  <a:lnTo>
                    <a:pt x="2051" y="3736"/>
                  </a:lnTo>
                  <a:lnTo>
                    <a:pt x="2324" y="3599"/>
                  </a:lnTo>
                  <a:lnTo>
                    <a:pt x="2506" y="3417"/>
                  </a:lnTo>
                  <a:lnTo>
                    <a:pt x="2688" y="3235"/>
                  </a:lnTo>
                  <a:lnTo>
                    <a:pt x="2825" y="2961"/>
                  </a:lnTo>
                  <a:lnTo>
                    <a:pt x="2916" y="2688"/>
                  </a:lnTo>
                  <a:lnTo>
                    <a:pt x="2962" y="2369"/>
                  </a:lnTo>
                  <a:lnTo>
                    <a:pt x="2962" y="2369"/>
                  </a:lnTo>
                  <a:lnTo>
                    <a:pt x="2916" y="2096"/>
                  </a:lnTo>
                  <a:lnTo>
                    <a:pt x="2825" y="1823"/>
                  </a:lnTo>
                  <a:lnTo>
                    <a:pt x="2688" y="1549"/>
                  </a:lnTo>
                  <a:lnTo>
                    <a:pt x="2506" y="1230"/>
                  </a:lnTo>
                  <a:lnTo>
                    <a:pt x="2142" y="729"/>
                  </a:lnTo>
                  <a:lnTo>
                    <a:pt x="1868" y="410"/>
                  </a:lnTo>
                  <a:lnTo>
                    <a:pt x="1459"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1;p41">
              <a:extLst>
                <a:ext uri="{FF2B5EF4-FFF2-40B4-BE49-F238E27FC236}">
                  <a16:creationId xmlns:a16="http://schemas.microsoft.com/office/drawing/2014/main" id="{A60FE400-EFD7-4041-9DAA-269FD7BC6E50}"/>
                </a:ext>
              </a:extLst>
            </p:cNvPr>
            <p:cNvSpPr/>
            <p:nvPr/>
          </p:nvSpPr>
          <p:spPr>
            <a:xfrm>
              <a:off x="6511800" y="2161675"/>
              <a:ext cx="23950" cy="34200"/>
            </a:xfrm>
            <a:custGeom>
              <a:avLst/>
              <a:gdLst/>
              <a:ahLst/>
              <a:cxnLst/>
              <a:rect l="l" t="t" r="r" b="b"/>
              <a:pathLst>
                <a:path w="958" h="1368" fill="none" extrusionOk="0">
                  <a:moveTo>
                    <a:pt x="457" y="1367"/>
                  </a:moveTo>
                  <a:lnTo>
                    <a:pt x="457" y="1367"/>
                  </a:lnTo>
                  <a:lnTo>
                    <a:pt x="274" y="1322"/>
                  </a:lnTo>
                  <a:lnTo>
                    <a:pt x="138" y="1231"/>
                  </a:lnTo>
                  <a:lnTo>
                    <a:pt x="1" y="1094"/>
                  </a:lnTo>
                  <a:lnTo>
                    <a:pt x="1" y="866"/>
                  </a:lnTo>
                  <a:lnTo>
                    <a:pt x="1" y="866"/>
                  </a:lnTo>
                  <a:lnTo>
                    <a:pt x="1" y="730"/>
                  </a:lnTo>
                  <a:lnTo>
                    <a:pt x="138" y="547"/>
                  </a:lnTo>
                  <a:lnTo>
                    <a:pt x="457" y="1"/>
                  </a:lnTo>
                  <a:lnTo>
                    <a:pt x="457" y="1"/>
                  </a:lnTo>
                  <a:lnTo>
                    <a:pt x="821" y="547"/>
                  </a:lnTo>
                  <a:lnTo>
                    <a:pt x="912" y="730"/>
                  </a:lnTo>
                  <a:lnTo>
                    <a:pt x="958" y="866"/>
                  </a:lnTo>
                  <a:lnTo>
                    <a:pt x="958" y="866"/>
                  </a:lnTo>
                  <a:lnTo>
                    <a:pt x="912" y="1094"/>
                  </a:lnTo>
                  <a:lnTo>
                    <a:pt x="821" y="1231"/>
                  </a:lnTo>
                  <a:lnTo>
                    <a:pt x="684" y="1322"/>
                  </a:lnTo>
                  <a:lnTo>
                    <a:pt x="457" y="1367"/>
                  </a:lnTo>
                  <a:lnTo>
                    <a:pt x="457" y="13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2;p41">
              <a:extLst>
                <a:ext uri="{FF2B5EF4-FFF2-40B4-BE49-F238E27FC236}">
                  <a16:creationId xmlns:a16="http://schemas.microsoft.com/office/drawing/2014/main" id="{030F5DD0-9D91-4C65-ACD8-D531111675E6}"/>
                </a:ext>
              </a:extLst>
            </p:cNvPr>
            <p:cNvSpPr/>
            <p:nvPr/>
          </p:nvSpPr>
          <p:spPr>
            <a:xfrm>
              <a:off x="6523200" y="2195850"/>
              <a:ext cx="25" cy="25"/>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3;p41">
              <a:extLst>
                <a:ext uri="{FF2B5EF4-FFF2-40B4-BE49-F238E27FC236}">
                  <a16:creationId xmlns:a16="http://schemas.microsoft.com/office/drawing/2014/main" id="{359CA5F8-3B35-4FD0-AD6E-8831755FBF84}"/>
                </a:ext>
              </a:extLst>
            </p:cNvPr>
            <p:cNvSpPr/>
            <p:nvPr/>
          </p:nvSpPr>
          <p:spPr>
            <a:xfrm>
              <a:off x="6350100" y="1911150"/>
              <a:ext cx="348500" cy="421375"/>
            </a:xfrm>
            <a:custGeom>
              <a:avLst/>
              <a:gdLst/>
              <a:ahLst/>
              <a:cxnLst/>
              <a:rect l="l" t="t" r="r" b="b"/>
              <a:pathLst>
                <a:path w="13940" h="16855" extrusionOk="0">
                  <a:moveTo>
                    <a:pt x="11890" y="2506"/>
                  </a:moveTo>
                  <a:lnTo>
                    <a:pt x="11890" y="3462"/>
                  </a:lnTo>
                  <a:lnTo>
                    <a:pt x="10888" y="3462"/>
                  </a:lnTo>
                  <a:lnTo>
                    <a:pt x="10888" y="2506"/>
                  </a:lnTo>
                  <a:close/>
                  <a:moveTo>
                    <a:pt x="7471" y="1002"/>
                  </a:moveTo>
                  <a:lnTo>
                    <a:pt x="7653" y="1048"/>
                  </a:lnTo>
                  <a:lnTo>
                    <a:pt x="7790" y="1139"/>
                  </a:lnTo>
                  <a:lnTo>
                    <a:pt x="7881" y="1276"/>
                  </a:lnTo>
                  <a:lnTo>
                    <a:pt x="7927" y="1458"/>
                  </a:lnTo>
                  <a:lnTo>
                    <a:pt x="7927" y="4464"/>
                  </a:lnTo>
                  <a:lnTo>
                    <a:pt x="12937" y="4464"/>
                  </a:lnTo>
                  <a:lnTo>
                    <a:pt x="12937" y="5968"/>
                  </a:lnTo>
                  <a:lnTo>
                    <a:pt x="1003" y="5968"/>
                  </a:lnTo>
                  <a:lnTo>
                    <a:pt x="1003" y="1458"/>
                  </a:lnTo>
                  <a:lnTo>
                    <a:pt x="1048" y="1276"/>
                  </a:lnTo>
                  <a:lnTo>
                    <a:pt x="1139" y="1139"/>
                  </a:lnTo>
                  <a:lnTo>
                    <a:pt x="1276" y="1048"/>
                  </a:lnTo>
                  <a:lnTo>
                    <a:pt x="1458" y="1002"/>
                  </a:lnTo>
                  <a:close/>
                  <a:moveTo>
                    <a:pt x="12937" y="6924"/>
                  </a:moveTo>
                  <a:lnTo>
                    <a:pt x="12937" y="13393"/>
                  </a:lnTo>
                  <a:lnTo>
                    <a:pt x="1003" y="13393"/>
                  </a:lnTo>
                  <a:lnTo>
                    <a:pt x="1003" y="6924"/>
                  </a:lnTo>
                  <a:close/>
                  <a:moveTo>
                    <a:pt x="12937" y="14349"/>
                  </a:moveTo>
                  <a:lnTo>
                    <a:pt x="12937" y="15215"/>
                  </a:lnTo>
                  <a:lnTo>
                    <a:pt x="12892" y="15488"/>
                  </a:lnTo>
                  <a:lnTo>
                    <a:pt x="12755" y="15670"/>
                  </a:lnTo>
                  <a:lnTo>
                    <a:pt x="12573" y="15807"/>
                  </a:lnTo>
                  <a:lnTo>
                    <a:pt x="12345" y="15852"/>
                  </a:lnTo>
                  <a:lnTo>
                    <a:pt x="1640" y="15852"/>
                  </a:lnTo>
                  <a:lnTo>
                    <a:pt x="1367" y="15807"/>
                  </a:lnTo>
                  <a:lnTo>
                    <a:pt x="1185" y="15670"/>
                  </a:lnTo>
                  <a:lnTo>
                    <a:pt x="1048" y="15488"/>
                  </a:lnTo>
                  <a:lnTo>
                    <a:pt x="1003" y="15215"/>
                  </a:lnTo>
                  <a:lnTo>
                    <a:pt x="1003" y="14349"/>
                  </a:lnTo>
                  <a:close/>
                  <a:moveTo>
                    <a:pt x="1458" y="0"/>
                  </a:moveTo>
                  <a:lnTo>
                    <a:pt x="1139" y="46"/>
                  </a:lnTo>
                  <a:lnTo>
                    <a:pt x="866" y="137"/>
                  </a:lnTo>
                  <a:lnTo>
                    <a:pt x="638" y="274"/>
                  </a:lnTo>
                  <a:lnTo>
                    <a:pt x="411" y="410"/>
                  </a:lnTo>
                  <a:lnTo>
                    <a:pt x="274" y="638"/>
                  </a:lnTo>
                  <a:lnTo>
                    <a:pt x="137" y="866"/>
                  </a:lnTo>
                  <a:lnTo>
                    <a:pt x="46" y="1139"/>
                  </a:lnTo>
                  <a:lnTo>
                    <a:pt x="1" y="1458"/>
                  </a:lnTo>
                  <a:lnTo>
                    <a:pt x="1" y="15215"/>
                  </a:lnTo>
                  <a:lnTo>
                    <a:pt x="46" y="15579"/>
                  </a:lnTo>
                  <a:lnTo>
                    <a:pt x="137" y="15852"/>
                  </a:lnTo>
                  <a:lnTo>
                    <a:pt x="274" y="16126"/>
                  </a:lnTo>
                  <a:lnTo>
                    <a:pt x="502" y="16353"/>
                  </a:lnTo>
                  <a:lnTo>
                    <a:pt x="729" y="16581"/>
                  </a:lnTo>
                  <a:lnTo>
                    <a:pt x="1003" y="16718"/>
                  </a:lnTo>
                  <a:lnTo>
                    <a:pt x="1276" y="16809"/>
                  </a:lnTo>
                  <a:lnTo>
                    <a:pt x="1640" y="16855"/>
                  </a:lnTo>
                  <a:lnTo>
                    <a:pt x="12345" y="16855"/>
                  </a:lnTo>
                  <a:lnTo>
                    <a:pt x="12664" y="16809"/>
                  </a:lnTo>
                  <a:lnTo>
                    <a:pt x="12937" y="16718"/>
                  </a:lnTo>
                  <a:lnTo>
                    <a:pt x="13211" y="16581"/>
                  </a:lnTo>
                  <a:lnTo>
                    <a:pt x="13439" y="16353"/>
                  </a:lnTo>
                  <a:lnTo>
                    <a:pt x="13666" y="16126"/>
                  </a:lnTo>
                  <a:lnTo>
                    <a:pt x="13803" y="15852"/>
                  </a:lnTo>
                  <a:lnTo>
                    <a:pt x="13894" y="15579"/>
                  </a:lnTo>
                  <a:lnTo>
                    <a:pt x="13940" y="15215"/>
                  </a:lnTo>
                  <a:lnTo>
                    <a:pt x="13940" y="3462"/>
                  </a:lnTo>
                  <a:lnTo>
                    <a:pt x="12892" y="3462"/>
                  </a:lnTo>
                  <a:lnTo>
                    <a:pt x="12892" y="1503"/>
                  </a:lnTo>
                  <a:lnTo>
                    <a:pt x="9931" y="1503"/>
                  </a:lnTo>
                  <a:lnTo>
                    <a:pt x="9931" y="3462"/>
                  </a:lnTo>
                  <a:lnTo>
                    <a:pt x="8929" y="3462"/>
                  </a:lnTo>
                  <a:lnTo>
                    <a:pt x="8929" y="1458"/>
                  </a:lnTo>
                  <a:lnTo>
                    <a:pt x="8883" y="1139"/>
                  </a:lnTo>
                  <a:lnTo>
                    <a:pt x="8792" y="866"/>
                  </a:lnTo>
                  <a:lnTo>
                    <a:pt x="8701" y="638"/>
                  </a:lnTo>
                  <a:lnTo>
                    <a:pt x="8519" y="410"/>
                  </a:lnTo>
                  <a:lnTo>
                    <a:pt x="8291" y="274"/>
                  </a:lnTo>
                  <a:lnTo>
                    <a:pt x="8063" y="137"/>
                  </a:lnTo>
                  <a:lnTo>
                    <a:pt x="7790" y="46"/>
                  </a:lnTo>
                  <a:lnTo>
                    <a:pt x="7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4;p41">
              <a:extLst>
                <a:ext uri="{FF2B5EF4-FFF2-40B4-BE49-F238E27FC236}">
                  <a16:creationId xmlns:a16="http://schemas.microsoft.com/office/drawing/2014/main" id="{8CA5BFB4-7730-4F6F-AB3A-A9F31E9B39AB}"/>
                </a:ext>
              </a:extLst>
            </p:cNvPr>
            <p:cNvSpPr/>
            <p:nvPr/>
          </p:nvSpPr>
          <p:spPr>
            <a:xfrm>
              <a:off x="6350100" y="1911150"/>
              <a:ext cx="348500" cy="421375"/>
            </a:xfrm>
            <a:custGeom>
              <a:avLst/>
              <a:gdLst/>
              <a:ahLst/>
              <a:cxnLst/>
              <a:rect l="l" t="t" r="r" b="b"/>
              <a:pathLst>
                <a:path w="13940" h="16855" fill="none" extrusionOk="0">
                  <a:moveTo>
                    <a:pt x="12892" y="3462"/>
                  </a:moveTo>
                  <a:lnTo>
                    <a:pt x="12892" y="1503"/>
                  </a:lnTo>
                  <a:lnTo>
                    <a:pt x="9931" y="1503"/>
                  </a:lnTo>
                  <a:lnTo>
                    <a:pt x="9931" y="3462"/>
                  </a:lnTo>
                  <a:lnTo>
                    <a:pt x="8929" y="3462"/>
                  </a:lnTo>
                  <a:lnTo>
                    <a:pt x="8929" y="1458"/>
                  </a:lnTo>
                  <a:lnTo>
                    <a:pt x="8929" y="1458"/>
                  </a:lnTo>
                  <a:lnTo>
                    <a:pt x="8883" y="1139"/>
                  </a:lnTo>
                  <a:lnTo>
                    <a:pt x="8792" y="866"/>
                  </a:lnTo>
                  <a:lnTo>
                    <a:pt x="8701" y="638"/>
                  </a:lnTo>
                  <a:lnTo>
                    <a:pt x="8519" y="410"/>
                  </a:lnTo>
                  <a:lnTo>
                    <a:pt x="8291" y="274"/>
                  </a:lnTo>
                  <a:lnTo>
                    <a:pt x="8063" y="137"/>
                  </a:lnTo>
                  <a:lnTo>
                    <a:pt x="7790" y="46"/>
                  </a:lnTo>
                  <a:lnTo>
                    <a:pt x="7471" y="0"/>
                  </a:lnTo>
                  <a:lnTo>
                    <a:pt x="1458" y="0"/>
                  </a:lnTo>
                  <a:lnTo>
                    <a:pt x="1458" y="0"/>
                  </a:lnTo>
                  <a:lnTo>
                    <a:pt x="1139" y="46"/>
                  </a:lnTo>
                  <a:lnTo>
                    <a:pt x="866" y="137"/>
                  </a:lnTo>
                  <a:lnTo>
                    <a:pt x="638" y="274"/>
                  </a:lnTo>
                  <a:lnTo>
                    <a:pt x="411" y="410"/>
                  </a:lnTo>
                  <a:lnTo>
                    <a:pt x="274" y="638"/>
                  </a:lnTo>
                  <a:lnTo>
                    <a:pt x="137" y="866"/>
                  </a:lnTo>
                  <a:lnTo>
                    <a:pt x="46" y="1139"/>
                  </a:lnTo>
                  <a:lnTo>
                    <a:pt x="1" y="1458"/>
                  </a:lnTo>
                  <a:lnTo>
                    <a:pt x="1" y="15215"/>
                  </a:lnTo>
                  <a:lnTo>
                    <a:pt x="1" y="15215"/>
                  </a:lnTo>
                  <a:lnTo>
                    <a:pt x="46" y="15579"/>
                  </a:lnTo>
                  <a:lnTo>
                    <a:pt x="137" y="15852"/>
                  </a:lnTo>
                  <a:lnTo>
                    <a:pt x="274" y="16126"/>
                  </a:lnTo>
                  <a:lnTo>
                    <a:pt x="502" y="16353"/>
                  </a:lnTo>
                  <a:lnTo>
                    <a:pt x="729" y="16581"/>
                  </a:lnTo>
                  <a:lnTo>
                    <a:pt x="1003" y="16718"/>
                  </a:lnTo>
                  <a:lnTo>
                    <a:pt x="1276" y="16809"/>
                  </a:lnTo>
                  <a:lnTo>
                    <a:pt x="1640" y="16855"/>
                  </a:lnTo>
                  <a:lnTo>
                    <a:pt x="12345" y="16855"/>
                  </a:lnTo>
                  <a:lnTo>
                    <a:pt x="12345" y="16855"/>
                  </a:lnTo>
                  <a:lnTo>
                    <a:pt x="12664" y="16809"/>
                  </a:lnTo>
                  <a:lnTo>
                    <a:pt x="12937" y="16718"/>
                  </a:lnTo>
                  <a:lnTo>
                    <a:pt x="13211" y="16581"/>
                  </a:lnTo>
                  <a:lnTo>
                    <a:pt x="13439" y="16353"/>
                  </a:lnTo>
                  <a:lnTo>
                    <a:pt x="13666" y="16126"/>
                  </a:lnTo>
                  <a:lnTo>
                    <a:pt x="13803" y="15852"/>
                  </a:lnTo>
                  <a:lnTo>
                    <a:pt x="13894" y="15579"/>
                  </a:lnTo>
                  <a:lnTo>
                    <a:pt x="13940" y="15215"/>
                  </a:lnTo>
                  <a:lnTo>
                    <a:pt x="13940" y="3462"/>
                  </a:lnTo>
                  <a:lnTo>
                    <a:pt x="12892" y="346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5;p41">
              <a:extLst>
                <a:ext uri="{FF2B5EF4-FFF2-40B4-BE49-F238E27FC236}">
                  <a16:creationId xmlns:a16="http://schemas.microsoft.com/office/drawing/2014/main" id="{69790C59-91EB-4808-A3CB-E99D8B9B783B}"/>
                </a:ext>
              </a:extLst>
            </p:cNvPr>
            <p:cNvSpPr/>
            <p:nvPr/>
          </p:nvSpPr>
          <p:spPr>
            <a:xfrm>
              <a:off x="6622275" y="1973775"/>
              <a:ext cx="25075" cy="23950"/>
            </a:xfrm>
            <a:custGeom>
              <a:avLst/>
              <a:gdLst/>
              <a:ahLst/>
              <a:cxnLst/>
              <a:rect l="l" t="t" r="r" b="b"/>
              <a:pathLst>
                <a:path w="1003" h="958" fill="none" extrusionOk="0">
                  <a:moveTo>
                    <a:pt x="1" y="1"/>
                  </a:moveTo>
                  <a:lnTo>
                    <a:pt x="1003" y="1"/>
                  </a:lnTo>
                  <a:lnTo>
                    <a:pt x="1003" y="957"/>
                  </a:lnTo>
                  <a:lnTo>
                    <a:pt x="1" y="957"/>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6;p41">
              <a:extLst>
                <a:ext uri="{FF2B5EF4-FFF2-40B4-BE49-F238E27FC236}">
                  <a16:creationId xmlns:a16="http://schemas.microsoft.com/office/drawing/2014/main" id="{48F7A446-4D5E-48B0-8FCE-C0F615134E93}"/>
                </a:ext>
              </a:extLst>
            </p:cNvPr>
            <p:cNvSpPr/>
            <p:nvPr/>
          </p:nvSpPr>
          <p:spPr>
            <a:xfrm>
              <a:off x="6375150" y="2084250"/>
              <a:ext cx="298400" cy="161725"/>
            </a:xfrm>
            <a:custGeom>
              <a:avLst/>
              <a:gdLst/>
              <a:ahLst/>
              <a:cxnLst/>
              <a:rect l="l" t="t" r="r" b="b"/>
              <a:pathLst>
                <a:path w="11936" h="6469" fill="none" extrusionOk="0">
                  <a:moveTo>
                    <a:pt x="1" y="0"/>
                  </a:moveTo>
                  <a:lnTo>
                    <a:pt x="11935" y="0"/>
                  </a:lnTo>
                  <a:lnTo>
                    <a:pt x="11935" y="6469"/>
                  </a:lnTo>
                  <a:lnTo>
                    <a:pt x="1" y="6469"/>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7;p41">
              <a:extLst>
                <a:ext uri="{FF2B5EF4-FFF2-40B4-BE49-F238E27FC236}">
                  <a16:creationId xmlns:a16="http://schemas.microsoft.com/office/drawing/2014/main" id="{CA4FF35A-652D-49FD-ACF4-1A4E5CC16835}"/>
                </a:ext>
              </a:extLst>
            </p:cNvPr>
            <p:cNvSpPr/>
            <p:nvPr/>
          </p:nvSpPr>
          <p:spPr>
            <a:xfrm>
              <a:off x="6375150" y="2269875"/>
              <a:ext cx="298400" cy="37600"/>
            </a:xfrm>
            <a:custGeom>
              <a:avLst/>
              <a:gdLst/>
              <a:ahLst/>
              <a:cxnLst/>
              <a:rect l="l" t="t" r="r" b="b"/>
              <a:pathLst>
                <a:path w="11936" h="1504" fill="none" extrusionOk="0">
                  <a:moveTo>
                    <a:pt x="11935" y="866"/>
                  </a:moveTo>
                  <a:lnTo>
                    <a:pt x="11935" y="866"/>
                  </a:lnTo>
                  <a:lnTo>
                    <a:pt x="11890" y="1139"/>
                  </a:lnTo>
                  <a:lnTo>
                    <a:pt x="11753" y="1321"/>
                  </a:lnTo>
                  <a:lnTo>
                    <a:pt x="11571" y="1458"/>
                  </a:lnTo>
                  <a:lnTo>
                    <a:pt x="11343" y="1503"/>
                  </a:lnTo>
                  <a:lnTo>
                    <a:pt x="638" y="1503"/>
                  </a:lnTo>
                  <a:lnTo>
                    <a:pt x="638" y="1503"/>
                  </a:lnTo>
                  <a:lnTo>
                    <a:pt x="365" y="1458"/>
                  </a:lnTo>
                  <a:lnTo>
                    <a:pt x="183" y="1321"/>
                  </a:lnTo>
                  <a:lnTo>
                    <a:pt x="46" y="1139"/>
                  </a:lnTo>
                  <a:lnTo>
                    <a:pt x="1" y="866"/>
                  </a:lnTo>
                  <a:lnTo>
                    <a:pt x="1" y="0"/>
                  </a:lnTo>
                  <a:lnTo>
                    <a:pt x="11935" y="0"/>
                  </a:lnTo>
                  <a:lnTo>
                    <a:pt x="11935" y="86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8;p41">
              <a:extLst>
                <a:ext uri="{FF2B5EF4-FFF2-40B4-BE49-F238E27FC236}">
                  <a16:creationId xmlns:a16="http://schemas.microsoft.com/office/drawing/2014/main" id="{B748F791-A221-403F-9B26-AC959CD54DB5}"/>
                </a:ext>
              </a:extLst>
            </p:cNvPr>
            <p:cNvSpPr/>
            <p:nvPr/>
          </p:nvSpPr>
          <p:spPr>
            <a:xfrm>
              <a:off x="6375150" y="1936200"/>
              <a:ext cx="298400" cy="124150"/>
            </a:xfrm>
            <a:custGeom>
              <a:avLst/>
              <a:gdLst/>
              <a:ahLst/>
              <a:cxnLst/>
              <a:rect l="l" t="t" r="r" b="b"/>
              <a:pathLst>
                <a:path w="11936" h="4966" fill="none" extrusionOk="0">
                  <a:moveTo>
                    <a:pt x="1" y="4966"/>
                  </a:moveTo>
                  <a:lnTo>
                    <a:pt x="1" y="456"/>
                  </a:lnTo>
                  <a:lnTo>
                    <a:pt x="1" y="456"/>
                  </a:lnTo>
                  <a:lnTo>
                    <a:pt x="46" y="274"/>
                  </a:lnTo>
                  <a:lnTo>
                    <a:pt x="137" y="137"/>
                  </a:lnTo>
                  <a:lnTo>
                    <a:pt x="274" y="46"/>
                  </a:lnTo>
                  <a:lnTo>
                    <a:pt x="456" y="0"/>
                  </a:lnTo>
                  <a:lnTo>
                    <a:pt x="6469" y="0"/>
                  </a:lnTo>
                  <a:lnTo>
                    <a:pt x="6469" y="0"/>
                  </a:lnTo>
                  <a:lnTo>
                    <a:pt x="6651" y="46"/>
                  </a:lnTo>
                  <a:lnTo>
                    <a:pt x="6788" y="137"/>
                  </a:lnTo>
                  <a:lnTo>
                    <a:pt x="6879" y="274"/>
                  </a:lnTo>
                  <a:lnTo>
                    <a:pt x="6925" y="456"/>
                  </a:lnTo>
                  <a:lnTo>
                    <a:pt x="6925" y="3462"/>
                  </a:lnTo>
                  <a:lnTo>
                    <a:pt x="11935" y="3462"/>
                  </a:lnTo>
                  <a:lnTo>
                    <a:pt x="11935" y="4966"/>
                  </a:lnTo>
                  <a:lnTo>
                    <a:pt x="1" y="496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9;p41">
              <a:extLst>
                <a:ext uri="{FF2B5EF4-FFF2-40B4-BE49-F238E27FC236}">
                  <a16:creationId xmlns:a16="http://schemas.microsoft.com/office/drawing/2014/main" id="{3785A0AF-B249-457E-89AD-80BED7EBE5B4}"/>
                </a:ext>
              </a:extLst>
            </p:cNvPr>
            <p:cNvSpPr/>
            <p:nvPr/>
          </p:nvSpPr>
          <p:spPr>
            <a:xfrm>
              <a:off x="6375150" y="2060325"/>
              <a:ext cx="25" cy="25"/>
            </a:xfrm>
            <a:custGeom>
              <a:avLst/>
              <a:gdLst/>
              <a:ahLst/>
              <a:cxnLst/>
              <a:rect l="l" t="t" r="r" b="b"/>
              <a:pathLst>
                <a:path w="1" h="1" fill="none" extrusionOk="0">
                  <a:moveTo>
                    <a:pt x="1" y="1"/>
                  </a:move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80;p41">
            <a:extLst>
              <a:ext uri="{FF2B5EF4-FFF2-40B4-BE49-F238E27FC236}">
                <a16:creationId xmlns:a16="http://schemas.microsoft.com/office/drawing/2014/main" id="{B2451F3D-FA30-4590-B683-72541E435785}"/>
              </a:ext>
            </a:extLst>
          </p:cNvPr>
          <p:cNvGrpSpPr/>
          <p:nvPr/>
        </p:nvGrpSpPr>
        <p:grpSpPr>
          <a:xfrm>
            <a:off x="6762600" y="1774868"/>
            <a:ext cx="843643" cy="720520"/>
            <a:chOff x="6313650" y="1258600"/>
            <a:chExt cx="421400" cy="359900"/>
          </a:xfrm>
        </p:grpSpPr>
        <p:sp>
          <p:nvSpPr>
            <p:cNvPr id="53" name="Google Shape;581;p41">
              <a:extLst>
                <a:ext uri="{FF2B5EF4-FFF2-40B4-BE49-F238E27FC236}">
                  <a16:creationId xmlns:a16="http://schemas.microsoft.com/office/drawing/2014/main" id="{34A2A312-2434-4BD9-9172-610C392CD66B}"/>
                </a:ext>
              </a:extLst>
            </p:cNvPr>
            <p:cNvSpPr/>
            <p:nvPr/>
          </p:nvSpPr>
          <p:spPr>
            <a:xfrm>
              <a:off x="6585825" y="1432850"/>
              <a:ext cx="75200" cy="23925"/>
            </a:xfrm>
            <a:custGeom>
              <a:avLst/>
              <a:gdLst/>
              <a:ahLst/>
              <a:cxnLst/>
              <a:rect l="l" t="t" r="r" b="b"/>
              <a:pathLst>
                <a:path w="3008" h="957" extrusionOk="0">
                  <a:moveTo>
                    <a:pt x="1" y="0"/>
                  </a:moveTo>
                  <a:lnTo>
                    <a:pt x="1" y="957"/>
                  </a:lnTo>
                  <a:lnTo>
                    <a:pt x="3007" y="957"/>
                  </a:lnTo>
                  <a:lnTo>
                    <a:pt x="3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2;p41">
              <a:extLst>
                <a:ext uri="{FF2B5EF4-FFF2-40B4-BE49-F238E27FC236}">
                  <a16:creationId xmlns:a16="http://schemas.microsoft.com/office/drawing/2014/main" id="{A93355D5-B0A2-4C26-A113-6BF0A1F6F2BD}"/>
                </a:ext>
              </a:extLst>
            </p:cNvPr>
            <p:cNvSpPr/>
            <p:nvPr/>
          </p:nvSpPr>
          <p:spPr>
            <a:xfrm>
              <a:off x="6387675" y="1407800"/>
              <a:ext cx="75200" cy="74050"/>
            </a:xfrm>
            <a:custGeom>
              <a:avLst/>
              <a:gdLst/>
              <a:ahLst/>
              <a:cxnLst/>
              <a:rect l="l" t="t" r="r" b="b"/>
              <a:pathLst>
                <a:path w="3008" h="2962" extrusionOk="0">
                  <a:moveTo>
                    <a:pt x="1003" y="0"/>
                  </a:moveTo>
                  <a:lnTo>
                    <a:pt x="1003" y="1002"/>
                  </a:lnTo>
                  <a:lnTo>
                    <a:pt x="1" y="1002"/>
                  </a:lnTo>
                  <a:lnTo>
                    <a:pt x="1" y="1959"/>
                  </a:lnTo>
                  <a:lnTo>
                    <a:pt x="1003" y="1959"/>
                  </a:lnTo>
                  <a:lnTo>
                    <a:pt x="1003" y="2961"/>
                  </a:lnTo>
                  <a:lnTo>
                    <a:pt x="2005" y="2961"/>
                  </a:lnTo>
                  <a:lnTo>
                    <a:pt x="2005" y="1959"/>
                  </a:lnTo>
                  <a:lnTo>
                    <a:pt x="3007" y="1959"/>
                  </a:lnTo>
                  <a:lnTo>
                    <a:pt x="3007" y="1002"/>
                  </a:lnTo>
                  <a:lnTo>
                    <a:pt x="2005" y="1002"/>
                  </a:lnTo>
                  <a:lnTo>
                    <a:pt x="20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3;p41">
              <a:extLst>
                <a:ext uri="{FF2B5EF4-FFF2-40B4-BE49-F238E27FC236}">
                  <a16:creationId xmlns:a16="http://schemas.microsoft.com/office/drawing/2014/main" id="{8248B73A-6F01-4CAC-8663-F643AB624BD0}"/>
                </a:ext>
              </a:extLst>
            </p:cNvPr>
            <p:cNvSpPr/>
            <p:nvPr/>
          </p:nvSpPr>
          <p:spPr>
            <a:xfrm>
              <a:off x="6387675" y="1407800"/>
              <a:ext cx="75200" cy="74050"/>
            </a:xfrm>
            <a:custGeom>
              <a:avLst/>
              <a:gdLst/>
              <a:ahLst/>
              <a:cxnLst/>
              <a:rect l="l" t="t" r="r" b="b"/>
              <a:pathLst>
                <a:path w="3008" h="2962" fill="none" extrusionOk="0">
                  <a:moveTo>
                    <a:pt x="1003" y="2961"/>
                  </a:moveTo>
                  <a:lnTo>
                    <a:pt x="2005" y="2961"/>
                  </a:lnTo>
                  <a:lnTo>
                    <a:pt x="2005" y="1959"/>
                  </a:lnTo>
                  <a:lnTo>
                    <a:pt x="3007" y="1959"/>
                  </a:lnTo>
                  <a:lnTo>
                    <a:pt x="3007" y="1002"/>
                  </a:lnTo>
                  <a:lnTo>
                    <a:pt x="2005" y="1002"/>
                  </a:lnTo>
                  <a:lnTo>
                    <a:pt x="2005" y="0"/>
                  </a:lnTo>
                  <a:lnTo>
                    <a:pt x="1003" y="0"/>
                  </a:lnTo>
                  <a:lnTo>
                    <a:pt x="1003" y="1002"/>
                  </a:lnTo>
                  <a:lnTo>
                    <a:pt x="1" y="1002"/>
                  </a:lnTo>
                  <a:lnTo>
                    <a:pt x="1" y="1959"/>
                  </a:lnTo>
                  <a:lnTo>
                    <a:pt x="1003" y="1959"/>
                  </a:lnTo>
                  <a:lnTo>
                    <a:pt x="1003" y="296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4;p41">
              <a:extLst>
                <a:ext uri="{FF2B5EF4-FFF2-40B4-BE49-F238E27FC236}">
                  <a16:creationId xmlns:a16="http://schemas.microsoft.com/office/drawing/2014/main" id="{6A5628C4-85E7-46F7-AB7F-CCE67C47E754}"/>
                </a:ext>
              </a:extLst>
            </p:cNvPr>
            <p:cNvSpPr/>
            <p:nvPr/>
          </p:nvSpPr>
          <p:spPr>
            <a:xfrm>
              <a:off x="6412725" y="1481825"/>
              <a:ext cx="25" cy="25"/>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5;p41">
              <a:extLst>
                <a:ext uri="{FF2B5EF4-FFF2-40B4-BE49-F238E27FC236}">
                  <a16:creationId xmlns:a16="http://schemas.microsoft.com/office/drawing/2014/main" id="{56E56DBE-C437-4352-94C3-E96E5D5D14BA}"/>
                </a:ext>
              </a:extLst>
            </p:cNvPr>
            <p:cNvSpPr/>
            <p:nvPr/>
          </p:nvSpPr>
          <p:spPr>
            <a:xfrm>
              <a:off x="6313650" y="1258600"/>
              <a:ext cx="421400" cy="359900"/>
            </a:xfrm>
            <a:custGeom>
              <a:avLst/>
              <a:gdLst/>
              <a:ahLst/>
              <a:cxnLst/>
              <a:rect l="l" t="t" r="r" b="b"/>
              <a:pathLst>
                <a:path w="16856" h="14396" extrusionOk="0">
                  <a:moveTo>
                    <a:pt x="3964" y="1003"/>
                  </a:moveTo>
                  <a:lnTo>
                    <a:pt x="3964" y="2005"/>
                  </a:lnTo>
                  <a:lnTo>
                    <a:pt x="2962" y="2005"/>
                  </a:lnTo>
                  <a:lnTo>
                    <a:pt x="2962" y="1003"/>
                  </a:lnTo>
                  <a:close/>
                  <a:moveTo>
                    <a:pt x="13894" y="1003"/>
                  </a:moveTo>
                  <a:lnTo>
                    <a:pt x="13894" y="2005"/>
                  </a:lnTo>
                  <a:lnTo>
                    <a:pt x="12892" y="2005"/>
                  </a:lnTo>
                  <a:lnTo>
                    <a:pt x="12892" y="1003"/>
                  </a:lnTo>
                  <a:close/>
                  <a:moveTo>
                    <a:pt x="15853" y="3007"/>
                  </a:moveTo>
                  <a:lnTo>
                    <a:pt x="15853" y="3964"/>
                  </a:lnTo>
                  <a:lnTo>
                    <a:pt x="1003" y="3964"/>
                  </a:lnTo>
                  <a:lnTo>
                    <a:pt x="1003" y="3007"/>
                  </a:lnTo>
                  <a:close/>
                  <a:moveTo>
                    <a:pt x="14851" y="4966"/>
                  </a:moveTo>
                  <a:lnTo>
                    <a:pt x="14851" y="11389"/>
                  </a:lnTo>
                  <a:lnTo>
                    <a:pt x="2005" y="11389"/>
                  </a:lnTo>
                  <a:lnTo>
                    <a:pt x="2005" y="4966"/>
                  </a:lnTo>
                  <a:close/>
                  <a:moveTo>
                    <a:pt x="14851" y="12391"/>
                  </a:moveTo>
                  <a:lnTo>
                    <a:pt x="14851" y="13393"/>
                  </a:lnTo>
                  <a:lnTo>
                    <a:pt x="2005" y="13393"/>
                  </a:lnTo>
                  <a:lnTo>
                    <a:pt x="2005" y="12391"/>
                  </a:lnTo>
                  <a:close/>
                  <a:moveTo>
                    <a:pt x="2005" y="1"/>
                  </a:moveTo>
                  <a:lnTo>
                    <a:pt x="2005" y="2005"/>
                  </a:lnTo>
                  <a:lnTo>
                    <a:pt x="1" y="2005"/>
                  </a:lnTo>
                  <a:lnTo>
                    <a:pt x="1" y="4966"/>
                  </a:lnTo>
                  <a:lnTo>
                    <a:pt x="1003" y="4966"/>
                  </a:lnTo>
                  <a:lnTo>
                    <a:pt x="1003" y="14395"/>
                  </a:lnTo>
                  <a:lnTo>
                    <a:pt x="15853" y="14395"/>
                  </a:lnTo>
                  <a:lnTo>
                    <a:pt x="15853" y="4966"/>
                  </a:lnTo>
                  <a:lnTo>
                    <a:pt x="16855" y="4966"/>
                  </a:lnTo>
                  <a:lnTo>
                    <a:pt x="16855" y="2005"/>
                  </a:lnTo>
                  <a:lnTo>
                    <a:pt x="14851" y="2005"/>
                  </a:lnTo>
                  <a:lnTo>
                    <a:pt x="14851" y="1"/>
                  </a:lnTo>
                  <a:lnTo>
                    <a:pt x="11890" y="1"/>
                  </a:lnTo>
                  <a:lnTo>
                    <a:pt x="11890" y="2005"/>
                  </a:lnTo>
                  <a:lnTo>
                    <a:pt x="4966" y="2005"/>
                  </a:lnTo>
                  <a:lnTo>
                    <a:pt x="4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6;p41">
              <a:extLst>
                <a:ext uri="{FF2B5EF4-FFF2-40B4-BE49-F238E27FC236}">
                  <a16:creationId xmlns:a16="http://schemas.microsoft.com/office/drawing/2014/main" id="{7DC966E5-9A3E-4016-865A-A5254E8F7450}"/>
                </a:ext>
              </a:extLst>
            </p:cNvPr>
            <p:cNvSpPr/>
            <p:nvPr/>
          </p:nvSpPr>
          <p:spPr>
            <a:xfrm>
              <a:off x="6313650" y="1258600"/>
              <a:ext cx="421400" cy="359900"/>
            </a:xfrm>
            <a:custGeom>
              <a:avLst/>
              <a:gdLst/>
              <a:ahLst/>
              <a:cxnLst/>
              <a:rect l="l" t="t" r="r" b="b"/>
              <a:pathLst>
                <a:path w="16856" h="14396" fill="none" extrusionOk="0">
                  <a:moveTo>
                    <a:pt x="16855" y="2005"/>
                  </a:moveTo>
                  <a:lnTo>
                    <a:pt x="14851" y="2005"/>
                  </a:lnTo>
                  <a:lnTo>
                    <a:pt x="14851" y="1"/>
                  </a:lnTo>
                  <a:lnTo>
                    <a:pt x="11890" y="1"/>
                  </a:lnTo>
                  <a:lnTo>
                    <a:pt x="11890" y="2005"/>
                  </a:lnTo>
                  <a:lnTo>
                    <a:pt x="4966" y="2005"/>
                  </a:lnTo>
                  <a:lnTo>
                    <a:pt x="4966" y="1"/>
                  </a:lnTo>
                  <a:lnTo>
                    <a:pt x="2005" y="1"/>
                  </a:lnTo>
                  <a:lnTo>
                    <a:pt x="2005" y="2005"/>
                  </a:lnTo>
                  <a:lnTo>
                    <a:pt x="1" y="2005"/>
                  </a:lnTo>
                  <a:lnTo>
                    <a:pt x="1" y="4966"/>
                  </a:lnTo>
                  <a:lnTo>
                    <a:pt x="1003" y="4966"/>
                  </a:lnTo>
                  <a:lnTo>
                    <a:pt x="1003" y="14395"/>
                  </a:lnTo>
                  <a:lnTo>
                    <a:pt x="15853" y="14395"/>
                  </a:lnTo>
                  <a:lnTo>
                    <a:pt x="15853" y="4966"/>
                  </a:lnTo>
                  <a:lnTo>
                    <a:pt x="16855" y="4966"/>
                  </a:lnTo>
                  <a:lnTo>
                    <a:pt x="16855" y="200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7;p41">
              <a:extLst>
                <a:ext uri="{FF2B5EF4-FFF2-40B4-BE49-F238E27FC236}">
                  <a16:creationId xmlns:a16="http://schemas.microsoft.com/office/drawing/2014/main" id="{12ACB3AD-8304-481E-A4D3-955E76A80352}"/>
                </a:ext>
              </a:extLst>
            </p:cNvPr>
            <p:cNvSpPr/>
            <p:nvPr/>
          </p:nvSpPr>
          <p:spPr>
            <a:xfrm>
              <a:off x="6635950" y="1283675"/>
              <a:ext cx="25075" cy="25075"/>
            </a:xfrm>
            <a:custGeom>
              <a:avLst/>
              <a:gdLst/>
              <a:ahLst/>
              <a:cxnLst/>
              <a:rect l="l" t="t" r="r" b="b"/>
              <a:pathLst>
                <a:path w="1003" h="1003" fill="none" extrusionOk="0">
                  <a:moveTo>
                    <a:pt x="0" y="0"/>
                  </a:moveTo>
                  <a:lnTo>
                    <a:pt x="1002" y="0"/>
                  </a:lnTo>
                  <a:lnTo>
                    <a:pt x="1002" y="1002"/>
                  </a:lnTo>
                  <a:lnTo>
                    <a:pt x="0" y="1002"/>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8;p41">
              <a:extLst>
                <a:ext uri="{FF2B5EF4-FFF2-40B4-BE49-F238E27FC236}">
                  <a16:creationId xmlns:a16="http://schemas.microsoft.com/office/drawing/2014/main" id="{1AF37104-D11C-4262-B658-784635BF03A0}"/>
                </a:ext>
              </a:extLst>
            </p:cNvPr>
            <p:cNvSpPr/>
            <p:nvPr/>
          </p:nvSpPr>
          <p:spPr>
            <a:xfrm>
              <a:off x="6387675" y="1283675"/>
              <a:ext cx="25075" cy="25075"/>
            </a:xfrm>
            <a:custGeom>
              <a:avLst/>
              <a:gdLst/>
              <a:ahLst/>
              <a:cxnLst/>
              <a:rect l="l" t="t" r="r" b="b"/>
              <a:pathLst>
                <a:path w="1003" h="1003" fill="none" extrusionOk="0">
                  <a:moveTo>
                    <a:pt x="1" y="0"/>
                  </a:moveTo>
                  <a:lnTo>
                    <a:pt x="1003" y="0"/>
                  </a:lnTo>
                  <a:lnTo>
                    <a:pt x="1003" y="1002"/>
                  </a:lnTo>
                  <a:lnTo>
                    <a:pt x="1" y="1002"/>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9;p41">
              <a:extLst>
                <a:ext uri="{FF2B5EF4-FFF2-40B4-BE49-F238E27FC236}">
                  <a16:creationId xmlns:a16="http://schemas.microsoft.com/office/drawing/2014/main" id="{51B38266-7546-4F03-9ECE-67083897FC26}"/>
                </a:ext>
              </a:extLst>
            </p:cNvPr>
            <p:cNvSpPr/>
            <p:nvPr/>
          </p:nvSpPr>
          <p:spPr>
            <a:xfrm>
              <a:off x="6363775" y="1568375"/>
              <a:ext cx="321150" cy="25075"/>
            </a:xfrm>
            <a:custGeom>
              <a:avLst/>
              <a:gdLst/>
              <a:ahLst/>
              <a:cxnLst/>
              <a:rect l="l" t="t" r="r" b="b"/>
              <a:pathLst>
                <a:path w="12846" h="1003" fill="none" extrusionOk="0">
                  <a:moveTo>
                    <a:pt x="0" y="1002"/>
                  </a:moveTo>
                  <a:lnTo>
                    <a:pt x="0" y="0"/>
                  </a:lnTo>
                  <a:lnTo>
                    <a:pt x="12846" y="0"/>
                  </a:lnTo>
                  <a:lnTo>
                    <a:pt x="12846" y="1002"/>
                  </a:lnTo>
                  <a:lnTo>
                    <a:pt x="0" y="100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90;p41">
              <a:extLst>
                <a:ext uri="{FF2B5EF4-FFF2-40B4-BE49-F238E27FC236}">
                  <a16:creationId xmlns:a16="http://schemas.microsoft.com/office/drawing/2014/main" id="{824A04F2-7397-4C3E-8245-2DE42DD0A201}"/>
                </a:ext>
              </a:extLst>
            </p:cNvPr>
            <p:cNvSpPr/>
            <p:nvPr/>
          </p:nvSpPr>
          <p:spPr>
            <a:xfrm>
              <a:off x="6363775" y="1382750"/>
              <a:ext cx="321150" cy="160575"/>
            </a:xfrm>
            <a:custGeom>
              <a:avLst/>
              <a:gdLst/>
              <a:ahLst/>
              <a:cxnLst/>
              <a:rect l="l" t="t" r="r" b="b"/>
              <a:pathLst>
                <a:path w="12846" h="6423" fill="none" extrusionOk="0">
                  <a:moveTo>
                    <a:pt x="12846" y="6423"/>
                  </a:moveTo>
                  <a:lnTo>
                    <a:pt x="0" y="6423"/>
                  </a:lnTo>
                  <a:lnTo>
                    <a:pt x="0" y="0"/>
                  </a:lnTo>
                  <a:lnTo>
                    <a:pt x="12846" y="0"/>
                  </a:lnTo>
                  <a:lnTo>
                    <a:pt x="12846" y="642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1;p41">
              <a:extLst>
                <a:ext uri="{FF2B5EF4-FFF2-40B4-BE49-F238E27FC236}">
                  <a16:creationId xmlns:a16="http://schemas.microsoft.com/office/drawing/2014/main" id="{B2094443-D411-4A2B-9C58-B21654149F68}"/>
                </a:ext>
              </a:extLst>
            </p:cNvPr>
            <p:cNvSpPr/>
            <p:nvPr/>
          </p:nvSpPr>
          <p:spPr>
            <a:xfrm>
              <a:off x="6338725" y="1333775"/>
              <a:ext cx="371275" cy="23925"/>
            </a:xfrm>
            <a:custGeom>
              <a:avLst/>
              <a:gdLst/>
              <a:ahLst/>
              <a:cxnLst/>
              <a:rect l="l" t="t" r="r" b="b"/>
              <a:pathLst>
                <a:path w="14851" h="957" fill="none" extrusionOk="0">
                  <a:moveTo>
                    <a:pt x="14850" y="957"/>
                  </a:moveTo>
                  <a:lnTo>
                    <a:pt x="0" y="957"/>
                  </a:lnTo>
                  <a:lnTo>
                    <a:pt x="0" y="0"/>
                  </a:lnTo>
                  <a:lnTo>
                    <a:pt x="14850" y="0"/>
                  </a:lnTo>
                  <a:lnTo>
                    <a:pt x="14850" y="95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2;p41">
              <a:extLst>
                <a:ext uri="{FF2B5EF4-FFF2-40B4-BE49-F238E27FC236}">
                  <a16:creationId xmlns:a16="http://schemas.microsoft.com/office/drawing/2014/main" id="{4970CBAC-F8FA-4CFD-962A-D61C4880C712}"/>
                </a:ext>
              </a:extLst>
            </p:cNvPr>
            <p:cNvSpPr/>
            <p:nvPr/>
          </p:nvSpPr>
          <p:spPr>
            <a:xfrm>
              <a:off x="6709975" y="1357675"/>
              <a:ext cx="25" cy="25"/>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Picture 2" descr="ESPE - Universidad de las Fuerzas Armadas | Sangolquí">
            <a:extLst>
              <a:ext uri="{FF2B5EF4-FFF2-40B4-BE49-F238E27FC236}">
                <a16:creationId xmlns:a16="http://schemas.microsoft.com/office/drawing/2014/main" id="{04B8F5AB-A3E5-4D01-AA30-F294D0F5C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142" y="4656759"/>
            <a:ext cx="1053957" cy="290892"/>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883;p51">
            <a:extLst>
              <a:ext uri="{FF2B5EF4-FFF2-40B4-BE49-F238E27FC236}">
                <a16:creationId xmlns:a16="http://schemas.microsoft.com/office/drawing/2014/main" id="{A881726A-7786-4546-9DF2-EC9A31ED7F91}"/>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Teorías de soporte</a:t>
            </a:r>
          </a:p>
        </p:txBody>
      </p:sp>
    </p:spTree>
    <p:extLst>
      <p:ext uri="{BB962C8B-B14F-4D97-AF65-F5344CB8AC3E}">
        <p14:creationId xmlns:p14="http://schemas.microsoft.com/office/powerpoint/2010/main" val="205373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75" name="Google Shape;1095;p58">
            <a:extLst>
              <a:ext uri="{FF2B5EF4-FFF2-40B4-BE49-F238E27FC236}">
                <a16:creationId xmlns:a16="http://schemas.microsoft.com/office/drawing/2014/main" id="{AF45278E-E386-49A5-8EEB-C4B5F2F2BA77}"/>
              </a:ext>
            </a:extLst>
          </p:cNvPr>
          <p:cNvSpPr txBox="1">
            <a:spLocks noGrp="1"/>
          </p:cNvSpPr>
          <p:nvPr>
            <p:ph type="title"/>
          </p:nvPr>
        </p:nvSpPr>
        <p:spPr>
          <a:xfrm>
            <a:off x="2658777" y="519759"/>
            <a:ext cx="34207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2400" dirty="0"/>
              <a:t>Calidad del servicio</a:t>
            </a:r>
            <a:endParaRPr sz="2400" dirty="0"/>
          </a:p>
        </p:txBody>
      </p:sp>
      <p:sp>
        <p:nvSpPr>
          <p:cNvPr id="76" name="Google Shape;883;p51">
            <a:extLst>
              <a:ext uri="{FF2B5EF4-FFF2-40B4-BE49-F238E27FC236}">
                <a16:creationId xmlns:a16="http://schemas.microsoft.com/office/drawing/2014/main" id="{767EEF2A-3FEA-49AB-A7BF-5BFE18926464}"/>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a:t>
            </a:r>
            <a:r>
              <a:rPr lang="de"/>
              <a:t>Marco referencial</a:t>
            </a:r>
            <a:endParaRPr lang="de" dirty="0"/>
          </a:p>
        </p:txBody>
      </p:sp>
      <p:cxnSp>
        <p:nvCxnSpPr>
          <p:cNvPr id="81" name="Google Shape;739;p24">
            <a:extLst>
              <a:ext uri="{FF2B5EF4-FFF2-40B4-BE49-F238E27FC236}">
                <a16:creationId xmlns:a16="http://schemas.microsoft.com/office/drawing/2014/main" id="{89724648-7BA4-4A29-B038-996EFFFB8BB4}"/>
              </a:ext>
            </a:extLst>
          </p:cNvPr>
          <p:cNvCxnSpPr/>
          <p:nvPr/>
        </p:nvCxnSpPr>
        <p:spPr>
          <a:xfrm rot="10800000">
            <a:off x="450150" y="4747592"/>
            <a:ext cx="8243700" cy="0"/>
          </a:xfrm>
          <a:prstGeom prst="straightConnector1">
            <a:avLst/>
          </a:prstGeom>
          <a:noFill/>
          <a:ln w="19050" cap="flat" cmpd="sng">
            <a:solidFill>
              <a:schemeClr val="dk1"/>
            </a:solidFill>
            <a:prstDash val="solid"/>
            <a:round/>
            <a:headEnd type="oval" w="med" len="med"/>
            <a:tailEnd type="oval" w="med" len="med"/>
          </a:ln>
        </p:spPr>
      </p:cxnSp>
      <p:sp>
        <p:nvSpPr>
          <p:cNvPr id="84" name="Google Shape;755;p24">
            <a:extLst>
              <a:ext uri="{FF2B5EF4-FFF2-40B4-BE49-F238E27FC236}">
                <a16:creationId xmlns:a16="http://schemas.microsoft.com/office/drawing/2014/main" id="{22F3096C-8840-49FC-9B14-E80D67947C8F}"/>
              </a:ext>
            </a:extLst>
          </p:cNvPr>
          <p:cNvSpPr/>
          <p:nvPr/>
        </p:nvSpPr>
        <p:spPr>
          <a:xfrm>
            <a:off x="931975" y="4582821"/>
            <a:ext cx="368734" cy="340499"/>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1</a:t>
            </a:r>
            <a:endParaRPr b="1" dirty="0">
              <a:solidFill>
                <a:schemeClr val="bg2"/>
              </a:solidFill>
              <a:latin typeface="Montserrat" panose="00000500000000000000" pitchFamily="2" charset="0"/>
            </a:endParaRPr>
          </a:p>
        </p:txBody>
      </p:sp>
      <p:sp>
        <p:nvSpPr>
          <p:cNvPr id="85" name="Google Shape;756;p24">
            <a:extLst>
              <a:ext uri="{FF2B5EF4-FFF2-40B4-BE49-F238E27FC236}">
                <a16:creationId xmlns:a16="http://schemas.microsoft.com/office/drawing/2014/main" id="{E99D18FA-4000-4A6C-A31A-30EAD377D99C}"/>
              </a:ext>
            </a:extLst>
          </p:cNvPr>
          <p:cNvSpPr/>
          <p:nvPr/>
        </p:nvSpPr>
        <p:spPr>
          <a:xfrm>
            <a:off x="468566" y="1489754"/>
            <a:ext cx="1284300" cy="258302"/>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2017</a:t>
            </a:r>
            <a:endParaRPr b="1" dirty="0">
              <a:solidFill>
                <a:schemeClr val="bg2"/>
              </a:solidFill>
              <a:latin typeface="Montserrat" panose="00000500000000000000" pitchFamily="2" charset="0"/>
            </a:endParaRPr>
          </a:p>
        </p:txBody>
      </p:sp>
      <p:sp>
        <p:nvSpPr>
          <p:cNvPr id="87" name="Google Shape;758;p24">
            <a:extLst>
              <a:ext uri="{FF2B5EF4-FFF2-40B4-BE49-F238E27FC236}">
                <a16:creationId xmlns:a16="http://schemas.microsoft.com/office/drawing/2014/main" id="{4C688BE1-6DA8-4C51-9AA6-4AC8BDBAB0D7}"/>
              </a:ext>
            </a:extLst>
          </p:cNvPr>
          <p:cNvSpPr txBox="1"/>
          <p:nvPr/>
        </p:nvSpPr>
        <p:spPr>
          <a:xfrm>
            <a:off x="430573" y="1992405"/>
            <a:ext cx="1455300" cy="16389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cs typeface="Roboto"/>
                <a:sym typeface="Roboto"/>
              </a:rPr>
              <a:t>La calidad del servicio es un elemento estratégico dentro de las organizaciones</a:t>
            </a:r>
            <a:endParaRPr lang="en-US" sz="1100" dirty="0">
              <a:solidFill>
                <a:schemeClr val="dk1"/>
              </a:solidFill>
              <a:latin typeface="+mn-lt"/>
              <a:ea typeface="Roboto"/>
              <a:cs typeface="Roboto"/>
              <a:sym typeface="Roboto"/>
            </a:endParaRPr>
          </a:p>
        </p:txBody>
      </p:sp>
      <p:sp>
        <p:nvSpPr>
          <p:cNvPr id="103" name="Google Shape;768;p24">
            <a:extLst>
              <a:ext uri="{FF2B5EF4-FFF2-40B4-BE49-F238E27FC236}">
                <a16:creationId xmlns:a16="http://schemas.microsoft.com/office/drawing/2014/main" id="{45C18449-F94F-4853-8688-3A906D9F5B0E}"/>
              </a:ext>
            </a:extLst>
          </p:cNvPr>
          <p:cNvSpPr/>
          <p:nvPr/>
        </p:nvSpPr>
        <p:spPr>
          <a:xfrm>
            <a:off x="2629813" y="4582821"/>
            <a:ext cx="368734" cy="340499"/>
          </a:xfrm>
          <a:prstGeom prst="ellipse">
            <a:avLst/>
          </a:prstGeom>
          <a:solidFill>
            <a:schemeClr val="accent6">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a:solidFill>
                  <a:schemeClr val="bg2"/>
                </a:solidFill>
                <a:latin typeface="Montserrat" panose="00000500000000000000" pitchFamily="2" charset="0"/>
                <a:sym typeface="Fira Sans Extra Condensed Medium"/>
              </a:rPr>
              <a:t>2</a:t>
            </a:r>
            <a:endParaRPr sz="1800" b="1">
              <a:solidFill>
                <a:schemeClr val="bg2"/>
              </a:solidFill>
              <a:latin typeface="Montserrat" panose="00000500000000000000" pitchFamily="2" charset="0"/>
            </a:endParaRPr>
          </a:p>
        </p:txBody>
      </p:sp>
      <p:sp>
        <p:nvSpPr>
          <p:cNvPr id="104" name="Google Shape;769;p24">
            <a:extLst>
              <a:ext uri="{FF2B5EF4-FFF2-40B4-BE49-F238E27FC236}">
                <a16:creationId xmlns:a16="http://schemas.microsoft.com/office/drawing/2014/main" id="{F11C0981-145F-483C-ABD2-D8F592E178B7}"/>
              </a:ext>
            </a:extLst>
          </p:cNvPr>
          <p:cNvSpPr/>
          <p:nvPr/>
        </p:nvSpPr>
        <p:spPr>
          <a:xfrm>
            <a:off x="2166404" y="1489754"/>
            <a:ext cx="1284300" cy="258302"/>
          </a:xfrm>
          <a:prstGeom prst="roundRect">
            <a:avLst>
              <a:gd name="adj" fmla="val 16667"/>
            </a:avLst>
          </a:prstGeom>
          <a:solidFill>
            <a:schemeClr val="accent6">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2018</a:t>
            </a:r>
            <a:endParaRPr b="1" dirty="0">
              <a:solidFill>
                <a:schemeClr val="bg2"/>
              </a:solidFill>
              <a:latin typeface="Montserrat" panose="00000500000000000000" pitchFamily="2" charset="0"/>
            </a:endParaRPr>
          </a:p>
        </p:txBody>
      </p:sp>
      <p:sp>
        <p:nvSpPr>
          <p:cNvPr id="106" name="Google Shape;771;p24">
            <a:extLst>
              <a:ext uri="{FF2B5EF4-FFF2-40B4-BE49-F238E27FC236}">
                <a16:creationId xmlns:a16="http://schemas.microsoft.com/office/drawing/2014/main" id="{779A6034-29DB-468E-9BB2-A9F2E0B3A747}"/>
              </a:ext>
            </a:extLst>
          </p:cNvPr>
          <p:cNvSpPr txBox="1"/>
          <p:nvPr/>
        </p:nvSpPr>
        <p:spPr>
          <a:xfrm>
            <a:off x="2040067" y="1949191"/>
            <a:ext cx="1570279" cy="16798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sym typeface="Roboto"/>
              </a:rPr>
              <a:t>La confiabilidad, ambiente (tangibles) y la empatía son dimensiones de calidad sobresalientes para la satisfacción de los clientes </a:t>
            </a:r>
            <a:endParaRPr lang="en-US" sz="1100" dirty="0">
              <a:solidFill>
                <a:schemeClr val="dk1"/>
              </a:solidFill>
              <a:latin typeface="+mn-lt"/>
              <a:ea typeface="Roboto"/>
              <a:sym typeface="Roboto"/>
            </a:endParaRPr>
          </a:p>
        </p:txBody>
      </p:sp>
      <p:sp>
        <p:nvSpPr>
          <p:cNvPr id="116" name="Google Shape;784;p24">
            <a:extLst>
              <a:ext uri="{FF2B5EF4-FFF2-40B4-BE49-F238E27FC236}">
                <a16:creationId xmlns:a16="http://schemas.microsoft.com/office/drawing/2014/main" id="{1D7FB323-0FE0-4390-957A-FE6DF2F2F65E}"/>
              </a:ext>
            </a:extLst>
          </p:cNvPr>
          <p:cNvSpPr/>
          <p:nvPr/>
        </p:nvSpPr>
        <p:spPr>
          <a:xfrm>
            <a:off x="6025488" y="4582821"/>
            <a:ext cx="368734" cy="340499"/>
          </a:xfrm>
          <a:prstGeom prst="ellipse">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Medium"/>
              </a:rPr>
              <a:t>4</a:t>
            </a:r>
            <a:endParaRPr sz="1800" b="1" dirty="0">
              <a:solidFill>
                <a:schemeClr val="bg2"/>
              </a:solidFill>
              <a:latin typeface="Montserrat" panose="00000500000000000000" pitchFamily="2" charset="0"/>
            </a:endParaRPr>
          </a:p>
        </p:txBody>
      </p:sp>
      <p:sp>
        <p:nvSpPr>
          <p:cNvPr id="117" name="Google Shape;785;p24">
            <a:extLst>
              <a:ext uri="{FF2B5EF4-FFF2-40B4-BE49-F238E27FC236}">
                <a16:creationId xmlns:a16="http://schemas.microsoft.com/office/drawing/2014/main" id="{E4649A63-5430-487B-B5EA-ADA4E99E6FE3}"/>
              </a:ext>
            </a:extLst>
          </p:cNvPr>
          <p:cNvSpPr/>
          <p:nvPr/>
        </p:nvSpPr>
        <p:spPr>
          <a:xfrm>
            <a:off x="5562079" y="1489754"/>
            <a:ext cx="1284300" cy="258302"/>
          </a:xfrm>
          <a:prstGeom prst="roundRect">
            <a:avLst>
              <a:gd name="adj" fmla="val 16667"/>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2020</a:t>
            </a:r>
            <a:endParaRPr b="1" dirty="0">
              <a:solidFill>
                <a:schemeClr val="bg2"/>
              </a:solidFill>
              <a:latin typeface="Montserrat" panose="00000500000000000000" pitchFamily="2" charset="0"/>
            </a:endParaRPr>
          </a:p>
        </p:txBody>
      </p:sp>
      <p:sp>
        <p:nvSpPr>
          <p:cNvPr id="119" name="Google Shape;787;p24">
            <a:extLst>
              <a:ext uri="{FF2B5EF4-FFF2-40B4-BE49-F238E27FC236}">
                <a16:creationId xmlns:a16="http://schemas.microsoft.com/office/drawing/2014/main" id="{EC951AA3-D10C-49E3-A3A8-5AAC035F16D7}"/>
              </a:ext>
            </a:extLst>
          </p:cNvPr>
          <p:cNvSpPr txBox="1"/>
          <p:nvPr/>
        </p:nvSpPr>
        <p:spPr>
          <a:xfrm>
            <a:off x="5562079" y="2386713"/>
            <a:ext cx="1455300" cy="69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sym typeface="Roboto"/>
              </a:rPr>
              <a:t>La calidad juega un papel importante en esta industria de los servicios hospitalarios.</a:t>
            </a:r>
            <a:endParaRPr lang="en-US" sz="1100" dirty="0">
              <a:solidFill>
                <a:schemeClr val="dk1"/>
              </a:solidFill>
              <a:latin typeface="+mn-lt"/>
              <a:ea typeface="Roboto"/>
              <a:sym typeface="Roboto"/>
            </a:endParaRPr>
          </a:p>
        </p:txBody>
      </p:sp>
      <p:sp>
        <p:nvSpPr>
          <p:cNvPr id="131" name="Google Shape;789;p24">
            <a:extLst>
              <a:ext uri="{FF2B5EF4-FFF2-40B4-BE49-F238E27FC236}">
                <a16:creationId xmlns:a16="http://schemas.microsoft.com/office/drawing/2014/main" id="{9C436E09-70AD-49A0-A14C-5891612A4387}"/>
              </a:ext>
            </a:extLst>
          </p:cNvPr>
          <p:cNvSpPr/>
          <p:nvPr/>
        </p:nvSpPr>
        <p:spPr>
          <a:xfrm>
            <a:off x="4313209" y="4582821"/>
            <a:ext cx="368734" cy="340499"/>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a:solidFill>
                  <a:schemeClr val="bg2"/>
                </a:solidFill>
                <a:latin typeface="Montserrat" panose="00000500000000000000" pitchFamily="2" charset="0"/>
                <a:sym typeface="Fira Sans Extra Condensed Medium"/>
              </a:rPr>
              <a:t>3</a:t>
            </a:r>
            <a:endParaRPr sz="1800" b="1">
              <a:solidFill>
                <a:schemeClr val="bg2"/>
              </a:solidFill>
              <a:latin typeface="Montserrat" panose="00000500000000000000" pitchFamily="2" charset="0"/>
            </a:endParaRPr>
          </a:p>
        </p:txBody>
      </p:sp>
      <p:sp>
        <p:nvSpPr>
          <p:cNvPr id="132" name="Google Shape;790;p24">
            <a:extLst>
              <a:ext uri="{FF2B5EF4-FFF2-40B4-BE49-F238E27FC236}">
                <a16:creationId xmlns:a16="http://schemas.microsoft.com/office/drawing/2014/main" id="{B97EE73E-DE3F-4B5F-8444-4A01D0068ABE}"/>
              </a:ext>
            </a:extLst>
          </p:cNvPr>
          <p:cNvSpPr/>
          <p:nvPr/>
        </p:nvSpPr>
        <p:spPr>
          <a:xfrm>
            <a:off x="3849800" y="1489754"/>
            <a:ext cx="1284300" cy="258302"/>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2019</a:t>
            </a:r>
            <a:endParaRPr b="1" dirty="0">
              <a:solidFill>
                <a:schemeClr val="bg2"/>
              </a:solidFill>
              <a:latin typeface="Montserrat" panose="00000500000000000000" pitchFamily="2" charset="0"/>
            </a:endParaRPr>
          </a:p>
        </p:txBody>
      </p:sp>
      <p:sp>
        <p:nvSpPr>
          <p:cNvPr id="134" name="Google Shape;792;p24">
            <a:extLst>
              <a:ext uri="{FF2B5EF4-FFF2-40B4-BE49-F238E27FC236}">
                <a16:creationId xmlns:a16="http://schemas.microsoft.com/office/drawing/2014/main" id="{E43CA099-5ECF-4812-9690-BC0305C2491D}"/>
              </a:ext>
            </a:extLst>
          </p:cNvPr>
          <p:cNvSpPr txBox="1"/>
          <p:nvPr/>
        </p:nvSpPr>
        <p:spPr>
          <a:xfrm>
            <a:off x="3675128" y="1827803"/>
            <a:ext cx="1822169" cy="19974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sym typeface="Roboto"/>
              </a:rPr>
              <a:t>Miden la calidad del Juzgado de Garantía en Chile, donde sobresalieron las dimensiones de confiabilidad, seguridad y tangibles.</a:t>
            </a:r>
            <a:endParaRPr lang="en-US" sz="1100" dirty="0">
              <a:solidFill>
                <a:schemeClr val="dk1"/>
              </a:solidFill>
              <a:latin typeface="+mn-lt"/>
              <a:ea typeface="Roboto"/>
              <a:sym typeface="Roboto"/>
            </a:endParaRPr>
          </a:p>
        </p:txBody>
      </p:sp>
      <p:sp>
        <p:nvSpPr>
          <p:cNvPr id="199" name="Google Shape;857;p24">
            <a:extLst>
              <a:ext uri="{FF2B5EF4-FFF2-40B4-BE49-F238E27FC236}">
                <a16:creationId xmlns:a16="http://schemas.microsoft.com/office/drawing/2014/main" id="{0A8CEE2B-71B0-4BB9-AF24-96B05DB926F5}"/>
              </a:ext>
            </a:extLst>
          </p:cNvPr>
          <p:cNvSpPr/>
          <p:nvPr/>
        </p:nvSpPr>
        <p:spPr>
          <a:xfrm>
            <a:off x="7723325" y="4582821"/>
            <a:ext cx="368734" cy="340499"/>
          </a:xfrm>
          <a:prstGeom prst="ellipse">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a:solidFill>
                  <a:schemeClr val="bg2"/>
                </a:solidFill>
                <a:latin typeface="Montserrat" panose="00000500000000000000" pitchFamily="2" charset="0"/>
                <a:sym typeface="Fira Sans Extra Condensed Medium"/>
              </a:rPr>
              <a:t>5</a:t>
            </a:r>
            <a:endParaRPr sz="1800" b="1">
              <a:solidFill>
                <a:schemeClr val="bg2"/>
              </a:solidFill>
              <a:latin typeface="Montserrat" panose="00000500000000000000" pitchFamily="2" charset="0"/>
            </a:endParaRPr>
          </a:p>
        </p:txBody>
      </p:sp>
      <p:sp>
        <p:nvSpPr>
          <p:cNvPr id="200" name="Google Shape;858;p24">
            <a:extLst>
              <a:ext uri="{FF2B5EF4-FFF2-40B4-BE49-F238E27FC236}">
                <a16:creationId xmlns:a16="http://schemas.microsoft.com/office/drawing/2014/main" id="{8CD40C7A-FB1E-44D8-82EE-449884F70480}"/>
              </a:ext>
            </a:extLst>
          </p:cNvPr>
          <p:cNvSpPr/>
          <p:nvPr/>
        </p:nvSpPr>
        <p:spPr>
          <a:xfrm>
            <a:off x="7259916" y="1489754"/>
            <a:ext cx="1284300" cy="258302"/>
          </a:xfrm>
          <a:prstGeom prst="roundRect">
            <a:avLst>
              <a:gd name="adj" fmla="val 16667"/>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Montserrat" panose="00000500000000000000" pitchFamily="2" charset="0"/>
                <a:ea typeface="Fira Sans Extra Condensed Medium"/>
                <a:cs typeface="Fira Sans Extra Condensed Medium"/>
                <a:sym typeface="Fira Sans Extra Condensed Medium"/>
              </a:rPr>
              <a:t>2021</a:t>
            </a:r>
            <a:endParaRPr b="1" dirty="0">
              <a:solidFill>
                <a:schemeClr val="bg2"/>
              </a:solidFill>
              <a:latin typeface="Montserrat" panose="00000500000000000000" pitchFamily="2" charset="0"/>
            </a:endParaRPr>
          </a:p>
        </p:txBody>
      </p:sp>
      <p:sp>
        <p:nvSpPr>
          <p:cNvPr id="202" name="Google Shape;860;p24">
            <a:extLst>
              <a:ext uri="{FF2B5EF4-FFF2-40B4-BE49-F238E27FC236}">
                <a16:creationId xmlns:a16="http://schemas.microsoft.com/office/drawing/2014/main" id="{60C6B278-AC4E-4A0D-B5A6-2EBFBB7D9595}"/>
              </a:ext>
            </a:extLst>
          </p:cNvPr>
          <p:cNvSpPr txBox="1"/>
          <p:nvPr/>
        </p:nvSpPr>
        <p:spPr>
          <a:xfrm>
            <a:off x="7113952" y="1992405"/>
            <a:ext cx="1822168" cy="166011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a:solidFill>
                  <a:schemeClr val="dk1"/>
                </a:solidFill>
                <a:latin typeface="+mn-lt"/>
                <a:ea typeface="Roboto"/>
                <a:cs typeface="Roboto"/>
                <a:sym typeface="Roboto"/>
              </a:rPr>
              <a:t>La confiabilidad y la empatía tienen relaciones significativas con la satisfacción del consumidor de los servicios posventa automotriz de la empresa Toyota</a:t>
            </a:r>
            <a:endParaRPr sz="1100" dirty="0">
              <a:solidFill>
                <a:schemeClr val="dk1"/>
              </a:solidFill>
              <a:latin typeface="+mn-lt"/>
              <a:ea typeface="Roboto"/>
              <a:cs typeface="Roboto"/>
              <a:sym typeface="Roboto"/>
            </a:endParaRPr>
          </a:p>
        </p:txBody>
      </p:sp>
      <p:sp>
        <p:nvSpPr>
          <p:cNvPr id="217" name="Google Shape;757;p24">
            <a:extLst>
              <a:ext uri="{FF2B5EF4-FFF2-40B4-BE49-F238E27FC236}">
                <a16:creationId xmlns:a16="http://schemas.microsoft.com/office/drawing/2014/main" id="{5FC98AC3-C1C8-489F-A8DD-76CC77F52EFC}"/>
              </a:ext>
            </a:extLst>
          </p:cNvPr>
          <p:cNvSpPr txBox="1"/>
          <p:nvPr/>
        </p:nvSpPr>
        <p:spPr>
          <a:xfrm>
            <a:off x="312161" y="3875532"/>
            <a:ext cx="14553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300" b="1" dirty="0">
                <a:solidFill>
                  <a:schemeClr val="bg2"/>
                </a:solidFill>
                <a:latin typeface="+mj-lt"/>
                <a:ea typeface="Fira Sans Extra Condensed Medium"/>
                <a:cs typeface="Fira Sans Extra Condensed Medium"/>
                <a:sym typeface="Fira Sans Extra Condensed Medium"/>
              </a:rPr>
              <a:t>(Arellano, 2017) </a:t>
            </a:r>
            <a:endParaRPr sz="1300" b="1" dirty="0">
              <a:solidFill>
                <a:schemeClr val="bg2"/>
              </a:solidFill>
              <a:latin typeface="+mj-lt"/>
              <a:ea typeface="Fira Sans Extra Condensed Medium"/>
              <a:cs typeface="Fira Sans Extra Condensed Medium"/>
              <a:sym typeface="Fira Sans Extra Condensed Medium"/>
            </a:endParaRPr>
          </a:p>
        </p:txBody>
      </p:sp>
      <p:sp>
        <p:nvSpPr>
          <p:cNvPr id="219" name="Google Shape;757;p24">
            <a:extLst>
              <a:ext uri="{FF2B5EF4-FFF2-40B4-BE49-F238E27FC236}">
                <a16:creationId xmlns:a16="http://schemas.microsoft.com/office/drawing/2014/main" id="{E35498DA-40A4-42E8-AB72-3B9E34002FCC}"/>
              </a:ext>
            </a:extLst>
          </p:cNvPr>
          <p:cNvSpPr txBox="1"/>
          <p:nvPr/>
        </p:nvSpPr>
        <p:spPr>
          <a:xfrm>
            <a:off x="1893667" y="3932419"/>
            <a:ext cx="1644933" cy="34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None/>
              <a:defRPr sz="1300" b="1">
                <a:solidFill>
                  <a:schemeClr val="bg2"/>
                </a:solidFill>
                <a:latin typeface="+mj-lt"/>
                <a:ea typeface="Fira Sans Extra Condensed Medium"/>
                <a:cs typeface="Fira Sans Extra Condensed Medium"/>
              </a:defRPr>
            </a:lvl1pPr>
          </a:lstStyle>
          <a:p>
            <a:r>
              <a:rPr lang="es-EC" dirty="0">
                <a:sym typeface="Fira Sans Extra Condensed Medium"/>
              </a:rPr>
              <a:t>(</a:t>
            </a:r>
            <a:r>
              <a:rPr lang="es-EC" dirty="0" err="1">
                <a:sym typeface="Fira Sans Extra Condensed Medium"/>
              </a:rPr>
              <a:t>Famiyeh</a:t>
            </a:r>
            <a:r>
              <a:rPr lang="es-EC" dirty="0">
                <a:sym typeface="Fira Sans Extra Condensed Medium"/>
              </a:rPr>
              <a:t>, </a:t>
            </a:r>
            <a:r>
              <a:rPr lang="es-EC" dirty="0" err="1">
                <a:sym typeface="Fira Sans Extra Condensed Medium"/>
              </a:rPr>
              <a:t>Asante</a:t>
            </a:r>
            <a:r>
              <a:rPr lang="es-EC" dirty="0">
                <a:sym typeface="Fira Sans Extra Condensed Medium"/>
              </a:rPr>
              <a:t>, &amp; </a:t>
            </a:r>
            <a:r>
              <a:rPr lang="es-EC" dirty="0" err="1">
                <a:sym typeface="Fira Sans Extra Condensed Medium"/>
              </a:rPr>
              <a:t>Kwarteng</a:t>
            </a:r>
            <a:r>
              <a:rPr lang="es-EC" dirty="0">
                <a:sym typeface="Fira Sans Extra Condensed Medium"/>
              </a:rPr>
              <a:t>, 2018)</a:t>
            </a:r>
          </a:p>
        </p:txBody>
      </p:sp>
      <p:sp>
        <p:nvSpPr>
          <p:cNvPr id="220" name="Google Shape;757;p24">
            <a:extLst>
              <a:ext uri="{FF2B5EF4-FFF2-40B4-BE49-F238E27FC236}">
                <a16:creationId xmlns:a16="http://schemas.microsoft.com/office/drawing/2014/main" id="{F92A86A7-A971-48CA-969A-0FEA389762E4}"/>
              </a:ext>
            </a:extLst>
          </p:cNvPr>
          <p:cNvSpPr txBox="1"/>
          <p:nvPr/>
        </p:nvSpPr>
        <p:spPr>
          <a:xfrm>
            <a:off x="3652978" y="3690619"/>
            <a:ext cx="1610095" cy="805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1300" b="1">
                <a:solidFill>
                  <a:schemeClr val="bg2"/>
                </a:solidFill>
                <a:latin typeface="+mj-lt"/>
                <a:ea typeface="Fira Sans Extra Condensed Medium"/>
                <a:cs typeface="Fira Sans Extra Condensed Medium"/>
              </a:defRPr>
            </a:lvl1pPr>
          </a:lstStyle>
          <a:p>
            <a:r>
              <a:rPr lang="es-EC" dirty="0">
                <a:sym typeface="Fira Sans Extra Condensed Medium"/>
              </a:rPr>
              <a:t>(Ganga, Alarcón y </a:t>
            </a:r>
            <a:r>
              <a:rPr lang="es-EC" dirty="0" err="1">
                <a:sym typeface="Fira Sans Extra Condensed Medium"/>
              </a:rPr>
              <a:t>Pedraja</a:t>
            </a:r>
            <a:r>
              <a:rPr lang="es-EC" dirty="0">
                <a:sym typeface="Fira Sans Extra Condensed Medium"/>
              </a:rPr>
              <a:t>, 2019)</a:t>
            </a:r>
            <a:endParaRPr dirty="0">
              <a:sym typeface="Fira Sans Extra Condensed Medium"/>
            </a:endParaRPr>
          </a:p>
        </p:txBody>
      </p:sp>
      <p:sp>
        <p:nvSpPr>
          <p:cNvPr id="221" name="Google Shape;757;p24">
            <a:extLst>
              <a:ext uri="{FF2B5EF4-FFF2-40B4-BE49-F238E27FC236}">
                <a16:creationId xmlns:a16="http://schemas.microsoft.com/office/drawing/2014/main" id="{A1258796-A132-4A97-B734-836288633217}"/>
              </a:ext>
            </a:extLst>
          </p:cNvPr>
          <p:cNvSpPr txBox="1"/>
          <p:nvPr/>
        </p:nvSpPr>
        <p:spPr>
          <a:xfrm>
            <a:off x="7022645" y="3935017"/>
            <a:ext cx="1822168"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dirty="0">
                <a:solidFill>
                  <a:schemeClr val="bg2"/>
                </a:solidFill>
                <a:latin typeface="+mj-lt"/>
                <a:sym typeface="Fira Sans Extra Condensed Medium"/>
              </a:rPr>
              <a:t>(Roy, </a:t>
            </a:r>
            <a:r>
              <a:rPr lang="en-US" sz="1300" b="1" dirty="0" err="1">
                <a:solidFill>
                  <a:schemeClr val="bg2"/>
                </a:solidFill>
                <a:latin typeface="+mj-lt"/>
                <a:sym typeface="Fira Sans Extra Condensed Medium"/>
              </a:rPr>
              <a:t>Nayat</a:t>
            </a:r>
            <a:r>
              <a:rPr lang="en-US" sz="1300" b="1" dirty="0">
                <a:solidFill>
                  <a:schemeClr val="bg2"/>
                </a:solidFill>
                <a:latin typeface="+mj-lt"/>
                <a:sym typeface="Fira Sans Extra Condensed Medium"/>
              </a:rPr>
              <a:t>, </a:t>
            </a:r>
            <a:r>
              <a:rPr lang="en-US" sz="1300" b="1" dirty="0" err="1">
                <a:solidFill>
                  <a:schemeClr val="bg2"/>
                </a:solidFill>
                <a:latin typeface="+mj-lt"/>
                <a:sym typeface="Fira Sans Extra Condensed Medium"/>
              </a:rPr>
              <a:t>Fadil</a:t>
            </a:r>
            <a:r>
              <a:rPr lang="en-US" sz="1300" b="1" dirty="0">
                <a:solidFill>
                  <a:schemeClr val="bg2"/>
                </a:solidFill>
                <a:latin typeface="+mj-lt"/>
                <a:sym typeface="Fira Sans Extra Condensed Medium"/>
              </a:rPr>
              <a:t>, </a:t>
            </a:r>
            <a:r>
              <a:rPr lang="en-US" sz="1300" b="1" dirty="0" err="1">
                <a:solidFill>
                  <a:schemeClr val="bg2"/>
                </a:solidFill>
                <a:latin typeface="+mj-lt"/>
                <a:sym typeface="Fira Sans Extra Condensed Medium"/>
              </a:rPr>
              <a:t>Ardiansyah</a:t>
            </a:r>
            <a:r>
              <a:rPr lang="en-US" sz="1300" b="1" dirty="0">
                <a:solidFill>
                  <a:schemeClr val="bg2"/>
                </a:solidFill>
                <a:latin typeface="+mj-lt"/>
                <a:sym typeface="Fira Sans Extra Condensed Medium"/>
              </a:rPr>
              <a:t> &amp; </a:t>
            </a:r>
            <a:r>
              <a:rPr lang="en-US" sz="1300" b="1" dirty="0" err="1">
                <a:solidFill>
                  <a:schemeClr val="bg2"/>
                </a:solidFill>
                <a:latin typeface="+mj-lt"/>
                <a:sym typeface="Fira Sans Extra Condensed Medium"/>
              </a:rPr>
              <a:t>Ngurah</a:t>
            </a:r>
            <a:r>
              <a:rPr lang="en-US" sz="1300" b="1" dirty="0">
                <a:solidFill>
                  <a:schemeClr val="bg2"/>
                </a:solidFill>
                <a:latin typeface="+mj-lt"/>
                <a:sym typeface="Fira Sans Extra Condensed Medium"/>
              </a:rPr>
              <a:t>, 2021)</a:t>
            </a:r>
            <a:endParaRPr sz="1300" b="1" dirty="0">
              <a:solidFill>
                <a:schemeClr val="bg2"/>
              </a:solidFill>
              <a:latin typeface="+mj-lt"/>
              <a:sym typeface="Fira Sans Extra Condensed Medium"/>
            </a:endParaRPr>
          </a:p>
        </p:txBody>
      </p:sp>
      <p:sp>
        <p:nvSpPr>
          <p:cNvPr id="222" name="Google Shape;757;p24">
            <a:extLst>
              <a:ext uri="{FF2B5EF4-FFF2-40B4-BE49-F238E27FC236}">
                <a16:creationId xmlns:a16="http://schemas.microsoft.com/office/drawing/2014/main" id="{5F0B392B-3732-4FBD-A382-7B1FF91ABEA4}"/>
              </a:ext>
            </a:extLst>
          </p:cNvPr>
          <p:cNvSpPr txBox="1"/>
          <p:nvPr/>
        </p:nvSpPr>
        <p:spPr>
          <a:xfrm>
            <a:off x="5491160" y="3927224"/>
            <a:ext cx="1531485" cy="34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1300" b="1">
                <a:solidFill>
                  <a:schemeClr val="bg2"/>
                </a:solidFill>
                <a:latin typeface="+mj-lt"/>
                <a:ea typeface="Fira Sans Extra Condensed Medium"/>
                <a:cs typeface="Fira Sans Extra Condensed Medium"/>
              </a:defRPr>
            </a:lvl1pPr>
          </a:lstStyle>
          <a:p>
            <a:r>
              <a:rPr lang="es-EC" dirty="0">
                <a:sym typeface="Fira Sans Extra Condensed Medium"/>
              </a:rPr>
              <a:t> (</a:t>
            </a:r>
            <a:r>
              <a:rPr lang="es-EC" dirty="0" err="1">
                <a:sym typeface="Fira Sans Extra Condensed Medium"/>
              </a:rPr>
              <a:t>Verma</a:t>
            </a:r>
            <a:r>
              <a:rPr lang="es-EC" dirty="0">
                <a:sym typeface="Fira Sans Extra Condensed Medium"/>
              </a:rPr>
              <a:t>, Kumar, &amp; Sharma, 2020)</a:t>
            </a:r>
          </a:p>
        </p:txBody>
      </p:sp>
      <p:pic>
        <p:nvPicPr>
          <p:cNvPr id="223" name="Picture 2" descr="ESPE - Universidad de las Fuerzas Armadas | Sangolquí">
            <a:extLst>
              <a:ext uri="{FF2B5EF4-FFF2-40B4-BE49-F238E27FC236}">
                <a16:creationId xmlns:a16="http://schemas.microsoft.com/office/drawing/2014/main" id="{2A39B919-BC38-403D-827D-77E0D5A12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29" y="52921"/>
            <a:ext cx="1053957" cy="29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75" name="Google Shape;1095;p58">
            <a:extLst>
              <a:ext uri="{FF2B5EF4-FFF2-40B4-BE49-F238E27FC236}">
                <a16:creationId xmlns:a16="http://schemas.microsoft.com/office/drawing/2014/main" id="{AF45278E-E386-49A5-8EEB-C4B5F2F2BA77}"/>
              </a:ext>
            </a:extLst>
          </p:cNvPr>
          <p:cNvSpPr txBox="1">
            <a:spLocks noGrp="1"/>
          </p:cNvSpPr>
          <p:nvPr>
            <p:ph type="title"/>
          </p:nvPr>
        </p:nvSpPr>
        <p:spPr>
          <a:xfrm>
            <a:off x="2596950" y="546481"/>
            <a:ext cx="3950100" cy="531900"/>
          </a:xfrm>
          <a:prstGeom prst="rect">
            <a:avLst/>
          </a:prstGeom>
        </p:spPr>
        <p:txBody>
          <a:bodyPr spcFirstLastPara="1" wrap="square" lIns="91425" tIns="91425" rIns="91425" bIns="91425" anchor="t" anchorCtr="0">
            <a:noAutofit/>
          </a:bodyPr>
          <a:lstStyle/>
          <a:p>
            <a:r>
              <a:rPr lang="es-EC" sz="2400" dirty="0"/>
              <a:t>Decisión de compra</a:t>
            </a:r>
          </a:p>
        </p:txBody>
      </p:sp>
      <p:sp>
        <p:nvSpPr>
          <p:cNvPr id="76" name="Google Shape;883;p51">
            <a:extLst>
              <a:ext uri="{FF2B5EF4-FFF2-40B4-BE49-F238E27FC236}">
                <a16:creationId xmlns:a16="http://schemas.microsoft.com/office/drawing/2014/main" id="{767EEF2A-3FEA-49AB-A7BF-5BFE18926464}"/>
              </a:ext>
            </a:extLst>
          </p:cNvPr>
          <p:cNvSpPr txBox="1">
            <a:spLocks/>
          </p:cNvSpPr>
          <p:nvPr/>
        </p:nvSpPr>
        <p:spPr>
          <a:xfrm>
            <a:off x="-424" y="-9725"/>
            <a:ext cx="9144424" cy="4161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defRPr sz="2600" b="1">
                <a:solidFill>
                  <a:srgbClr val="000000"/>
                </a:solidFill>
                <a:latin typeface="Montserrat" panose="00000500000000000000" pitchFamily="2" charset="0"/>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de" dirty="0"/>
              <a:t>Capítulo 1: </a:t>
            </a:r>
            <a:r>
              <a:rPr lang="de"/>
              <a:t>Marco referencial</a:t>
            </a:r>
            <a:endParaRPr lang="de" dirty="0"/>
          </a:p>
        </p:txBody>
      </p:sp>
      <p:pic>
        <p:nvPicPr>
          <p:cNvPr id="26" name="Picture 2" descr="ESPE - Universidad de las Fuerzas Armadas | Sangolquí">
            <a:extLst>
              <a:ext uri="{FF2B5EF4-FFF2-40B4-BE49-F238E27FC236}">
                <a16:creationId xmlns:a16="http://schemas.microsoft.com/office/drawing/2014/main" id="{3E392B21-BB15-4EF0-A380-9CF7CAFC0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060" y="4675948"/>
            <a:ext cx="1053957" cy="29089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Google Shape;1682;p36">
            <a:extLst>
              <a:ext uri="{FF2B5EF4-FFF2-40B4-BE49-F238E27FC236}">
                <a16:creationId xmlns:a16="http://schemas.microsoft.com/office/drawing/2014/main" id="{C64E1713-CB07-45A8-BCCD-421928BD3549}"/>
              </a:ext>
            </a:extLst>
          </p:cNvPr>
          <p:cNvCxnSpPr/>
          <p:nvPr/>
        </p:nvCxnSpPr>
        <p:spPr>
          <a:xfrm>
            <a:off x="4593797" y="1269694"/>
            <a:ext cx="0" cy="3551700"/>
          </a:xfrm>
          <a:prstGeom prst="straightConnector1">
            <a:avLst/>
          </a:prstGeom>
          <a:noFill/>
          <a:ln w="19050" cap="flat" cmpd="sng">
            <a:solidFill>
              <a:schemeClr val="dk1"/>
            </a:solidFill>
            <a:prstDash val="solid"/>
            <a:round/>
            <a:headEnd type="oval" w="med" len="med"/>
            <a:tailEnd type="oval" w="med" len="med"/>
          </a:ln>
        </p:spPr>
      </p:cxnSp>
      <p:sp>
        <p:nvSpPr>
          <p:cNvPr id="30" name="Google Shape;1685;p36">
            <a:extLst>
              <a:ext uri="{FF2B5EF4-FFF2-40B4-BE49-F238E27FC236}">
                <a16:creationId xmlns:a16="http://schemas.microsoft.com/office/drawing/2014/main" id="{6355D24C-7E58-4044-B9D9-6C1809846044}"/>
              </a:ext>
            </a:extLst>
          </p:cNvPr>
          <p:cNvSpPr/>
          <p:nvPr/>
        </p:nvSpPr>
        <p:spPr>
          <a:xfrm>
            <a:off x="3126489" y="1584394"/>
            <a:ext cx="1121400" cy="374700"/>
          </a:xfrm>
          <a:prstGeom prst="rect">
            <a:avLst/>
          </a:prstGeom>
          <a:solidFill>
            <a:schemeClr val="accent6">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Medium"/>
              </a:rPr>
              <a:t>2017</a:t>
            </a:r>
            <a:endParaRPr sz="1800" b="1" dirty="0">
              <a:solidFill>
                <a:schemeClr val="bg2"/>
              </a:solidFill>
              <a:latin typeface="Montserrat" panose="00000500000000000000" pitchFamily="2" charset="0"/>
              <a:sym typeface="Fira Sans Extra Condensed Medium"/>
            </a:endParaRPr>
          </a:p>
        </p:txBody>
      </p:sp>
      <p:sp>
        <p:nvSpPr>
          <p:cNvPr id="31" name="Google Shape;1686;p36">
            <a:extLst>
              <a:ext uri="{FF2B5EF4-FFF2-40B4-BE49-F238E27FC236}">
                <a16:creationId xmlns:a16="http://schemas.microsoft.com/office/drawing/2014/main" id="{A55439A6-87E3-4E10-89CD-32F2387E1BD5}"/>
              </a:ext>
            </a:extLst>
          </p:cNvPr>
          <p:cNvSpPr/>
          <p:nvPr/>
        </p:nvSpPr>
        <p:spPr>
          <a:xfrm>
            <a:off x="4412285" y="1590244"/>
            <a:ext cx="363000" cy="363000"/>
          </a:xfrm>
          <a:prstGeom prst="ellipse">
            <a:avLst/>
          </a:prstGeom>
          <a:solidFill>
            <a:schemeClr val="accent6">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a:solidFill>
                  <a:schemeClr val="bg2"/>
                </a:solidFill>
                <a:latin typeface="Montserrat" panose="00000500000000000000" pitchFamily="2" charset="0"/>
                <a:sym typeface="Fira Sans Extra Condensed SemiBold"/>
              </a:rPr>
              <a:t>1</a:t>
            </a:r>
            <a:endParaRPr sz="1800" b="1">
              <a:solidFill>
                <a:schemeClr val="bg2"/>
              </a:solidFill>
              <a:latin typeface="Montserrat" panose="00000500000000000000" pitchFamily="2" charset="0"/>
              <a:sym typeface="Fira Sans Extra Condensed SemiBold"/>
            </a:endParaRPr>
          </a:p>
        </p:txBody>
      </p:sp>
      <p:sp>
        <p:nvSpPr>
          <p:cNvPr id="32" name="Google Shape;1687;p36">
            <a:extLst>
              <a:ext uri="{FF2B5EF4-FFF2-40B4-BE49-F238E27FC236}">
                <a16:creationId xmlns:a16="http://schemas.microsoft.com/office/drawing/2014/main" id="{2F746532-6ECB-4DC7-87DF-0789CD01B8C4}"/>
              </a:ext>
            </a:extLst>
          </p:cNvPr>
          <p:cNvSpPr txBox="1"/>
          <p:nvPr/>
        </p:nvSpPr>
        <p:spPr>
          <a:xfrm>
            <a:off x="177864" y="1433631"/>
            <a:ext cx="2913747" cy="87327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S" sz="1100" dirty="0">
                <a:solidFill>
                  <a:schemeClr val="dk1"/>
                </a:solidFill>
                <a:latin typeface="+mn-lt"/>
                <a:ea typeface="Roboto"/>
                <a:cs typeface="Roboto"/>
                <a:sym typeface="Roboto"/>
              </a:rPr>
              <a:t>El nivel de ingresos influye significativamente en su decisión de consumo</a:t>
            </a:r>
          </a:p>
          <a:p>
            <a:pPr algn="r"/>
            <a:r>
              <a:rPr lang="en-US" sz="1100" b="1" dirty="0">
                <a:solidFill>
                  <a:schemeClr val="dk1"/>
                </a:solidFill>
                <a:latin typeface="+mn-lt"/>
                <a:ea typeface="Roboto"/>
                <a:cs typeface="Roboto"/>
                <a:sym typeface="Roboto"/>
              </a:rPr>
              <a:t>(</a:t>
            </a:r>
            <a:r>
              <a:rPr lang="en-US" sz="1100" b="1" dirty="0" err="1">
                <a:solidFill>
                  <a:schemeClr val="dk1"/>
                </a:solidFill>
                <a:latin typeface="+mn-lt"/>
                <a:ea typeface="Roboto"/>
                <a:cs typeface="Roboto"/>
                <a:sym typeface="Roboto"/>
              </a:rPr>
              <a:t>Saritas</a:t>
            </a:r>
            <a:r>
              <a:rPr lang="en-US" sz="1100" b="1" dirty="0">
                <a:solidFill>
                  <a:schemeClr val="dk1"/>
                </a:solidFill>
                <a:latin typeface="+mn-lt"/>
                <a:ea typeface="Roboto"/>
                <a:cs typeface="Roboto"/>
                <a:sym typeface="Roboto"/>
              </a:rPr>
              <a:t> &amp; </a:t>
            </a:r>
            <a:r>
              <a:rPr lang="en-US" sz="1100" b="1" dirty="0" err="1">
                <a:solidFill>
                  <a:schemeClr val="dk1"/>
                </a:solidFill>
                <a:latin typeface="+mn-lt"/>
                <a:ea typeface="Roboto"/>
                <a:cs typeface="Roboto"/>
                <a:sym typeface="Roboto"/>
              </a:rPr>
              <a:t>Penez</a:t>
            </a:r>
            <a:r>
              <a:rPr lang="en-US" sz="1100" b="1" dirty="0">
                <a:solidFill>
                  <a:schemeClr val="dk1"/>
                </a:solidFill>
                <a:latin typeface="+mn-lt"/>
                <a:ea typeface="Roboto"/>
                <a:cs typeface="Roboto"/>
                <a:sym typeface="Roboto"/>
              </a:rPr>
              <a:t>, 2017)</a:t>
            </a:r>
            <a:r>
              <a:rPr lang="es-ES" sz="1100" dirty="0">
                <a:solidFill>
                  <a:schemeClr val="dk1"/>
                </a:solidFill>
                <a:latin typeface="+mn-lt"/>
                <a:ea typeface="Roboto"/>
                <a:cs typeface="Roboto"/>
                <a:sym typeface="Roboto"/>
              </a:rPr>
              <a:t> </a:t>
            </a:r>
            <a:endParaRPr lang="en-US" sz="1100" dirty="0">
              <a:latin typeface="+mn-lt"/>
              <a:ea typeface="Roboto"/>
              <a:cs typeface="Roboto"/>
              <a:sym typeface="Roboto"/>
            </a:endParaRPr>
          </a:p>
        </p:txBody>
      </p:sp>
      <p:sp>
        <p:nvSpPr>
          <p:cNvPr id="38" name="Google Shape;1693;p36">
            <a:extLst>
              <a:ext uri="{FF2B5EF4-FFF2-40B4-BE49-F238E27FC236}">
                <a16:creationId xmlns:a16="http://schemas.microsoft.com/office/drawing/2014/main" id="{8F59DDFD-5B6B-4FEE-BB31-DE0035469BFB}"/>
              </a:ext>
            </a:extLst>
          </p:cNvPr>
          <p:cNvSpPr/>
          <p:nvPr/>
        </p:nvSpPr>
        <p:spPr>
          <a:xfrm flipH="1">
            <a:off x="4939693" y="3495094"/>
            <a:ext cx="1121400" cy="374700"/>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Medium"/>
              </a:rPr>
              <a:t>2020</a:t>
            </a:r>
            <a:endParaRPr sz="1800" b="1" dirty="0">
              <a:solidFill>
                <a:schemeClr val="bg2"/>
              </a:solidFill>
              <a:latin typeface="Montserrat" panose="00000500000000000000" pitchFamily="2" charset="0"/>
              <a:sym typeface="Fira Sans Extra Condensed Medium"/>
            </a:endParaRPr>
          </a:p>
        </p:txBody>
      </p:sp>
      <p:sp>
        <p:nvSpPr>
          <p:cNvPr id="39" name="Google Shape;1694;p36">
            <a:extLst>
              <a:ext uri="{FF2B5EF4-FFF2-40B4-BE49-F238E27FC236}">
                <a16:creationId xmlns:a16="http://schemas.microsoft.com/office/drawing/2014/main" id="{0A8A46A2-624E-404C-9998-E8DB13A977F1}"/>
              </a:ext>
            </a:extLst>
          </p:cNvPr>
          <p:cNvSpPr/>
          <p:nvPr/>
        </p:nvSpPr>
        <p:spPr>
          <a:xfrm flipH="1">
            <a:off x="4412297" y="3500944"/>
            <a:ext cx="363000" cy="363000"/>
          </a:xfrm>
          <a:prstGeom prst="ellipse">
            <a:avLst/>
          </a:prstGeom>
          <a:solidFill>
            <a:schemeClr val="accent6">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a:solidFill>
                  <a:schemeClr val="bg2"/>
                </a:solidFill>
                <a:latin typeface="Montserrat" panose="00000500000000000000" pitchFamily="2" charset="0"/>
                <a:sym typeface="Fira Sans Extra Condensed SemiBold"/>
              </a:rPr>
              <a:t>4</a:t>
            </a:r>
            <a:endParaRPr sz="1800" b="1">
              <a:solidFill>
                <a:schemeClr val="bg2"/>
              </a:solidFill>
              <a:latin typeface="Montserrat" panose="00000500000000000000" pitchFamily="2" charset="0"/>
              <a:sym typeface="Fira Sans Extra Condensed SemiBold"/>
            </a:endParaRPr>
          </a:p>
        </p:txBody>
      </p:sp>
      <p:sp>
        <p:nvSpPr>
          <p:cNvPr id="40" name="Google Shape;1695;p36">
            <a:extLst>
              <a:ext uri="{FF2B5EF4-FFF2-40B4-BE49-F238E27FC236}">
                <a16:creationId xmlns:a16="http://schemas.microsoft.com/office/drawing/2014/main" id="{2DE70F87-5639-4C4C-9886-47C8BE392604}"/>
              </a:ext>
            </a:extLst>
          </p:cNvPr>
          <p:cNvSpPr txBox="1"/>
          <p:nvPr/>
        </p:nvSpPr>
        <p:spPr>
          <a:xfrm flipH="1">
            <a:off x="6147525" y="3257267"/>
            <a:ext cx="2645967" cy="90620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1100" dirty="0">
                <a:latin typeface="+mn-lt"/>
                <a:ea typeface="Times New Roman" panose="02020603050405020304" pitchFamily="18" charset="0"/>
              </a:rPr>
              <a:t>El marketing influyen significativamente en la decisión de compra de en la tienda oficial de los talleres automotrices.</a:t>
            </a:r>
          </a:p>
          <a:p>
            <a:pPr marL="0" lvl="0" indent="0" rtl="0">
              <a:spcBef>
                <a:spcPts val="0"/>
              </a:spcBef>
              <a:spcAft>
                <a:spcPts val="0"/>
              </a:spcAft>
              <a:buNone/>
            </a:pPr>
            <a:r>
              <a:rPr lang="es-ES" sz="1100" b="1" dirty="0">
                <a:solidFill>
                  <a:schemeClr val="dk1"/>
                </a:solidFill>
                <a:latin typeface="+mn-lt"/>
                <a:ea typeface="Roboto"/>
                <a:cs typeface="Roboto"/>
                <a:sym typeface="Roboto"/>
              </a:rPr>
              <a:t>(</a:t>
            </a:r>
            <a:r>
              <a:rPr lang="es-ES" sz="1100" b="1" dirty="0" err="1">
                <a:solidFill>
                  <a:schemeClr val="dk1"/>
                </a:solidFill>
                <a:latin typeface="+mn-lt"/>
                <a:ea typeface="Roboto"/>
                <a:cs typeface="Roboto"/>
                <a:sym typeface="Roboto"/>
              </a:rPr>
              <a:t>Pradipta</a:t>
            </a:r>
            <a:r>
              <a:rPr lang="es-ES" sz="1100" b="1" dirty="0">
                <a:solidFill>
                  <a:schemeClr val="dk1"/>
                </a:solidFill>
                <a:latin typeface="+mn-lt"/>
                <a:ea typeface="Roboto"/>
                <a:cs typeface="Roboto"/>
                <a:sym typeface="Roboto"/>
              </a:rPr>
              <a:t>, </a:t>
            </a:r>
            <a:r>
              <a:rPr lang="es-ES" sz="1100" b="1" dirty="0" err="1">
                <a:solidFill>
                  <a:schemeClr val="dk1"/>
                </a:solidFill>
                <a:latin typeface="+mn-lt"/>
                <a:ea typeface="Roboto"/>
                <a:cs typeface="Roboto"/>
                <a:sym typeface="Roboto"/>
              </a:rPr>
              <a:t>Maulana</a:t>
            </a:r>
            <a:r>
              <a:rPr lang="es-ES" sz="1100" b="1" dirty="0">
                <a:solidFill>
                  <a:schemeClr val="dk1"/>
                </a:solidFill>
                <a:latin typeface="+mn-lt"/>
                <a:ea typeface="Roboto"/>
                <a:cs typeface="Roboto"/>
                <a:sym typeface="Roboto"/>
              </a:rPr>
              <a:t> y </a:t>
            </a:r>
            <a:r>
              <a:rPr lang="es-ES" sz="1100" b="1" dirty="0" err="1">
                <a:solidFill>
                  <a:schemeClr val="dk1"/>
                </a:solidFill>
                <a:latin typeface="+mn-lt"/>
                <a:ea typeface="Roboto"/>
                <a:cs typeface="Roboto"/>
                <a:sym typeface="Roboto"/>
              </a:rPr>
              <a:t>Sanjaya</a:t>
            </a:r>
            <a:r>
              <a:rPr lang="es-ES" sz="1100" b="1" dirty="0">
                <a:solidFill>
                  <a:schemeClr val="dk1"/>
                </a:solidFill>
                <a:latin typeface="+mn-lt"/>
                <a:ea typeface="Roboto"/>
                <a:cs typeface="Roboto"/>
                <a:sym typeface="Roboto"/>
              </a:rPr>
              <a:t>, 2020)</a:t>
            </a:r>
          </a:p>
        </p:txBody>
      </p:sp>
      <p:sp>
        <p:nvSpPr>
          <p:cNvPr id="48" name="Google Shape;1703;p36">
            <a:extLst>
              <a:ext uri="{FF2B5EF4-FFF2-40B4-BE49-F238E27FC236}">
                <a16:creationId xmlns:a16="http://schemas.microsoft.com/office/drawing/2014/main" id="{F844437A-E50C-405D-B2BB-28ACD52468AB}"/>
              </a:ext>
            </a:extLst>
          </p:cNvPr>
          <p:cNvSpPr/>
          <p:nvPr/>
        </p:nvSpPr>
        <p:spPr>
          <a:xfrm>
            <a:off x="3126489" y="2858194"/>
            <a:ext cx="1121400" cy="3747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Medium"/>
              </a:rPr>
              <a:t>2019</a:t>
            </a:r>
            <a:endParaRPr sz="1800" b="1" dirty="0">
              <a:solidFill>
                <a:schemeClr val="bg2"/>
              </a:solidFill>
              <a:latin typeface="Montserrat" panose="00000500000000000000" pitchFamily="2" charset="0"/>
              <a:sym typeface="Fira Sans Extra Condensed Medium"/>
            </a:endParaRPr>
          </a:p>
        </p:txBody>
      </p:sp>
      <p:sp>
        <p:nvSpPr>
          <p:cNvPr id="49" name="Google Shape;1704;p36">
            <a:extLst>
              <a:ext uri="{FF2B5EF4-FFF2-40B4-BE49-F238E27FC236}">
                <a16:creationId xmlns:a16="http://schemas.microsoft.com/office/drawing/2014/main" id="{38380560-5630-4E85-B55C-E7524E5F360C}"/>
              </a:ext>
            </a:extLst>
          </p:cNvPr>
          <p:cNvSpPr/>
          <p:nvPr/>
        </p:nvSpPr>
        <p:spPr>
          <a:xfrm>
            <a:off x="4412285" y="2864044"/>
            <a:ext cx="363000" cy="3630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SemiBold"/>
              </a:rPr>
              <a:t>3</a:t>
            </a:r>
            <a:endParaRPr sz="1800" b="1" dirty="0">
              <a:solidFill>
                <a:schemeClr val="bg2"/>
              </a:solidFill>
              <a:latin typeface="Montserrat" panose="00000500000000000000" pitchFamily="2" charset="0"/>
              <a:sym typeface="Fira Sans Extra Condensed SemiBold"/>
            </a:endParaRPr>
          </a:p>
        </p:txBody>
      </p:sp>
      <p:sp>
        <p:nvSpPr>
          <p:cNvPr id="50" name="Google Shape;1705;p36">
            <a:extLst>
              <a:ext uri="{FF2B5EF4-FFF2-40B4-BE49-F238E27FC236}">
                <a16:creationId xmlns:a16="http://schemas.microsoft.com/office/drawing/2014/main" id="{495E8507-1F5E-40F2-9466-4411828073A9}"/>
              </a:ext>
            </a:extLst>
          </p:cNvPr>
          <p:cNvSpPr txBox="1"/>
          <p:nvPr/>
        </p:nvSpPr>
        <p:spPr>
          <a:xfrm>
            <a:off x="249983" y="2599390"/>
            <a:ext cx="2833378" cy="954028"/>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S" sz="1100" dirty="0">
                <a:solidFill>
                  <a:schemeClr val="dk1"/>
                </a:solidFill>
                <a:latin typeface="+mn-lt"/>
                <a:ea typeface="Roboto"/>
                <a:cs typeface="Roboto"/>
                <a:sym typeface="Roboto"/>
              </a:rPr>
              <a:t>La decisión de compra de viajes turísticos, consideraron que la elección es influenciada por la seguridad que tendrá el viaje en Brasil.</a:t>
            </a:r>
            <a:endParaRPr lang="es-ES" sz="1100" b="1" dirty="0">
              <a:solidFill>
                <a:schemeClr val="dk1"/>
              </a:solidFill>
              <a:latin typeface="+mn-lt"/>
              <a:ea typeface="Roboto"/>
              <a:cs typeface="Roboto"/>
              <a:sym typeface="Roboto"/>
            </a:endParaRPr>
          </a:p>
          <a:p>
            <a:pPr marL="0" lvl="0" indent="0" algn="r" rtl="0">
              <a:spcBef>
                <a:spcPts val="0"/>
              </a:spcBef>
              <a:spcAft>
                <a:spcPts val="0"/>
              </a:spcAft>
              <a:buNone/>
            </a:pPr>
            <a:r>
              <a:rPr lang="en-US" sz="1100" b="1" dirty="0">
                <a:solidFill>
                  <a:schemeClr val="dk1"/>
                </a:solidFill>
                <a:latin typeface="+mn-lt"/>
                <a:ea typeface="Roboto"/>
                <a:cs typeface="Roboto"/>
                <a:sym typeface="Roboto"/>
              </a:rPr>
              <a:t>(</a:t>
            </a:r>
            <a:r>
              <a:rPr lang="en-US" sz="1100" b="1" dirty="0" err="1">
                <a:solidFill>
                  <a:schemeClr val="dk1"/>
                </a:solidFill>
                <a:latin typeface="+mn-lt"/>
                <a:ea typeface="Roboto"/>
                <a:cs typeface="Roboto"/>
                <a:sym typeface="Roboto"/>
              </a:rPr>
              <a:t>Possebon</a:t>
            </a:r>
            <a:r>
              <a:rPr lang="en-US" sz="1100" b="1" dirty="0">
                <a:solidFill>
                  <a:schemeClr val="dk1"/>
                </a:solidFill>
                <a:latin typeface="+mn-lt"/>
                <a:ea typeface="Roboto"/>
                <a:cs typeface="Roboto"/>
                <a:sym typeface="Roboto"/>
              </a:rPr>
              <a:t>, Cervi y </a:t>
            </a:r>
            <a:r>
              <a:rPr lang="en-US" sz="1100" b="1" dirty="0" err="1">
                <a:solidFill>
                  <a:schemeClr val="dk1"/>
                </a:solidFill>
                <a:latin typeface="+mn-lt"/>
                <a:ea typeface="Roboto"/>
                <a:cs typeface="Roboto"/>
                <a:sym typeface="Roboto"/>
              </a:rPr>
              <a:t>Knebel</a:t>
            </a:r>
            <a:r>
              <a:rPr lang="en-US" sz="1100" b="1" dirty="0">
                <a:solidFill>
                  <a:schemeClr val="dk1"/>
                </a:solidFill>
                <a:latin typeface="+mn-lt"/>
                <a:ea typeface="Roboto"/>
                <a:cs typeface="Roboto"/>
                <a:sym typeface="Roboto"/>
              </a:rPr>
              <a:t>, 2019)</a:t>
            </a:r>
          </a:p>
        </p:txBody>
      </p:sp>
      <p:sp>
        <p:nvSpPr>
          <p:cNvPr id="54" name="Google Shape;1709;p36">
            <a:extLst>
              <a:ext uri="{FF2B5EF4-FFF2-40B4-BE49-F238E27FC236}">
                <a16:creationId xmlns:a16="http://schemas.microsoft.com/office/drawing/2014/main" id="{612202E9-37EE-4834-967E-71165FCE6936}"/>
              </a:ext>
            </a:extLst>
          </p:cNvPr>
          <p:cNvSpPr/>
          <p:nvPr/>
        </p:nvSpPr>
        <p:spPr>
          <a:xfrm flipH="1">
            <a:off x="4939693" y="2221294"/>
            <a:ext cx="1121400" cy="3747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bg2"/>
                </a:solidFill>
                <a:latin typeface="Montserrat" panose="00000500000000000000" pitchFamily="2" charset="0"/>
                <a:ea typeface="Fira Sans Extra Condensed Medium"/>
                <a:cs typeface="Fira Sans Extra Condensed Medium"/>
                <a:sym typeface="Fira Sans Extra Condensed Medium"/>
              </a:rPr>
              <a:t>2018</a:t>
            </a:r>
            <a:endParaRPr b="1" dirty="0">
              <a:solidFill>
                <a:schemeClr val="bg2"/>
              </a:solidFill>
              <a:latin typeface="Montserrat" panose="00000500000000000000" pitchFamily="2" charset="0"/>
              <a:ea typeface="Fira Sans Extra Condensed Medium"/>
              <a:cs typeface="Fira Sans Extra Condensed Medium"/>
              <a:sym typeface="Fira Sans Extra Condensed Medium"/>
            </a:endParaRPr>
          </a:p>
        </p:txBody>
      </p:sp>
      <p:sp>
        <p:nvSpPr>
          <p:cNvPr id="55" name="Google Shape;1710;p36">
            <a:extLst>
              <a:ext uri="{FF2B5EF4-FFF2-40B4-BE49-F238E27FC236}">
                <a16:creationId xmlns:a16="http://schemas.microsoft.com/office/drawing/2014/main" id="{6AB18008-F2E9-424C-A1C9-0AA5F1BF0B99}"/>
              </a:ext>
            </a:extLst>
          </p:cNvPr>
          <p:cNvSpPr/>
          <p:nvPr/>
        </p:nvSpPr>
        <p:spPr>
          <a:xfrm flipH="1">
            <a:off x="4412297" y="2227144"/>
            <a:ext cx="363000" cy="3630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solidFill>
                  <a:schemeClr val="bg2"/>
                </a:solidFill>
                <a:latin typeface="Montserrat" panose="00000500000000000000" pitchFamily="2" charset="0"/>
                <a:sym typeface="Fira Sans Extra Condensed SemiBold"/>
              </a:rPr>
              <a:t>2</a:t>
            </a:r>
            <a:endParaRPr sz="1600" b="1" dirty="0">
              <a:solidFill>
                <a:schemeClr val="bg2"/>
              </a:solidFill>
              <a:latin typeface="Montserrat" panose="00000500000000000000" pitchFamily="2" charset="0"/>
              <a:sym typeface="Fira Sans Extra Condensed SemiBold"/>
            </a:endParaRPr>
          </a:p>
        </p:txBody>
      </p:sp>
      <p:sp>
        <p:nvSpPr>
          <p:cNvPr id="56" name="Google Shape;1711;p36">
            <a:extLst>
              <a:ext uri="{FF2B5EF4-FFF2-40B4-BE49-F238E27FC236}">
                <a16:creationId xmlns:a16="http://schemas.microsoft.com/office/drawing/2014/main" id="{D2BA4919-96DA-4F01-8973-86B08B320CFC}"/>
              </a:ext>
            </a:extLst>
          </p:cNvPr>
          <p:cNvSpPr txBox="1"/>
          <p:nvPr/>
        </p:nvSpPr>
        <p:spPr>
          <a:xfrm flipH="1">
            <a:off x="6162530" y="1953244"/>
            <a:ext cx="2535967" cy="72265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1100" dirty="0">
                <a:latin typeface="+mn-lt"/>
                <a:ea typeface="Times New Roman" panose="02020603050405020304" pitchFamily="18" charset="0"/>
              </a:rPr>
              <a:t>L</a:t>
            </a:r>
            <a:r>
              <a:rPr lang="es-ES" sz="1100" dirty="0">
                <a:effectLst/>
                <a:latin typeface="+mn-lt"/>
                <a:ea typeface="Times New Roman" panose="02020603050405020304" pitchFamily="18" charset="0"/>
              </a:rPr>
              <a:t>os beneficios de la salud afectan de manera positiva la intención de compra por comida orgánica.</a:t>
            </a:r>
          </a:p>
          <a:p>
            <a:pPr marL="0" lvl="0" indent="0" rtl="0">
              <a:spcBef>
                <a:spcPts val="0"/>
              </a:spcBef>
              <a:spcAft>
                <a:spcPts val="0"/>
              </a:spcAft>
              <a:buNone/>
            </a:pPr>
            <a:r>
              <a:rPr lang="es-EC" sz="1100" dirty="0">
                <a:solidFill>
                  <a:schemeClr val="dk1"/>
                </a:solidFill>
                <a:latin typeface="+mn-lt"/>
                <a:ea typeface="Roboto"/>
                <a:cs typeface="Roboto"/>
                <a:sym typeface="Roboto"/>
              </a:rPr>
              <a:t> </a:t>
            </a:r>
            <a:r>
              <a:rPr lang="es-EC" sz="1100" b="1" dirty="0">
                <a:solidFill>
                  <a:schemeClr val="dk1"/>
                </a:solidFill>
                <a:latin typeface="+mn-lt"/>
                <a:ea typeface="Roboto"/>
                <a:cs typeface="Roboto"/>
                <a:sym typeface="Roboto"/>
              </a:rPr>
              <a:t>(Farías, 2018).</a:t>
            </a:r>
            <a:endParaRPr sz="1100" b="1" dirty="0">
              <a:solidFill>
                <a:schemeClr val="dk1"/>
              </a:solidFill>
              <a:latin typeface="+mn-lt"/>
              <a:ea typeface="Roboto"/>
              <a:cs typeface="Roboto"/>
              <a:sym typeface="Roboto"/>
            </a:endParaRPr>
          </a:p>
        </p:txBody>
      </p:sp>
      <p:sp>
        <p:nvSpPr>
          <p:cNvPr id="62" name="Google Shape;1717;p36">
            <a:extLst>
              <a:ext uri="{FF2B5EF4-FFF2-40B4-BE49-F238E27FC236}">
                <a16:creationId xmlns:a16="http://schemas.microsoft.com/office/drawing/2014/main" id="{2326FEC0-D14B-4F4A-9892-147181ADB7E5}"/>
              </a:ext>
            </a:extLst>
          </p:cNvPr>
          <p:cNvSpPr/>
          <p:nvPr/>
        </p:nvSpPr>
        <p:spPr>
          <a:xfrm>
            <a:off x="3126489" y="4131994"/>
            <a:ext cx="1121400" cy="374700"/>
          </a:xfrm>
          <a:prstGeom prst="rect">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Medium"/>
              </a:rPr>
              <a:t>2021</a:t>
            </a:r>
            <a:endParaRPr sz="1800" b="1" dirty="0">
              <a:solidFill>
                <a:schemeClr val="bg2"/>
              </a:solidFill>
              <a:latin typeface="Montserrat" panose="00000500000000000000" pitchFamily="2" charset="0"/>
              <a:sym typeface="Fira Sans Extra Condensed Medium"/>
            </a:endParaRPr>
          </a:p>
        </p:txBody>
      </p:sp>
      <p:sp>
        <p:nvSpPr>
          <p:cNvPr id="63" name="Google Shape;1718;p36">
            <a:extLst>
              <a:ext uri="{FF2B5EF4-FFF2-40B4-BE49-F238E27FC236}">
                <a16:creationId xmlns:a16="http://schemas.microsoft.com/office/drawing/2014/main" id="{829E840A-94BD-4DC9-9EB1-5F87564ECD8F}"/>
              </a:ext>
            </a:extLst>
          </p:cNvPr>
          <p:cNvSpPr/>
          <p:nvPr/>
        </p:nvSpPr>
        <p:spPr>
          <a:xfrm>
            <a:off x="4412285" y="4137844"/>
            <a:ext cx="363000" cy="363000"/>
          </a:xfrm>
          <a:prstGeom prst="ellipse">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bg2"/>
                </a:solidFill>
                <a:latin typeface="Montserrat" panose="00000500000000000000" pitchFamily="2" charset="0"/>
                <a:sym typeface="Fira Sans Extra Condensed SemiBold"/>
              </a:rPr>
              <a:t>5</a:t>
            </a:r>
            <a:endParaRPr sz="1800" b="1" dirty="0">
              <a:solidFill>
                <a:schemeClr val="bg2"/>
              </a:solidFill>
              <a:latin typeface="Montserrat" panose="00000500000000000000" pitchFamily="2" charset="0"/>
              <a:sym typeface="Fira Sans Extra Condensed SemiBold"/>
            </a:endParaRPr>
          </a:p>
        </p:txBody>
      </p:sp>
      <p:sp>
        <p:nvSpPr>
          <p:cNvPr id="64" name="Google Shape;1719;p36">
            <a:extLst>
              <a:ext uri="{FF2B5EF4-FFF2-40B4-BE49-F238E27FC236}">
                <a16:creationId xmlns:a16="http://schemas.microsoft.com/office/drawing/2014/main" id="{FA210AD5-7D8F-45A9-94D5-A73CD9409D4D}"/>
              </a:ext>
            </a:extLst>
          </p:cNvPr>
          <p:cNvSpPr txBox="1"/>
          <p:nvPr/>
        </p:nvSpPr>
        <p:spPr>
          <a:xfrm>
            <a:off x="249983" y="3795747"/>
            <a:ext cx="2804851" cy="1195268"/>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S" sz="1100" dirty="0">
                <a:solidFill>
                  <a:schemeClr val="dk1"/>
                </a:solidFill>
                <a:latin typeface="+mn-lt"/>
                <a:ea typeface="Roboto"/>
                <a:sym typeface="Roboto"/>
              </a:rPr>
              <a:t>El precio (36%) y la calidad del producto (35%) son factores importantes para tomar la decisión de comprar un producto o servicio. </a:t>
            </a:r>
          </a:p>
          <a:p>
            <a:pPr marL="0" lvl="0" indent="0" algn="r" rtl="0">
              <a:spcBef>
                <a:spcPts val="0"/>
              </a:spcBef>
              <a:spcAft>
                <a:spcPts val="0"/>
              </a:spcAft>
              <a:buNone/>
            </a:pPr>
            <a:r>
              <a:rPr lang="en-US" sz="1100" b="1" dirty="0">
                <a:solidFill>
                  <a:schemeClr val="dk1"/>
                </a:solidFill>
                <a:latin typeface="+mn-lt"/>
                <a:ea typeface="Roboto"/>
                <a:cs typeface="Roboto"/>
                <a:sym typeface="Roboto"/>
              </a:rPr>
              <a:t>(</a:t>
            </a:r>
            <a:r>
              <a:rPr lang="en-US" sz="1100" b="1" dirty="0" err="1">
                <a:solidFill>
                  <a:schemeClr val="dk1"/>
                </a:solidFill>
                <a:latin typeface="+mn-lt"/>
                <a:ea typeface="Roboto"/>
                <a:cs typeface="Roboto"/>
                <a:sym typeface="Roboto"/>
              </a:rPr>
              <a:t>Pachucho</a:t>
            </a:r>
            <a:r>
              <a:rPr lang="en-US" sz="1100" b="1" dirty="0">
                <a:solidFill>
                  <a:schemeClr val="dk1"/>
                </a:solidFill>
                <a:latin typeface="+mn-lt"/>
                <a:ea typeface="Roboto"/>
                <a:cs typeface="Roboto"/>
                <a:sym typeface="Roboto"/>
              </a:rPr>
              <a:t>, Cueva, Sumba y Delgado, 2021)</a:t>
            </a:r>
          </a:p>
        </p:txBody>
      </p:sp>
    </p:spTree>
    <p:extLst>
      <p:ext uri="{BB962C8B-B14F-4D97-AF65-F5344CB8AC3E}">
        <p14:creationId xmlns:p14="http://schemas.microsoft.com/office/powerpoint/2010/main" val="943846538"/>
      </p:ext>
    </p:extLst>
  </p:cSld>
  <p:clrMapOvr>
    <a:masterClrMapping/>
  </p:clrMapOvr>
</p:sld>
</file>

<file path=ppt/theme/theme1.xml><?xml version="1.0" encoding="utf-8"?>
<a:theme xmlns:a="http://schemas.openxmlformats.org/drawingml/2006/main" name="Lerne ein Auto zu fahren by Slidesgo">
  <a:themeElements>
    <a:clrScheme name="Personalizado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F2F5D7"/>
      </a:accent5>
      <a:accent6>
        <a:srgbClr val="B7DFA8"/>
      </a:accent6>
      <a:hlink>
        <a:srgbClr val="6B9F25"/>
      </a:hlink>
      <a:folHlink>
        <a:srgbClr val="029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7701</TotalTime>
  <Words>10188</Words>
  <Application>Microsoft Office PowerPoint</Application>
  <PresentationFormat>Presentación en pantalla (16:9)</PresentationFormat>
  <Paragraphs>415</Paragraphs>
  <Slides>52</Slides>
  <Notes>24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52</vt:i4>
      </vt:variant>
    </vt:vector>
  </HeadingPairs>
  <TitlesOfParts>
    <vt:vector size="63" baseType="lpstr">
      <vt:lpstr>Times New Roman</vt:lpstr>
      <vt:lpstr>Symbol</vt:lpstr>
      <vt:lpstr>PT Sans</vt:lpstr>
      <vt:lpstr>Lucida Handwriting</vt:lpstr>
      <vt:lpstr>Cambria Math</vt:lpstr>
      <vt:lpstr>Montserrat</vt:lpstr>
      <vt:lpstr>Open Sans</vt:lpstr>
      <vt:lpstr>Roboto</vt:lpstr>
      <vt:lpstr>Arial</vt:lpstr>
      <vt:lpstr>Fira Sans Extra Condensed Medium</vt:lpstr>
      <vt:lpstr>Lerne ein Auto zu fahren by Slidesgo</vt:lpstr>
      <vt:lpstr>Presentación de PowerPoint</vt:lpstr>
      <vt:lpstr>Incidencia de la calidad en la decisión de compra de servicios en talleres automotrices de vehículos livianos en el Distrito Metropolitano de Quito</vt:lpstr>
      <vt:lpstr>Presentación de PowerPoint</vt:lpstr>
      <vt:lpstr>Problema</vt:lpstr>
      <vt:lpstr>Objetivos</vt:lpstr>
      <vt:lpstr>Calidad del servicio</vt:lpstr>
      <vt:lpstr>Presentación de PowerPoint</vt:lpstr>
      <vt:lpstr>Calidad del servicio</vt:lpstr>
      <vt:lpstr>Decisión de compra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Licenciada en Mercadotecnia</dc:title>
  <cp:lastModifiedBy>Mafer Torres</cp:lastModifiedBy>
  <cp:revision>65</cp:revision>
  <dcterms:modified xsi:type="dcterms:W3CDTF">2022-02-21T06:15:12Z</dcterms:modified>
</cp:coreProperties>
</file>