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337" r:id="rId3"/>
    <p:sldId id="275" r:id="rId4"/>
    <p:sldId id="336" r:id="rId5"/>
    <p:sldId id="338" r:id="rId6"/>
    <p:sldId id="339" r:id="rId7"/>
    <p:sldId id="257" r:id="rId8"/>
    <p:sldId id="259" r:id="rId9"/>
    <p:sldId id="260" r:id="rId10"/>
    <p:sldId id="264" r:id="rId11"/>
    <p:sldId id="343" r:id="rId12"/>
    <p:sldId id="265" r:id="rId13"/>
    <p:sldId id="271" r:id="rId14"/>
    <p:sldId id="270" r:id="rId15"/>
    <p:sldId id="272" r:id="rId16"/>
    <p:sldId id="273" r:id="rId17"/>
    <p:sldId id="348" r:id="rId18"/>
    <p:sldId id="349" r:id="rId19"/>
    <p:sldId id="346" r:id="rId20"/>
  </p:sldIdLst>
  <p:sldSz cx="18288000" cy="10287000"/>
  <p:notesSz cx="6858000" cy="9144000"/>
  <p:embeddedFontLst>
    <p:embeddedFont>
      <p:font typeface="Arimo Bold" panose="020B0604020202020204" charset="0"/>
      <p:regular r:id="rId22"/>
    </p:embeddedFont>
    <p:embeddedFont>
      <p:font typeface="Calibri" panose="020F0502020204030204" pitchFamily="34" charset="0"/>
      <p:regular r:id="rId23"/>
      <p:bold r:id="rId24"/>
      <p:italic r:id="rId25"/>
      <p:boldItalic r:id="rId26"/>
    </p:embeddedFont>
    <p:embeddedFont>
      <p:font typeface="Cambria Math" panose="02040503050406030204" pitchFamily="18" charset="0"/>
      <p:regular r:id="rId27"/>
    </p:embeddedFont>
    <p:embeddedFont>
      <p:font typeface="Kollektif" panose="020B0604020202020204" charset="0"/>
      <p:regular r:id="rId28"/>
    </p:embeddedFont>
    <p:embeddedFont>
      <p:font typeface="Kollektif Bold" panose="020B0604020202020204" charset="0"/>
      <p:regular r:id="rId29"/>
    </p:embeddedFont>
    <p:embeddedFont>
      <p:font typeface="Trebuchet MS" panose="020B060302020202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6F37"/>
    <a:srgbClr val="CE9D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59" autoAdjust="0"/>
    <p:restoredTop sz="94434" autoAdjust="0"/>
  </p:normalViewPr>
  <p:slideViewPr>
    <p:cSldViewPr>
      <p:cViewPr varScale="1">
        <p:scale>
          <a:sx n="49" d="100"/>
          <a:sy n="49" d="100"/>
        </p:scale>
        <p:origin x="51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 Id="rId5" Type="http://schemas.openxmlformats.org/officeDocument/2006/relationships/image" Target="../media/image21.png"/><Relationship Id="rId4" Type="http://schemas.openxmlformats.org/officeDocument/2006/relationships/image" Target="../media/image2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 Id="rId5" Type="http://schemas.openxmlformats.org/officeDocument/2006/relationships/image" Target="../media/image21.png"/><Relationship Id="rId4"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C690FA-BD77-4679-89D8-921AE1436C76}" type="doc">
      <dgm:prSet loTypeId="urn:microsoft.com/office/officeart/2005/8/layout/radial3" loCatId="cycle" qsTypeId="urn:microsoft.com/office/officeart/2005/8/quickstyle/simple5" qsCatId="simple" csTypeId="urn:microsoft.com/office/officeart/2005/8/colors/colorful1" csCatId="colorful" phldr="1"/>
      <dgm:spPr/>
      <dgm:t>
        <a:bodyPr/>
        <a:lstStyle/>
        <a:p>
          <a:endParaRPr lang="es-EC"/>
        </a:p>
      </dgm:t>
    </dgm:pt>
    <dgm:pt modelId="{5A9D29A5-F6DD-41CD-B108-344DE005D377}">
      <dgm:prSet phldrT="[Texto]"/>
      <dgm:spPr/>
      <dgm:t>
        <a:bodyPr/>
        <a:lstStyle/>
        <a:p>
          <a:r>
            <a:rPr lang="es-EC" b="1" dirty="0"/>
            <a:t>Prueba de significancia</a:t>
          </a:r>
        </a:p>
        <a:p>
          <a:r>
            <a:rPr lang="es-EC" dirty="0"/>
            <a:t>Tukey al 5%</a:t>
          </a:r>
        </a:p>
      </dgm:t>
    </dgm:pt>
    <dgm:pt modelId="{F5A62E86-8840-4738-B3BF-DEF22C58AFE9}" type="parTrans" cxnId="{844083C2-3CAF-4B06-8155-17ACC7A538B9}">
      <dgm:prSet/>
      <dgm:spPr/>
      <dgm:t>
        <a:bodyPr/>
        <a:lstStyle/>
        <a:p>
          <a:endParaRPr lang="es-EC"/>
        </a:p>
      </dgm:t>
    </dgm:pt>
    <dgm:pt modelId="{0B1897FB-C7DA-406D-8CDB-F6F36A6B672B}" type="sibTrans" cxnId="{844083C2-3CAF-4B06-8155-17ACC7A538B9}">
      <dgm:prSet/>
      <dgm:spPr/>
      <dgm:t>
        <a:bodyPr/>
        <a:lstStyle/>
        <a:p>
          <a:endParaRPr lang="es-EC"/>
        </a:p>
      </dgm:t>
    </dgm:pt>
    <dgm:pt modelId="{D26E967D-15A2-4C22-A9AD-24C4482CD684}">
      <dgm:prSet phldrT="[Texto]" custT="1"/>
      <dgm:spPr/>
      <dgm:t>
        <a:bodyPr/>
        <a:lstStyle/>
        <a:p>
          <a:r>
            <a:rPr lang="es-EC" sz="2000" b="1" dirty="0"/>
            <a:t>Diseño</a:t>
          </a:r>
          <a:br>
            <a:rPr lang="es-EC" sz="2000" dirty="0"/>
          </a:br>
          <a:r>
            <a:rPr lang="es-EC" sz="2000" dirty="0"/>
            <a:t>DBCA</a:t>
          </a:r>
        </a:p>
      </dgm:t>
    </dgm:pt>
    <dgm:pt modelId="{26E69045-3440-4D55-AAFA-BA90863D8B62}" type="parTrans" cxnId="{9F3D7078-8682-454E-B267-16BA97E8F07A}">
      <dgm:prSet/>
      <dgm:spPr/>
      <dgm:t>
        <a:bodyPr/>
        <a:lstStyle/>
        <a:p>
          <a:endParaRPr lang="es-EC"/>
        </a:p>
      </dgm:t>
    </dgm:pt>
    <dgm:pt modelId="{181E2E85-E540-4F3D-8C01-2F0B145DFFD0}" type="sibTrans" cxnId="{9F3D7078-8682-454E-B267-16BA97E8F07A}">
      <dgm:prSet/>
      <dgm:spPr/>
      <dgm:t>
        <a:bodyPr/>
        <a:lstStyle/>
        <a:p>
          <a:endParaRPr lang="es-EC"/>
        </a:p>
      </dgm:t>
    </dgm:pt>
    <dgm:pt modelId="{F23600D3-159E-4C3B-8597-F06E9184822E}">
      <dgm:prSet phldrT="[Texto]" custT="1"/>
      <dgm:spPr/>
      <dgm:t>
        <a:bodyPr/>
        <a:lstStyle/>
        <a:p>
          <a:r>
            <a:rPr lang="es-EC" sz="1600" b="1" dirty="0"/>
            <a:t>Unidades experimentales</a:t>
          </a:r>
        </a:p>
        <a:p>
          <a:r>
            <a:rPr lang="es-EC" sz="2000" dirty="0"/>
            <a:t>33</a:t>
          </a:r>
          <a:r>
            <a:rPr lang="es-EC" sz="1600" dirty="0"/>
            <a:t> UE</a:t>
          </a:r>
        </a:p>
      </dgm:t>
    </dgm:pt>
    <dgm:pt modelId="{46D51CEE-334B-40C1-B3CA-4BAC2882899F}" type="parTrans" cxnId="{81B06B0A-553D-46DE-ACD5-18E1EE4E5E55}">
      <dgm:prSet/>
      <dgm:spPr/>
      <dgm:t>
        <a:bodyPr/>
        <a:lstStyle/>
        <a:p>
          <a:endParaRPr lang="es-EC"/>
        </a:p>
      </dgm:t>
    </dgm:pt>
    <dgm:pt modelId="{8E8938FE-9DEF-426D-A535-29BDDCD1C4CA}" type="sibTrans" cxnId="{81B06B0A-553D-46DE-ACD5-18E1EE4E5E55}">
      <dgm:prSet/>
      <dgm:spPr/>
      <dgm:t>
        <a:bodyPr/>
        <a:lstStyle/>
        <a:p>
          <a:endParaRPr lang="es-EC"/>
        </a:p>
      </dgm:t>
    </dgm:pt>
    <dgm:pt modelId="{6CF5D49F-CBFD-4E8F-B9F3-8EEC9C319FD0}">
      <dgm:prSet phldrT="[Texto]" custT="1"/>
      <dgm:spPr/>
      <dgm:t>
        <a:bodyPr/>
        <a:lstStyle/>
        <a:p>
          <a:r>
            <a:rPr lang="es-EC" sz="2000" b="1" dirty="0"/>
            <a:t>Esquema</a:t>
          </a:r>
        </a:p>
        <a:p>
          <a:r>
            <a:rPr lang="es-EC" sz="2000" dirty="0"/>
            <a:t>Bifactorial </a:t>
          </a:r>
        </a:p>
        <a:p>
          <a:r>
            <a:rPr lang="es-EC" sz="2000" dirty="0"/>
            <a:t>AxB + 1</a:t>
          </a:r>
        </a:p>
      </dgm:t>
    </dgm:pt>
    <dgm:pt modelId="{9839AF4D-8914-457A-A62C-35A20ADABCD2}" type="parTrans" cxnId="{8044B727-22F1-4A2D-ABAF-166A361A590F}">
      <dgm:prSet/>
      <dgm:spPr/>
      <dgm:t>
        <a:bodyPr/>
        <a:lstStyle/>
        <a:p>
          <a:endParaRPr lang="es-EC"/>
        </a:p>
      </dgm:t>
    </dgm:pt>
    <dgm:pt modelId="{946DE6E3-EA12-465E-8D32-3F06BD74BC68}" type="sibTrans" cxnId="{8044B727-22F1-4A2D-ABAF-166A361A590F}">
      <dgm:prSet/>
      <dgm:spPr/>
      <dgm:t>
        <a:bodyPr/>
        <a:lstStyle/>
        <a:p>
          <a:endParaRPr lang="es-EC"/>
        </a:p>
      </dgm:t>
    </dgm:pt>
    <dgm:pt modelId="{3969C64B-0169-4EBF-AE26-CC0DC716D533}">
      <dgm:prSet phldrT="[Texto]"/>
      <dgm:spPr/>
      <dgm:t>
        <a:bodyPr/>
        <a:lstStyle/>
        <a:p>
          <a:r>
            <a:rPr lang="es-EC" b="1" dirty="0"/>
            <a:t>Repeticiones</a:t>
          </a:r>
        </a:p>
        <a:p>
          <a:r>
            <a:rPr lang="es-EC" dirty="0"/>
            <a:t>3 por tratamiento</a:t>
          </a:r>
        </a:p>
      </dgm:t>
    </dgm:pt>
    <dgm:pt modelId="{42AA7AD5-37D6-4531-8F86-10D86CC32C6D}" type="parTrans" cxnId="{7C41B6E1-7165-4EC2-912F-E28E10E67748}">
      <dgm:prSet/>
      <dgm:spPr/>
      <dgm:t>
        <a:bodyPr/>
        <a:lstStyle/>
        <a:p>
          <a:endParaRPr lang="es-EC"/>
        </a:p>
      </dgm:t>
    </dgm:pt>
    <dgm:pt modelId="{FC6F378D-B9BD-4A62-9CA7-EB3A5A56EA10}" type="sibTrans" cxnId="{7C41B6E1-7165-4EC2-912F-E28E10E67748}">
      <dgm:prSet/>
      <dgm:spPr/>
      <dgm:t>
        <a:bodyPr/>
        <a:lstStyle/>
        <a:p>
          <a:endParaRPr lang="es-EC"/>
        </a:p>
      </dgm:t>
    </dgm:pt>
    <dgm:pt modelId="{E27768E0-B266-4527-9E70-681159450C23}" type="pres">
      <dgm:prSet presAssocID="{34C690FA-BD77-4679-89D8-921AE1436C76}" presName="composite" presStyleCnt="0">
        <dgm:presLayoutVars>
          <dgm:chMax val="1"/>
          <dgm:dir/>
          <dgm:resizeHandles val="exact"/>
        </dgm:presLayoutVars>
      </dgm:prSet>
      <dgm:spPr/>
    </dgm:pt>
    <dgm:pt modelId="{49756812-7C1A-44C8-BA16-D15870276A9E}" type="pres">
      <dgm:prSet presAssocID="{34C690FA-BD77-4679-89D8-921AE1436C76}" presName="radial" presStyleCnt="0">
        <dgm:presLayoutVars>
          <dgm:animLvl val="ctr"/>
        </dgm:presLayoutVars>
      </dgm:prSet>
      <dgm:spPr/>
    </dgm:pt>
    <dgm:pt modelId="{0F360ECF-1E6D-48EF-89C8-FEF58BAAF8A5}" type="pres">
      <dgm:prSet presAssocID="{5A9D29A5-F6DD-41CD-B108-344DE005D377}" presName="centerShape" presStyleLbl="vennNode1" presStyleIdx="0" presStyleCnt="5" custScaleX="51988" custScaleY="52061" custLinFactNeighborX="-26364" custLinFactNeighborY="-6313"/>
      <dgm:spPr/>
    </dgm:pt>
    <dgm:pt modelId="{4AD4CF57-3B87-4D13-B917-C05F82136694}" type="pres">
      <dgm:prSet presAssocID="{D26E967D-15A2-4C22-A9AD-24C4482CD684}" presName="node" presStyleLbl="vennNode1" presStyleIdx="1" presStyleCnt="5" custRadScaleRad="186095" custRadScaleInc="-68070">
        <dgm:presLayoutVars>
          <dgm:bulletEnabled val="1"/>
        </dgm:presLayoutVars>
      </dgm:prSet>
      <dgm:spPr/>
    </dgm:pt>
    <dgm:pt modelId="{E071464B-A54D-49CC-9E99-0ABA68CFD53A}" type="pres">
      <dgm:prSet presAssocID="{F23600D3-159E-4C3B-8597-F06E9184822E}" presName="node" presStyleLbl="vennNode1" presStyleIdx="2" presStyleCnt="5" custRadScaleRad="85640" custRadScaleInc="59442">
        <dgm:presLayoutVars>
          <dgm:bulletEnabled val="1"/>
        </dgm:presLayoutVars>
      </dgm:prSet>
      <dgm:spPr/>
    </dgm:pt>
    <dgm:pt modelId="{87E09623-2017-406F-B074-F6C24D18AE2B}" type="pres">
      <dgm:prSet presAssocID="{6CF5D49F-CBFD-4E8F-B9F3-8EEC9C319FD0}" presName="node" presStyleLbl="vennNode1" presStyleIdx="3" presStyleCnt="5" custRadScaleRad="121404" custRadScaleInc="128741">
        <dgm:presLayoutVars>
          <dgm:bulletEnabled val="1"/>
        </dgm:presLayoutVars>
      </dgm:prSet>
      <dgm:spPr/>
    </dgm:pt>
    <dgm:pt modelId="{4069A29E-7E2D-421E-BC89-ADEB6FC0F813}" type="pres">
      <dgm:prSet presAssocID="{3969C64B-0169-4EBF-AE26-CC0DC716D533}" presName="node" presStyleLbl="vennNode1" presStyleIdx="4" presStyleCnt="5" custRadScaleRad="27338" custRadScaleInc="-102593">
        <dgm:presLayoutVars>
          <dgm:bulletEnabled val="1"/>
        </dgm:presLayoutVars>
      </dgm:prSet>
      <dgm:spPr/>
    </dgm:pt>
  </dgm:ptLst>
  <dgm:cxnLst>
    <dgm:cxn modelId="{81B06B0A-553D-46DE-ACD5-18E1EE4E5E55}" srcId="{5A9D29A5-F6DD-41CD-B108-344DE005D377}" destId="{F23600D3-159E-4C3B-8597-F06E9184822E}" srcOrd="1" destOrd="0" parTransId="{46D51CEE-334B-40C1-B3CA-4BAC2882899F}" sibTransId="{8E8938FE-9DEF-426D-A535-29BDDCD1C4CA}"/>
    <dgm:cxn modelId="{8044B727-22F1-4A2D-ABAF-166A361A590F}" srcId="{5A9D29A5-F6DD-41CD-B108-344DE005D377}" destId="{6CF5D49F-CBFD-4E8F-B9F3-8EEC9C319FD0}" srcOrd="2" destOrd="0" parTransId="{9839AF4D-8914-457A-A62C-35A20ADABCD2}" sibTransId="{946DE6E3-EA12-465E-8D32-3F06BD74BC68}"/>
    <dgm:cxn modelId="{2673F743-FD8A-444A-92F4-85851DAA74BD}" type="presOf" srcId="{F23600D3-159E-4C3B-8597-F06E9184822E}" destId="{E071464B-A54D-49CC-9E99-0ABA68CFD53A}" srcOrd="0" destOrd="0" presId="urn:microsoft.com/office/officeart/2005/8/layout/radial3"/>
    <dgm:cxn modelId="{A48C0065-5A45-4DF5-9DDD-907E8DB8E43B}" type="presOf" srcId="{3969C64B-0169-4EBF-AE26-CC0DC716D533}" destId="{4069A29E-7E2D-421E-BC89-ADEB6FC0F813}" srcOrd="0" destOrd="0" presId="urn:microsoft.com/office/officeart/2005/8/layout/radial3"/>
    <dgm:cxn modelId="{9F3D7078-8682-454E-B267-16BA97E8F07A}" srcId="{5A9D29A5-F6DD-41CD-B108-344DE005D377}" destId="{D26E967D-15A2-4C22-A9AD-24C4482CD684}" srcOrd="0" destOrd="0" parTransId="{26E69045-3440-4D55-AAFA-BA90863D8B62}" sibTransId="{181E2E85-E540-4F3D-8C01-2F0B145DFFD0}"/>
    <dgm:cxn modelId="{4ED4EE9D-26A9-488A-BCA2-8DC6739C2ACE}" type="presOf" srcId="{5A9D29A5-F6DD-41CD-B108-344DE005D377}" destId="{0F360ECF-1E6D-48EF-89C8-FEF58BAAF8A5}" srcOrd="0" destOrd="0" presId="urn:microsoft.com/office/officeart/2005/8/layout/radial3"/>
    <dgm:cxn modelId="{9B94669F-0FA3-45FE-B0EA-1057A85055D2}" type="presOf" srcId="{6CF5D49F-CBFD-4E8F-B9F3-8EEC9C319FD0}" destId="{87E09623-2017-406F-B074-F6C24D18AE2B}" srcOrd="0" destOrd="0" presId="urn:microsoft.com/office/officeart/2005/8/layout/radial3"/>
    <dgm:cxn modelId="{71A947BA-E2AB-4FD2-A3E3-20B7234A4F27}" type="presOf" srcId="{34C690FA-BD77-4679-89D8-921AE1436C76}" destId="{E27768E0-B266-4527-9E70-681159450C23}" srcOrd="0" destOrd="0" presId="urn:microsoft.com/office/officeart/2005/8/layout/radial3"/>
    <dgm:cxn modelId="{844083C2-3CAF-4B06-8155-17ACC7A538B9}" srcId="{34C690FA-BD77-4679-89D8-921AE1436C76}" destId="{5A9D29A5-F6DD-41CD-B108-344DE005D377}" srcOrd="0" destOrd="0" parTransId="{F5A62E86-8840-4738-B3BF-DEF22C58AFE9}" sibTransId="{0B1897FB-C7DA-406D-8CDB-F6F36A6B672B}"/>
    <dgm:cxn modelId="{7C41B6E1-7165-4EC2-912F-E28E10E67748}" srcId="{5A9D29A5-F6DD-41CD-B108-344DE005D377}" destId="{3969C64B-0169-4EBF-AE26-CC0DC716D533}" srcOrd="3" destOrd="0" parTransId="{42AA7AD5-37D6-4531-8F86-10D86CC32C6D}" sibTransId="{FC6F378D-B9BD-4A62-9CA7-EB3A5A56EA10}"/>
    <dgm:cxn modelId="{45B912E6-703D-4096-B69D-77D8F161ECE5}" type="presOf" srcId="{D26E967D-15A2-4C22-A9AD-24C4482CD684}" destId="{4AD4CF57-3B87-4D13-B917-C05F82136694}" srcOrd="0" destOrd="0" presId="urn:microsoft.com/office/officeart/2005/8/layout/radial3"/>
    <dgm:cxn modelId="{0947C69B-B164-4B0C-84B4-84D3B1F29946}" type="presParOf" srcId="{E27768E0-B266-4527-9E70-681159450C23}" destId="{49756812-7C1A-44C8-BA16-D15870276A9E}" srcOrd="0" destOrd="0" presId="urn:microsoft.com/office/officeart/2005/8/layout/radial3"/>
    <dgm:cxn modelId="{192F4389-2ED3-4DA7-8CEF-E36269D751DF}" type="presParOf" srcId="{49756812-7C1A-44C8-BA16-D15870276A9E}" destId="{0F360ECF-1E6D-48EF-89C8-FEF58BAAF8A5}" srcOrd="0" destOrd="0" presId="urn:microsoft.com/office/officeart/2005/8/layout/radial3"/>
    <dgm:cxn modelId="{2DCDC68A-09E0-45C3-9CF2-638548539F50}" type="presParOf" srcId="{49756812-7C1A-44C8-BA16-D15870276A9E}" destId="{4AD4CF57-3B87-4D13-B917-C05F82136694}" srcOrd="1" destOrd="0" presId="urn:microsoft.com/office/officeart/2005/8/layout/radial3"/>
    <dgm:cxn modelId="{718803D5-1560-4298-AE58-4AA5EBCB08AB}" type="presParOf" srcId="{49756812-7C1A-44C8-BA16-D15870276A9E}" destId="{E071464B-A54D-49CC-9E99-0ABA68CFD53A}" srcOrd="2" destOrd="0" presId="urn:microsoft.com/office/officeart/2005/8/layout/radial3"/>
    <dgm:cxn modelId="{2FECD5CE-9DD0-480B-9AF2-51C35075D742}" type="presParOf" srcId="{49756812-7C1A-44C8-BA16-D15870276A9E}" destId="{87E09623-2017-406F-B074-F6C24D18AE2B}" srcOrd="3" destOrd="0" presId="urn:microsoft.com/office/officeart/2005/8/layout/radial3"/>
    <dgm:cxn modelId="{93298734-D33D-4A9E-97CE-BC9E13F29507}" type="presParOf" srcId="{49756812-7C1A-44C8-BA16-D15870276A9E}" destId="{4069A29E-7E2D-421E-BC89-ADEB6FC0F813}"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8EDB55-9794-45EC-9AF2-A778E3B45F78}" type="doc">
      <dgm:prSet loTypeId="urn:microsoft.com/office/officeart/2008/layout/BendingPictureCaptionList" loCatId="picture" qsTypeId="urn:microsoft.com/office/officeart/2005/8/quickstyle/simple4" qsCatId="simple" csTypeId="urn:microsoft.com/office/officeart/2005/8/colors/colorful2" csCatId="colorful" phldr="1"/>
      <dgm:spPr/>
      <dgm:t>
        <a:bodyPr/>
        <a:lstStyle/>
        <a:p>
          <a:endParaRPr lang="es-EC"/>
        </a:p>
      </dgm:t>
    </dgm:pt>
    <dgm:pt modelId="{5CFB23DA-226A-4669-819E-9030C7E3EB9E}">
      <dgm:prSet phldrT="[Texto]"/>
      <dgm:spPr/>
      <dgm:t>
        <a:bodyPr/>
        <a:lstStyle/>
        <a:p>
          <a:r>
            <a:rPr lang="es-EC" dirty="0">
              <a:solidFill>
                <a:schemeClr val="tx1"/>
              </a:solidFill>
            </a:rPr>
            <a:t>Incidencia de Mazorca Negra</a:t>
          </a:r>
        </a:p>
      </dgm:t>
    </dgm:pt>
    <dgm:pt modelId="{8D118B64-6CE9-4FB8-9B6F-08F121DAC8D4}" type="parTrans" cxnId="{9C9CBB30-9258-4BD8-9DD9-168797DB8C0C}">
      <dgm:prSet/>
      <dgm:spPr/>
      <dgm:t>
        <a:bodyPr/>
        <a:lstStyle/>
        <a:p>
          <a:endParaRPr lang="es-EC">
            <a:solidFill>
              <a:schemeClr val="tx1"/>
            </a:solidFill>
          </a:endParaRPr>
        </a:p>
      </dgm:t>
    </dgm:pt>
    <dgm:pt modelId="{025B7975-D489-47D5-B149-456AC39CE22D}" type="sibTrans" cxnId="{9C9CBB30-9258-4BD8-9DD9-168797DB8C0C}">
      <dgm:prSet/>
      <dgm:spPr/>
      <dgm:t>
        <a:bodyPr/>
        <a:lstStyle/>
        <a:p>
          <a:endParaRPr lang="es-EC">
            <a:solidFill>
              <a:schemeClr val="tx1"/>
            </a:solidFill>
          </a:endParaRPr>
        </a:p>
      </dgm:t>
    </dgm:pt>
    <dgm:pt modelId="{560739F6-5F27-4B3F-B134-A1A8E619EA6F}">
      <dgm:prSet phldrT="[Texto]"/>
      <dgm:spPr/>
      <dgm:t>
        <a:bodyPr/>
        <a:lstStyle/>
        <a:p>
          <a:r>
            <a:rPr lang="es-EC" dirty="0">
              <a:solidFill>
                <a:schemeClr val="tx1"/>
              </a:solidFill>
            </a:rPr>
            <a:t>Índice de semilla</a:t>
          </a:r>
        </a:p>
      </dgm:t>
    </dgm:pt>
    <dgm:pt modelId="{2B515FC6-876B-4F15-8547-6C9C3F418240}" type="parTrans" cxnId="{3D3C3BDB-4AC7-4345-94B9-9EFDE0FF3799}">
      <dgm:prSet/>
      <dgm:spPr/>
      <dgm:t>
        <a:bodyPr/>
        <a:lstStyle/>
        <a:p>
          <a:endParaRPr lang="es-EC">
            <a:solidFill>
              <a:schemeClr val="tx1"/>
            </a:solidFill>
          </a:endParaRPr>
        </a:p>
      </dgm:t>
    </dgm:pt>
    <dgm:pt modelId="{3618D81C-10A1-4C6D-9394-37585BB430B3}" type="sibTrans" cxnId="{3D3C3BDB-4AC7-4345-94B9-9EFDE0FF3799}">
      <dgm:prSet/>
      <dgm:spPr/>
      <dgm:t>
        <a:bodyPr/>
        <a:lstStyle/>
        <a:p>
          <a:endParaRPr lang="es-EC">
            <a:solidFill>
              <a:schemeClr val="tx1"/>
            </a:solidFill>
          </a:endParaRPr>
        </a:p>
      </dgm:t>
    </dgm:pt>
    <dgm:pt modelId="{77177C8A-001C-413D-AB79-5BF9F35A9429}">
      <dgm:prSet phldrT="[Texto]"/>
      <dgm:spPr/>
      <dgm:t>
        <a:bodyPr/>
        <a:lstStyle/>
        <a:p>
          <a:r>
            <a:rPr lang="es-EC" dirty="0">
              <a:solidFill>
                <a:schemeClr val="tx1"/>
              </a:solidFill>
            </a:rPr>
            <a:t>Relación Costo Beneficio</a:t>
          </a:r>
        </a:p>
      </dgm:t>
    </dgm:pt>
    <dgm:pt modelId="{E754E75A-A20A-4461-B432-89334DEDD6AF}" type="parTrans" cxnId="{9AAF0F96-30F0-4DF1-9523-CC340E2E0632}">
      <dgm:prSet/>
      <dgm:spPr/>
      <dgm:t>
        <a:bodyPr/>
        <a:lstStyle/>
        <a:p>
          <a:endParaRPr lang="es-EC">
            <a:solidFill>
              <a:schemeClr val="tx1"/>
            </a:solidFill>
          </a:endParaRPr>
        </a:p>
      </dgm:t>
    </dgm:pt>
    <dgm:pt modelId="{440FDE00-D2A6-4867-999D-0F5ADD2B52B8}" type="sibTrans" cxnId="{9AAF0F96-30F0-4DF1-9523-CC340E2E0632}">
      <dgm:prSet/>
      <dgm:spPr/>
      <dgm:t>
        <a:bodyPr/>
        <a:lstStyle/>
        <a:p>
          <a:endParaRPr lang="es-EC">
            <a:solidFill>
              <a:schemeClr val="tx1"/>
            </a:solidFill>
          </a:endParaRPr>
        </a:p>
      </dgm:t>
    </dgm:pt>
    <dgm:pt modelId="{F27E0AEA-DE88-4F47-B326-3B1C15F94CAE}">
      <dgm:prSet/>
      <dgm:spPr/>
      <dgm:t>
        <a:bodyPr/>
        <a:lstStyle/>
        <a:p>
          <a:r>
            <a:rPr lang="es-EC">
              <a:solidFill>
                <a:schemeClr val="tx1"/>
              </a:solidFill>
            </a:rPr>
            <a:t>Incidencia de Monilla</a:t>
          </a:r>
          <a:endParaRPr lang="es-EC" dirty="0">
            <a:solidFill>
              <a:schemeClr val="tx1"/>
            </a:solidFill>
          </a:endParaRPr>
        </a:p>
      </dgm:t>
    </dgm:pt>
    <dgm:pt modelId="{D8765C09-186D-45EF-859D-C928A1922B2F}" type="parTrans" cxnId="{BC6DF384-0DED-4D2F-B46F-C0907E6FD45D}">
      <dgm:prSet/>
      <dgm:spPr/>
      <dgm:t>
        <a:bodyPr/>
        <a:lstStyle/>
        <a:p>
          <a:endParaRPr lang="es-EC">
            <a:solidFill>
              <a:schemeClr val="tx1"/>
            </a:solidFill>
          </a:endParaRPr>
        </a:p>
      </dgm:t>
    </dgm:pt>
    <dgm:pt modelId="{D7F035F3-D7B8-4C4E-A81E-00DA7CB5850A}" type="sibTrans" cxnId="{BC6DF384-0DED-4D2F-B46F-C0907E6FD45D}">
      <dgm:prSet/>
      <dgm:spPr/>
      <dgm:t>
        <a:bodyPr/>
        <a:lstStyle/>
        <a:p>
          <a:endParaRPr lang="es-EC">
            <a:solidFill>
              <a:schemeClr val="tx1"/>
            </a:solidFill>
          </a:endParaRPr>
        </a:p>
      </dgm:t>
    </dgm:pt>
    <dgm:pt modelId="{0DDD67BC-8F58-439B-B125-E60E8AF0EDC2}">
      <dgm:prSet/>
      <dgm:spPr/>
      <dgm:t>
        <a:bodyPr/>
        <a:lstStyle/>
        <a:p>
          <a:r>
            <a:rPr lang="es-EC">
              <a:solidFill>
                <a:schemeClr val="tx1"/>
              </a:solidFill>
            </a:rPr>
            <a:t>Número de mazorcas sanas</a:t>
          </a:r>
          <a:endParaRPr lang="es-EC" dirty="0">
            <a:solidFill>
              <a:schemeClr val="tx1"/>
            </a:solidFill>
          </a:endParaRPr>
        </a:p>
      </dgm:t>
    </dgm:pt>
    <dgm:pt modelId="{33D899AA-BA3A-432B-8D99-29C6505E258A}" type="parTrans" cxnId="{6EBDF26B-5BEA-43F8-98BC-F407723C5F45}">
      <dgm:prSet/>
      <dgm:spPr/>
      <dgm:t>
        <a:bodyPr/>
        <a:lstStyle/>
        <a:p>
          <a:endParaRPr lang="es-EC">
            <a:solidFill>
              <a:schemeClr val="tx1"/>
            </a:solidFill>
          </a:endParaRPr>
        </a:p>
      </dgm:t>
    </dgm:pt>
    <dgm:pt modelId="{967CCA0B-EF80-46A0-97B4-2284C456FB74}" type="sibTrans" cxnId="{6EBDF26B-5BEA-43F8-98BC-F407723C5F45}">
      <dgm:prSet/>
      <dgm:spPr/>
      <dgm:t>
        <a:bodyPr/>
        <a:lstStyle/>
        <a:p>
          <a:endParaRPr lang="es-EC">
            <a:solidFill>
              <a:schemeClr val="tx1"/>
            </a:solidFill>
          </a:endParaRPr>
        </a:p>
      </dgm:t>
    </dgm:pt>
    <dgm:pt modelId="{B7A4C814-6AD0-4FFA-8CA8-6589663675C3}" type="pres">
      <dgm:prSet presAssocID="{878EDB55-9794-45EC-9AF2-A778E3B45F78}" presName="Name0" presStyleCnt="0">
        <dgm:presLayoutVars>
          <dgm:dir/>
          <dgm:resizeHandles val="exact"/>
        </dgm:presLayoutVars>
      </dgm:prSet>
      <dgm:spPr/>
    </dgm:pt>
    <dgm:pt modelId="{04523261-EAD9-403D-A1FF-92CA33F6C4B9}" type="pres">
      <dgm:prSet presAssocID="{0DDD67BC-8F58-439B-B125-E60E8AF0EDC2}" presName="composite" presStyleCnt="0"/>
      <dgm:spPr/>
    </dgm:pt>
    <dgm:pt modelId="{4240341F-74F5-4134-8205-FCBD41A808E3}" type="pres">
      <dgm:prSet presAssocID="{0DDD67BC-8F58-439B-B125-E60E8AF0EDC2}" presName="rect1" presStyleLbl="bgImgPlace1" presStyleIdx="0" presStyleCnt="5"/>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8DCAD025-C611-49A2-9C1C-1C963229E81F}" type="pres">
      <dgm:prSet presAssocID="{0DDD67BC-8F58-439B-B125-E60E8AF0EDC2}" presName="wedgeRectCallout1" presStyleLbl="node1" presStyleIdx="0" presStyleCnt="5">
        <dgm:presLayoutVars>
          <dgm:bulletEnabled val="1"/>
        </dgm:presLayoutVars>
      </dgm:prSet>
      <dgm:spPr/>
    </dgm:pt>
    <dgm:pt modelId="{6F889704-BF9A-4CBD-970F-DB5A66DBC73D}" type="pres">
      <dgm:prSet presAssocID="{967CCA0B-EF80-46A0-97B4-2284C456FB74}" presName="sibTrans" presStyleCnt="0"/>
      <dgm:spPr/>
    </dgm:pt>
    <dgm:pt modelId="{194C5FE7-33B1-4CEF-9814-934BE524D9DD}" type="pres">
      <dgm:prSet presAssocID="{F27E0AEA-DE88-4F47-B326-3B1C15F94CAE}" presName="composite" presStyleCnt="0"/>
      <dgm:spPr/>
    </dgm:pt>
    <dgm:pt modelId="{ECFE0BED-1B4F-4D32-A1BA-A2A60F2E086E}" type="pres">
      <dgm:prSet presAssocID="{F27E0AEA-DE88-4F47-B326-3B1C15F94CAE}" presName="rect1" presStyleLbl="bgImgPlace1" presStyleIdx="1" presStyleCnt="5"/>
      <dgm:spPr>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pt>
    <dgm:pt modelId="{D3BCC960-5C07-4D34-A77F-0C8E18584EC8}" type="pres">
      <dgm:prSet presAssocID="{F27E0AEA-DE88-4F47-B326-3B1C15F94CAE}" presName="wedgeRectCallout1" presStyleLbl="node1" presStyleIdx="1" presStyleCnt="5">
        <dgm:presLayoutVars>
          <dgm:bulletEnabled val="1"/>
        </dgm:presLayoutVars>
      </dgm:prSet>
      <dgm:spPr/>
    </dgm:pt>
    <dgm:pt modelId="{90620484-519E-4B1F-ACEB-6BF7210FC27B}" type="pres">
      <dgm:prSet presAssocID="{D7F035F3-D7B8-4C4E-A81E-00DA7CB5850A}" presName="sibTrans" presStyleCnt="0"/>
      <dgm:spPr/>
    </dgm:pt>
    <dgm:pt modelId="{CB0A388E-7FB3-4968-A9B3-63F1A7243AF8}" type="pres">
      <dgm:prSet presAssocID="{5CFB23DA-226A-4669-819E-9030C7E3EB9E}" presName="composite" presStyleCnt="0"/>
      <dgm:spPr/>
    </dgm:pt>
    <dgm:pt modelId="{1EA7D0E1-DEA0-468D-9F71-3125D43C46B7}" type="pres">
      <dgm:prSet presAssocID="{5CFB23DA-226A-4669-819E-9030C7E3EB9E}" presName="rect1" presStyleLbl="bgImgPlace1" presStyleIdx="2" presStyleCnt="5"/>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pt>
    <dgm:pt modelId="{0CD1EB86-1771-498A-B0A7-BE145739C80D}" type="pres">
      <dgm:prSet presAssocID="{5CFB23DA-226A-4669-819E-9030C7E3EB9E}" presName="wedgeRectCallout1" presStyleLbl="node1" presStyleIdx="2" presStyleCnt="5">
        <dgm:presLayoutVars>
          <dgm:bulletEnabled val="1"/>
        </dgm:presLayoutVars>
      </dgm:prSet>
      <dgm:spPr/>
    </dgm:pt>
    <dgm:pt modelId="{7313CCB2-85C6-4E74-A3A1-CC38F72E96A3}" type="pres">
      <dgm:prSet presAssocID="{025B7975-D489-47D5-B149-456AC39CE22D}" presName="sibTrans" presStyleCnt="0"/>
      <dgm:spPr/>
    </dgm:pt>
    <dgm:pt modelId="{C1ADCFFA-852A-4594-8B5E-A272C3692241}" type="pres">
      <dgm:prSet presAssocID="{560739F6-5F27-4B3F-B134-A1A8E619EA6F}" presName="composite" presStyleCnt="0"/>
      <dgm:spPr/>
    </dgm:pt>
    <dgm:pt modelId="{E900F828-F75B-4724-A68C-7CE86AAE5634}" type="pres">
      <dgm:prSet presAssocID="{560739F6-5F27-4B3F-B134-A1A8E619EA6F}" presName="rect1" presStyleLbl="bgImgPlace1" presStyleIdx="3" presStyleCnt="5"/>
      <dgm:spPr>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dgm:spPr>
    </dgm:pt>
    <dgm:pt modelId="{A9E19A64-257A-4650-B393-D99AE56AD30C}" type="pres">
      <dgm:prSet presAssocID="{560739F6-5F27-4B3F-B134-A1A8E619EA6F}" presName="wedgeRectCallout1" presStyleLbl="node1" presStyleIdx="3" presStyleCnt="5">
        <dgm:presLayoutVars>
          <dgm:bulletEnabled val="1"/>
        </dgm:presLayoutVars>
      </dgm:prSet>
      <dgm:spPr/>
    </dgm:pt>
    <dgm:pt modelId="{CD4E8E90-D64D-420D-96FC-C3696261DD27}" type="pres">
      <dgm:prSet presAssocID="{3618D81C-10A1-4C6D-9394-37585BB430B3}" presName="sibTrans" presStyleCnt="0"/>
      <dgm:spPr/>
    </dgm:pt>
    <dgm:pt modelId="{8FFCA1BF-CD17-4ABD-AA09-4D9B329AE463}" type="pres">
      <dgm:prSet presAssocID="{77177C8A-001C-413D-AB79-5BF9F35A9429}" presName="composite" presStyleCnt="0"/>
      <dgm:spPr/>
    </dgm:pt>
    <dgm:pt modelId="{DB7EC7E9-35F7-4935-8703-335209E64583}" type="pres">
      <dgm:prSet presAssocID="{77177C8A-001C-413D-AB79-5BF9F35A9429}" presName="rect1" presStyleLbl="bgImgPlace1" presStyleIdx="4" presStyleCnt="5"/>
      <dgm:spPr>
        <a:blipFill rotWithShape="1">
          <a:blip xmlns:r="http://schemas.openxmlformats.org/officeDocument/2006/relationships" r:embed="rId5" cstate="email">
            <a:extLst>
              <a:ext uri="{28A0092B-C50C-407E-A947-70E740481C1C}">
                <a14:useLocalDpi xmlns:a14="http://schemas.microsoft.com/office/drawing/2010/main"/>
              </a:ext>
            </a:extLst>
          </a:blip>
          <a:stretch>
            <a:fillRect/>
          </a:stretch>
        </a:blipFill>
      </dgm:spPr>
    </dgm:pt>
    <dgm:pt modelId="{95CFDB3C-0E83-4225-8F5D-1B567CE39BBD}" type="pres">
      <dgm:prSet presAssocID="{77177C8A-001C-413D-AB79-5BF9F35A9429}" presName="wedgeRectCallout1" presStyleLbl="node1" presStyleIdx="4" presStyleCnt="5">
        <dgm:presLayoutVars>
          <dgm:bulletEnabled val="1"/>
        </dgm:presLayoutVars>
      </dgm:prSet>
      <dgm:spPr/>
    </dgm:pt>
  </dgm:ptLst>
  <dgm:cxnLst>
    <dgm:cxn modelId="{9C9CBB30-9258-4BD8-9DD9-168797DB8C0C}" srcId="{878EDB55-9794-45EC-9AF2-A778E3B45F78}" destId="{5CFB23DA-226A-4669-819E-9030C7E3EB9E}" srcOrd="2" destOrd="0" parTransId="{8D118B64-6CE9-4FB8-9B6F-08F121DAC8D4}" sibTransId="{025B7975-D489-47D5-B149-456AC39CE22D}"/>
    <dgm:cxn modelId="{DD61DF31-C6CA-4684-ABBB-FF7BCC8B667A}" type="presOf" srcId="{878EDB55-9794-45EC-9AF2-A778E3B45F78}" destId="{B7A4C814-6AD0-4FFA-8CA8-6589663675C3}" srcOrd="0" destOrd="0" presId="urn:microsoft.com/office/officeart/2008/layout/BendingPictureCaptionList"/>
    <dgm:cxn modelId="{EF6CF836-CC9E-4CDC-B962-9DA4FE58AC6C}" type="presOf" srcId="{0DDD67BC-8F58-439B-B125-E60E8AF0EDC2}" destId="{8DCAD025-C611-49A2-9C1C-1C963229E81F}" srcOrd="0" destOrd="0" presId="urn:microsoft.com/office/officeart/2008/layout/BendingPictureCaptionList"/>
    <dgm:cxn modelId="{5DFDB440-133B-4937-B19E-4059DD848D88}" type="presOf" srcId="{77177C8A-001C-413D-AB79-5BF9F35A9429}" destId="{95CFDB3C-0E83-4225-8F5D-1B567CE39BBD}" srcOrd="0" destOrd="0" presId="urn:microsoft.com/office/officeart/2008/layout/BendingPictureCaptionList"/>
    <dgm:cxn modelId="{6EBDF26B-5BEA-43F8-98BC-F407723C5F45}" srcId="{878EDB55-9794-45EC-9AF2-A778E3B45F78}" destId="{0DDD67BC-8F58-439B-B125-E60E8AF0EDC2}" srcOrd="0" destOrd="0" parTransId="{33D899AA-BA3A-432B-8D99-29C6505E258A}" sibTransId="{967CCA0B-EF80-46A0-97B4-2284C456FB74}"/>
    <dgm:cxn modelId="{BC6DF384-0DED-4D2F-B46F-C0907E6FD45D}" srcId="{878EDB55-9794-45EC-9AF2-A778E3B45F78}" destId="{F27E0AEA-DE88-4F47-B326-3B1C15F94CAE}" srcOrd="1" destOrd="0" parTransId="{D8765C09-186D-45EF-859D-C928A1922B2F}" sibTransId="{D7F035F3-D7B8-4C4E-A81E-00DA7CB5850A}"/>
    <dgm:cxn modelId="{9AAF0F96-30F0-4DF1-9523-CC340E2E0632}" srcId="{878EDB55-9794-45EC-9AF2-A778E3B45F78}" destId="{77177C8A-001C-413D-AB79-5BF9F35A9429}" srcOrd="4" destOrd="0" parTransId="{E754E75A-A20A-4461-B432-89334DEDD6AF}" sibTransId="{440FDE00-D2A6-4867-999D-0F5ADD2B52B8}"/>
    <dgm:cxn modelId="{0AD7D4A0-067E-4A07-9ED6-711526B8866C}" type="presOf" srcId="{560739F6-5F27-4B3F-B134-A1A8E619EA6F}" destId="{A9E19A64-257A-4650-B393-D99AE56AD30C}" srcOrd="0" destOrd="0" presId="urn:microsoft.com/office/officeart/2008/layout/BendingPictureCaptionList"/>
    <dgm:cxn modelId="{9BCA10C6-1D86-4696-979C-B0CDA57DC16F}" type="presOf" srcId="{F27E0AEA-DE88-4F47-B326-3B1C15F94CAE}" destId="{D3BCC960-5C07-4D34-A77F-0C8E18584EC8}" srcOrd="0" destOrd="0" presId="urn:microsoft.com/office/officeart/2008/layout/BendingPictureCaptionList"/>
    <dgm:cxn modelId="{3D3C3BDB-4AC7-4345-94B9-9EFDE0FF3799}" srcId="{878EDB55-9794-45EC-9AF2-A778E3B45F78}" destId="{560739F6-5F27-4B3F-B134-A1A8E619EA6F}" srcOrd="3" destOrd="0" parTransId="{2B515FC6-876B-4F15-8547-6C9C3F418240}" sibTransId="{3618D81C-10A1-4C6D-9394-37585BB430B3}"/>
    <dgm:cxn modelId="{315E51F2-9C1A-4113-9CCF-C24AD4AD9DD7}" type="presOf" srcId="{5CFB23DA-226A-4669-819E-9030C7E3EB9E}" destId="{0CD1EB86-1771-498A-B0A7-BE145739C80D}" srcOrd="0" destOrd="0" presId="urn:microsoft.com/office/officeart/2008/layout/BendingPictureCaptionList"/>
    <dgm:cxn modelId="{9CBF11B5-CEFA-43E5-BC19-F94CEDB9D03D}" type="presParOf" srcId="{B7A4C814-6AD0-4FFA-8CA8-6589663675C3}" destId="{04523261-EAD9-403D-A1FF-92CA33F6C4B9}" srcOrd="0" destOrd="0" presId="urn:microsoft.com/office/officeart/2008/layout/BendingPictureCaptionList"/>
    <dgm:cxn modelId="{F08F42B7-8267-43C5-9205-4140B619E25F}" type="presParOf" srcId="{04523261-EAD9-403D-A1FF-92CA33F6C4B9}" destId="{4240341F-74F5-4134-8205-FCBD41A808E3}" srcOrd="0" destOrd="0" presId="urn:microsoft.com/office/officeart/2008/layout/BendingPictureCaptionList"/>
    <dgm:cxn modelId="{BE88111F-80C5-4245-BE41-2D2DB1B5EF63}" type="presParOf" srcId="{04523261-EAD9-403D-A1FF-92CA33F6C4B9}" destId="{8DCAD025-C611-49A2-9C1C-1C963229E81F}" srcOrd="1" destOrd="0" presId="urn:microsoft.com/office/officeart/2008/layout/BendingPictureCaptionList"/>
    <dgm:cxn modelId="{693CBBE6-03D6-49C3-825F-9F72ADC0C2CB}" type="presParOf" srcId="{B7A4C814-6AD0-4FFA-8CA8-6589663675C3}" destId="{6F889704-BF9A-4CBD-970F-DB5A66DBC73D}" srcOrd="1" destOrd="0" presId="urn:microsoft.com/office/officeart/2008/layout/BendingPictureCaptionList"/>
    <dgm:cxn modelId="{1DED1E40-52D0-478A-85F3-28527A3739A7}" type="presParOf" srcId="{B7A4C814-6AD0-4FFA-8CA8-6589663675C3}" destId="{194C5FE7-33B1-4CEF-9814-934BE524D9DD}" srcOrd="2" destOrd="0" presId="urn:microsoft.com/office/officeart/2008/layout/BendingPictureCaptionList"/>
    <dgm:cxn modelId="{FC64A65D-8129-4EDF-B6AE-CA1B1DDECD24}" type="presParOf" srcId="{194C5FE7-33B1-4CEF-9814-934BE524D9DD}" destId="{ECFE0BED-1B4F-4D32-A1BA-A2A60F2E086E}" srcOrd="0" destOrd="0" presId="urn:microsoft.com/office/officeart/2008/layout/BendingPictureCaptionList"/>
    <dgm:cxn modelId="{EC017E8A-289B-47CF-8458-E9D42900FB15}" type="presParOf" srcId="{194C5FE7-33B1-4CEF-9814-934BE524D9DD}" destId="{D3BCC960-5C07-4D34-A77F-0C8E18584EC8}" srcOrd="1" destOrd="0" presId="urn:microsoft.com/office/officeart/2008/layout/BendingPictureCaptionList"/>
    <dgm:cxn modelId="{90154EC1-C690-4C68-BDD0-DDAFE01E162A}" type="presParOf" srcId="{B7A4C814-6AD0-4FFA-8CA8-6589663675C3}" destId="{90620484-519E-4B1F-ACEB-6BF7210FC27B}" srcOrd="3" destOrd="0" presId="urn:microsoft.com/office/officeart/2008/layout/BendingPictureCaptionList"/>
    <dgm:cxn modelId="{D13E21F1-FC26-4E1D-A3A5-B577243820DC}" type="presParOf" srcId="{B7A4C814-6AD0-4FFA-8CA8-6589663675C3}" destId="{CB0A388E-7FB3-4968-A9B3-63F1A7243AF8}" srcOrd="4" destOrd="0" presId="urn:microsoft.com/office/officeart/2008/layout/BendingPictureCaptionList"/>
    <dgm:cxn modelId="{D4C47FAB-145A-4FE1-A524-16EF2DE8D286}" type="presParOf" srcId="{CB0A388E-7FB3-4968-A9B3-63F1A7243AF8}" destId="{1EA7D0E1-DEA0-468D-9F71-3125D43C46B7}" srcOrd="0" destOrd="0" presId="urn:microsoft.com/office/officeart/2008/layout/BendingPictureCaptionList"/>
    <dgm:cxn modelId="{0EF6101B-53EB-4702-A80F-A7E26C296A0E}" type="presParOf" srcId="{CB0A388E-7FB3-4968-A9B3-63F1A7243AF8}" destId="{0CD1EB86-1771-498A-B0A7-BE145739C80D}" srcOrd="1" destOrd="0" presId="urn:microsoft.com/office/officeart/2008/layout/BendingPictureCaptionList"/>
    <dgm:cxn modelId="{57C60AAD-08EB-439B-8042-57CD7D411E52}" type="presParOf" srcId="{B7A4C814-6AD0-4FFA-8CA8-6589663675C3}" destId="{7313CCB2-85C6-4E74-A3A1-CC38F72E96A3}" srcOrd="5" destOrd="0" presId="urn:microsoft.com/office/officeart/2008/layout/BendingPictureCaptionList"/>
    <dgm:cxn modelId="{4B7CA6D4-3005-4559-A91B-D6CACEE1F7A5}" type="presParOf" srcId="{B7A4C814-6AD0-4FFA-8CA8-6589663675C3}" destId="{C1ADCFFA-852A-4594-8B5E-A272C3692241}" srcOrd="6" destOrd="0" presId="urn:microsoft.com/office/officeart/2008/layout/BendingPictureCaptionList"/>
    <dgm:cxn modelId="{94163474-3586-4A11-B3E8-3BEC061BB2D0}" type="presParOf" srcId="{C1ADCFFA-852A-4594-8B5E-A272C3692241}" destId="{E900F828-F75B-4724-A68C-7CE86AAE5634}" srcOrd="0" destOrd="0" presId="urn:microsoft.com/office/officeart/2008/layout/BendingPictureCaptionList"/>
    <dgm:cxn modelId="{BA7F3EC8-7675-4805-BCF2-7D974D4A16C4}" type="presParOf" srcId="{C1ADCFFA-852A-4594-8B5E-A272C3692241}" destId="{A9E19A64-257A-4650-B393-D99AE56AD30C}" srcOrd="1" destOrd="0" presId="urn:microsoft.com/office/officeart/2008/layout/BendingPictureCaptionList"/>
    <dgm:cxn modelId="{CE9EB9B5-B29C-414B-BE09-35D6C437C1F1}" type="presParOf" srcId="{B7A4C814-6AD0-4FFA-8CA8-6589663675C3}" destId="{CD4E8E90-D64D-420D-96FC-C3696261DD27}" srcOrd="7" destOrd="0" presId="urn:microsoft.com/office/officeart/2008/layout/BendingPictureCaptionList"/>
    <dgm:cxn modelId="{31351E73-6B90-44F4-A344-0C0C83472A13}" type="presParOf" srcId="{B7A4C814-6AD0-4FFA-8CA8-6589663675C3}" destId="{8FFCA1BF-CD17-4ABD-AA09-4D9B329AE463}" srcOrd="8" destOrd="0" presId="urn:microsoft.com/office/officeart/2008/layout/BendingPictureCaptionList"/>
    <dgm:cxn modelId="{53B5F16F-AD60-414B-ADC0-883586648C04}" type="presParOf" srcId="{8FFCA1BF-CD17-4ABD-AA09-4D9B329AE463}" destId="{DB7EC7E9-35F7-4935-8703-335209E64583}" srcOrd="0" destOrd="0" presId="urn:microsoft.com/office/officeart/2008/layout/BendingPictureCaptionList"/>
    <dgm:cxn modelId="{77BC6BD6-9FF2-47F8-960A-92B1E5392F16}" type="presParOf" srcId="{8FFCA1BF-CD17-4ABD-AA09-4D9B329AE463}" destId="{95CFDB3C-0E83-4225-8F5D-1B567CE39BBD}"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05FAAB-EC18-43B9-9E29-03001EABD1FF}" type="doc">
      <dgm:prSet loTypeId="urn:microsoft.com/office/officeart/2008/layout/AlternatingPictureCircles" loCatId="picture" qsTypeId="urn:microsoft.com/office/officeart/2005/8/quickstyle/simple1" qsCatId="simple" csTypeId="urn:microsoft.com/office/officeart/2005/8/colors/colorful5" csCatId="colorful" phldr="1"/>
      <dgm:spPr/>
      <dgm:t>
        <a:bodyPr/>
        <a:lstStyle/>
        <a:p>
          <a:endParaRPr lang="es-EC"/>
        </a:p>
      </dgm:t>
    </dgm:pt>
    <dgm:pt modelId="{837EC567-8CD5-45EA-A80B-798F1A62102B}">
      <dgm:prSet phldrT="[Texto]"/>
      <dgm:spPr/>
      <dgm:t>
        <a:bodyPr/>
        <a:lstStyle/>
        <a:p>
          <a:r>
            <a:rPr lang="es-EC" dirty="0"/>
            <a:t>Delimitación</a:t>
          </a:r>
        </a:p>
      </dgm:t>
    </dgm:pt>
    <dgm:pt modelId="{1C39B78A-CC9E-4589-A4A7-ABD1836B6323}" type="parTrans" cxnId="{646C3BE8-53B6-4D03-BC90-63A5C81D1B9A}">
      <dgm:prSet/>
      <dgm:spPr/>
      <dgm:t>
        <a:bodyPr/>
        <a:lstStyle/>
        <a:p>
          <a:endParaRPr lang="es-EC"/>
        </a:p>
      </dgm:t>
    </dgm:pt>
    <dgm:pt modelId="{09F0B305-1D30-4F0C-B63F-03C4EA339B76}" type="sibTrans" cxnId="{646C3BE8-53B6-4D03-BC90-63A5C81D1B9A}">
      <dgm:prSet/>
      <dgm:spPr/>
      <dgm:t>
        <a:bodyPr/>
        <a:lstStyle/>
        <a:p>
          <a:endParaRPr lang="es-EC"/>
        </a:p>
      </dgm:t>
    </dgm:pt>
    <dgm:pt modelId="{12A8F80A-2EB1-4003-80F7-09750D36EDF5}">
      <dgm:prSet phldrT="[Texto]"/>
      <dgm:spPr/>
      <dgm:t>
        <a:bodyPr/>
        <a:lstStyle/>
        <a:p>
          <a:r>
            <a:rPr lang="es-EC" dirty="0"/>
            <a:t>Identificación de plantas a evaluar</a:t>
          </a:r>
        </a:p>
      </dgm:t>
    </dgm:pt>
    <dgm:pt modelId="{ABED77F2-EEAC-4E6E-8728-078AE59E1498}" type="parTrans" cxnId="{CC437E7B-C9F2-4AAF-B147-E4CD9AB0F928}">
      <dgm:prSet/>
      <dgm:spPr/>
      <dgm:t>
        <a:bodyPr/>
        <a:lstStyle/>
        <a:p>
          <a:endParaRPr lang="es-EC"/>
        </a:p>
      </dgm:t>
    </dgm:pt>
    <dgm:pt modelId="{0F40A96D-A687-48C7-8B95-351F4D4E54D7}" type="sibTrans" cxnId="{CC437E7B-C9F2-4AAF-B147-E4CD9AB0F928}">
      <dgm:prSet/>
      <dgm:spPr/>
      <dgm:t>
        <a:bodyPr/>
        <a:lstStyle/>
        <a:p>
          <a:endParaRPr lang="es-EC"/>
        </a:p>
      </dgm:t>
    </dgm:pt>
    <dgm:pt modelId="{13407F1D-DFEE-4E2F-99CF-169B836339DE}">
      <dgm:prSet phldrT="[Texto]"/>
      <dgm:spPr/>
      <dgm:t>
        <a:bodyPr/>
        <a:lstStyle/>
        <a:p>
          <a:r>
            <a:rPr lang="es-EC" dirty="0"/>
            <a:t>Rotulado</a:t>
          </a:r>
        </a:p>
      </dgm:t>
    </dgm:pt>
    <dgm:pt modelId="{8F884A6A-154D-470E-A305-1CE5D33E01AA}" type="parTrans" cxnId="{4F0F836E-A02C-4C12-AB2C-82EE3B1F1A21}">
      <dgm:prSet/>
      <dgm:spPr/>
      <dgm:t>
        <a:bodyPr/>
        <a:lstStyle/>
        <a:p>
          <a:endParaRPr lang="es-EC"/>
        </a:p>
      </dgm:t>
    </dgm:pt>
    <dgm:pt modelId="{11A13BB1-C3B0-44C5-9CE2-129034B597BC}" type="sibTrans" cxnId="{4F0F836E-A02C-4C12-AB2C-82EE3B1F1A21}">
      <dgm:prSet/>
      <dgm:spPr/>
      <dgm:t>
        <a:bodyPr/>
        <a:lstStyle/>
        <a:p>
          <a:endParaRPr lang="es-EC"/>
        </a:p>
      </dgm:t>
    </dgm:pt>
    <dgm:pt modelId="{DC0028E4-BFF2-4DAA-994B-1E904266D950}" type="pres">
      <dgm:prSet presAssocID="{4905FAAB-EC18-43B9-9E29-03001EABD1FF}" presName="Name0" presStyleCnt="0">
        <dgm:presLayoutVars>
          <dgm:chMax/>
          <dgm:chPref/>
          <dgm:dir/>
        </dgm:presLayoutVars>
      </dgm:prSet>
      <dgm:spPr/>
    </dgm:pt>
    <dgm:pt modelId="{80EC5BE4-F2AE-4E07-9FE9-3CA700D70B26}" type="pres">
      <dgm:prSet presAssocID="{837EC567-8CD5-45EA-A80B-798F1A62102B}" presName="composite" presStyleCnt="0"/>
      <dgm:spPr/>
    </dgm:pt>
    <dgm:pt modelId="{A36214CA-E5BE-4D52-81B5-901ACCF24D22}" type="pres">
      <dgm:prSet presAssocID="{837EC567-8CD5-45EA-A80B-798F1A62102B}" presName="Accent" presStyleLbl="alignNode1" presStyleIdx="0" presStyleCnt="5">
        <dgm:presLayoutVars>
          <dgm:chMax val="0"/>
          <dgm:chPref val="0"/>
        </dgm:presLayoutVars>
      </dgm:prSet>
      <dgm:spPr/>
    </dgm:pt>
    <dgm:pt modelId="{13857135-D5F8-4506-986D-16E237892F7A}" type="pres">
      <dgm:prSet presAssocID="{837EC567-8CD5-45EA-A80B-798F1A62102B}" presName="Image" presStyleLbl="bgImgPlace1" presStyleIdx="0" presStyleCnt="3">
        <dgm:presLayoutVars>
          <dgm:chMax val="0"/>
          <dgm:chPref val="0"/>
          <dgm:bulletEnabled val="1"/>
        </dgm:presLayoutVars>
      </dgm:prSet>
      <dgm:spPr/>
    </dgm:pt>
    <dgm:pt modelId="{14B24648-91B4-42E7-A2F3-EDEA1C2C01D0}" type="pres">
      <dgm:prSet presAssocID="{837EC567-8CD5-45EA-A80B-798F1A62102B}" presName="Parent" presStyleLbl="fgAccFollowNode1" presStyleIdx="0" presStyleCnt="3">
        <dgm:presLayoutVars>
          <dgm:chMax val="0"/>
          <dgm:chPref val="0"/>
          <dgm:bulletEnabled val="1"/>
        </dgm:presLayoutVars>
      </dgm:prSet>
      <dgm:spPr/>
    </dgm:pt>
    <dgm:pt modelId="{B2ED2211-F67B-40E9-9F5C-0BDF1BD0F63A}" type="pres">
      <dgm:prSet presAssocID="{837EC567-8CD5-45EA-A80B-798F1A62102B}" presName="Space" presStyleCnt="0">
        <dgm:presLayoutVars>
          <dgm:chMax val="0"/>
          <dgm:chPref val="0"/>
        </dgm:presLayoutVars>
      </dgm:prSet>
      <dgm:spPr/>
    </dgm:pt>
    <dgm:pt modelId="{9A5D9CCF-E86A-431C-9999-03A687DC2ECF}" type="pres">
      <dgm:prSet presAssocID="{09F0B305-1D30-4F0C-B63F-03C4EA339B76}" presName="ConnectorComposite" presStyleCnt="0"/>
      <dgm:spPr/>
    </dgm:pt>
    <dgm:pt modelId="{A8BD158A-2C98-498D-99F8-4437592DA3FB}" type="pres">
      <dgm:prSet presAssocID="{09F0B305-1D30-4F0C-B63F-03C4EA339B76}" presName="TopSpacing" presStyleCnt="0"/>
      <dgm:spPr/>
    </dgm:pt>
    <dgm:pt modelId="{E94DB42F-7BBF-434F-A53E-06255F74C0B6}" type="pres">
      <dgm:prSet presAssocID="{09F0B305-1D30-4F0C-B63F-03C4EA339B76}" presName="Connector" presStyleLbl="alignNode1" presStyleIdx="1" presStyleCnt="5"/>
      <dgm:spPr/>
    </dgm:pt>
    <dgm:pt modelId="{B88233F1-25BC-47AD-875B-F0CFF84D7865}" type="pres">
      <dgm:prSet presAssocID="{09F0B305-1D30-4F0C-B63F-03C4EA339B76}" presName="BottomSpacing" presStyleCnt="0"/>
      <dgm:spPr/>
    </dgm:pt>
    <dgm:pt modelId="{27688697-B9BE-483C-B868-1C9C5699BE92}" type="pres">
      <dgm:prSet presAssocID="{12A8F80A-2EB1-4003-80F7-09750D36EDF5}" presName="composite" presStyleCnt="0"/>
      <dgm:spPr/>
    </dgm:pt>
    <dgm:pt modelId="{3FE5592B-B6D8-4A1D-891B-6375A2BAAD1C}" type="pres">
      <dgm:prSet presAssocID="{12A8F80A-2EB1-4003-80F7-09750D36EDF5}" presName="Accent" presStyleLbl="alignNode1" presStyleIdx="2" presStyleCnt="5">
        <dgm:presLayoutVars>
          <dgm:chMax val="0"/>
          <dgm:chPref val="0"/>
        </dgm:presLayoutVars>
      </dgm:prSet>
      <dgm:spPr/>
    </dgm:pt>
    <dgm:pt modelId="{49EBF6F1-1F23-47C8-BDFF-5A41A488E079}" type="pres">
      <dgm:prSet presAssocID="{12A8F80A-2EB1-4003-80F7-09750D36EDF5}" presName="Image" presStyleLbl="bgImgPlace1" presStyleIdx="1" presStyleCnt="3">
        <dgm:presLayoutVars>
          <dgm:chMax val="0"/>
          <dgm:chPref val="0"/>
          <dgm:bulletEnabled val="1"/>
        </dgm:presLayoutVars>
      </dgm:prSet>
      <dgm:spPr/>
    </dgm:pt>
    <dgm:pt modelId="{B25A9DE6-D0AD-4AFA-A689-F3512A3FFED2}" type="pres">
      <dgm:prSet presAssocID="{12A8F80A-2EB1-4003-80F7-09750D36EDF5}" presName="Parent" presStyleLbl="fgAccFollowNode1" presStyleIdx="1" presStyleCnt="3">
        <dgm:presLayoutVars>
          <dgm:chMax val="0"/>
          <dgm:chPref val="0"/>
          <dgm:bulletEnabled val="1"/>
        </dgm:presLayoutVars>
      </dgm:prSet>
      <dgm:spPr/>
    </dgm:pt>
    <dgm:pt modelId="{F12B5F47-284E-47EF-94A7-C222769B8F4A}" type="pres">
      <dgm:prSet presAssocID="{12A8F80A-2EB1-4003-80F7-09750D36EDF5}" presName="Space" presStyleCnt="0">
        <dgm:presLayoutVars>
          <dgm:chMax val="0"/>
          <dgm:chPref val="0"/>
        </dgm:presLayoutVars>
      </dgm:prSet>
      <dgm:spPr/>
    </dgm:pt>
    <dgm:pt modelId="{C511A239-B5EA-463A-874D-7E5C147FAB67}" type="pres">
      <dgm:prSet presAssocID="{0F40A96D-A687-48C7-8B95-351F4D4E54D7}" presName="ConnectorComposite" presStyleCnt="0"/>
      <dgm:spPr/>
    </dgm:pt>
    <dgm:pt modelId="{D401F3C0-A28F-44CD-871D-FC5D66084844}" type="pres">
      <dgm:prSet presAssocID="{0F40A96D-A687-48C7-8B95-351F4D4E54D7}" presName="TopSpacing" presStyleCnt="0"/>
      <dgm:spPr/>
    </dgm:pt>
    <dgm:pt modelId="{A243577A-ADFD-4CDE-83E0-2A22AB6CDEEB}" type="pres">
      <dgm:prSet presAssocID="{0F40A96D-A687-48C7-8B95-351F4D4E54D7}" presName="Connector" presStyleLbl="alignNode1" presStyleIdx="3" presStyleCnt="5"/>
      <dgm:spPr/>
    </dgm:pt>
    <dgm:pt modelId="{DD2B920A-F604-4C7C-B11C-6FFCCCDF9A17}" type="pres">
      <dgm:prSet presAssocID="{0F40A96D-A687-48C7-8B95-351F4D4E54D7}" presName="BottomSpacing" presStyleCnt="0"/>
      <dgm:spPr/>
    </dgm:pt>
    <dgm:pt modelId="{B21C09A4-5BEF-4DE6-A5DF-DBEDB7A5580C}" type="pres">
      <dgm:prSet presAssocID="{13407F1D-DFEE-4E2F-99CF-169B836339DE}" presName="composite" presStyleCnt="0"/>
      <dgm:spPr/>
    </dgm:pt>
    <dgm:pt modelId="{25D6D9D1-2630-43B1-9F02-28BF927C0F9E}" type="pres">
      <dgm:prSet presAssocID="{13407F1D-DFEE-4E2F-99CF-169B836339DE}" presName="Accent" presStyleLbl="alignNode1" presStyleIdx="4" presStyleCnt="5">
        <dgm:presLayoutVars>
          <dgm:chMax val="0"/>
          <dgm:chPref val="0"/>
        </dgm:presLayoutVars>
      </dgm:prSet>
      <dgm:spPr/>
    </dgm:pt>
    <dgm:pt modelId="{E5A3A6AD-027F-4516-B364-9893D5CA163D}" type="pres">
      <dgm:prSet presAssocID="{13407F1D-DFEE-4E2F-99CF-169B836339DE}" presName="Image" presStyleLbl="bgImgPlace1" presStyleIdx="2" presStyleCnt="3">
        <dgm:presLayoutVars>
          <dgm:chMax val="0"/>
          <dgm:chPref val="0"/>
          <dgm:bulletEnabled val="1"/>
        </dgm:presLayoutVars>
      </dgm:prSet>
      <dgm:spPr/>
    </dgm:pt>
    <dgm:pt modelId="{F1EA17CE-F9B5-41FF-9081-377EF45FD5A2}" type="pres">
      <dgm:prSet presAssocID="{13407F1D-DFEE-4E2F-99CF-169B836339DE}" presName="Parent" presStyleLbl="fgAccFollowNode1" presStyleIdx="2" presStyleCnt="3">
        <dgm:presLayoutVars>
          <dgm:chMax val="0"/>
          <dgm:chPref val="0"/>
          <dgm:bulletEnabled val="1"/>
        </dgm:presLayoutVars>
      </dgm:prSet>
      <dgm:spPr/>
    </dgm:pt>
    <dgm:pt modelId="{357F92C0-29EB-4145-9386-D31BC87B4EBB}" type="pres">
      <dgm:prSet presAssocID="{13407F1D-DFEE-4E2F-99CF-169B836339DE}" presName="Space" presStyleCnt="0">
        <dgm:presLayoutVars>
          <dgm:chMax val="0"/>
          <dgm:chPref val="0"/>
        </dgm:presLayoutVars>
      </dgm:prSet>
      <dgm:spPr/>
    </dgm:pt>
  </dgm:ptLst>
  <dgm:cxnLst>
    <dgm:cxn modelId="{DF28F934-C3CE-47ED-8FF9-D0E1D7067E96}" type="presOf" srcId="{837EC567-8CD5-45EA-A80B-798F1A62102B}" destId="{14B24648-91B4-42E7-A2F3-EDEA1C2C01D0}" srcOrd="0" destOrd="0" presId="urn:microsoft.com/office/officeart/2008/layout/AlternatingPictureCircles"/>
    <dgm:cxn modelId="{4F0F836E-A02C-4C12-AB2C-82EE3B1F1A21}" srcId="{4905FAAB-EC18-43B9-9E29-03001EABD1FF}" destId="{13407F1D-DFEE-4E2F-99CF-169B836339DE}" srcOrd="2" destOrd="0" parTransId="{8F884A6A-154D-470E-A305-1CE5D33E01AA}" sibTransId="{11A13BB1-C3B0-44C5-9CE2-129034B597BC}"/>
    <dgm:cxn modelId="{CC437E7B-C9F2-4AAF-B147-E4CD9AB0F928}" srcId="{4905FAAB-EC18-43B9-9E29-03001EABD1FF}" destId="{12A8F80A-2EB1-4003-80F7-09750D36EDF5}" srcOrd="1" destOrd="0" parTransId="{ABED77F2-EEAC-4E6E-8728-078AE59E1498}" sibTransId="{0F40A96D-A687-48C7-8B95-351F4D4E54D7}"/>
    <dgm:cxn modelId="{33A795E6-CFAC-4D3C-BFCC-DB77DA889E83}" type="presOf" srcId="{12A8F80A-2EB1-4003-80F7-09750D36EDF5}" destId="{B25A9DE6-D0AD-4AFA-A689-F3512A3FFED2}" srcOrd="0" destOrd="0" presId="urn:microsoft.com/office/officeart/2008/layout/AlternatingPictureCircles"/>
    <dgm:cxn modelId="{646C3BE8-53B6-4D03-BC90-63A5C81D1B9A}" srcId="{4905FAAB-EC18-43B9-9E29-03001EABD1FF}" destId="{837EC567-8CD5-45EA-A80B-798F1A62102B}" srcOrd="0" destOrd="0" parTransId="{1C39B78A-CC9E-4589-A4A7-ABD1836B6323}" sibTransId="{09F0B305-1D30-4F0C-B63F-03C4EA339B76}"/>
    <dgm:cxn modelId="{D155B7E9-CDD2-4271-9FCD-2C5A342B5593}" type="presOf" srcId="{13407F1D-DFEE-4E2F-99CF-169B836339DE}" destId="{F1EA17CE-F9B5-41FF-9081-377EF45FD5A2}" srcOrd="0" destOrd="0" presId="urn:microsoft.com/office/officeart/2008/layout/AlternatingPictureCircles"/>
    <dgm:cxn modelId="{F9AD8AFB-941F-450F-9F89-2B0FC5D1B097}" type="presOf" srcId="{4905FAAB-EC18-43B9-9E29-03001EABD1FF}" destId="{DC0028E4-BFF2-4DAA-994B-1E904266D950}" srcOrd="0" destOrd="0" presId="urn:microsoft.com/office/officeart/2008/layout/AlternatingPictureCircles"/>
    <dgm:cxn modelId="{62C3A89D-EED4-4C40-8CF6-332D61DC91CC}" type="presParOf" srcId="{DC0028E4-BFF2-4DAA-994B-1E904266D950}" destId="{80EC5BE4-F2AE-4E07-9FE9-3CA700D70B26}" srcOrd="0" destOrd="0" presId="urn:microsoft.com/office/officeart/2008/layout/AlternatingPictureCircles"/>
    <dgm:cxn modelId="{0FDB809E-F0A9-4043-8A5E-B75EAB5FA4F5}" type="presParOf" srcId="{80EC5BE4-F2AE-4E07-9FE9-3CA700D70B26}" destId="{A36214CA-E5BE-4D52-81B5-901ACCF24D22}" srcOrd="0" destOrd="0" presId="urn:microsoft.com/office/officeart/2008/layout/AlternatingPictureCircles"/>
    <dgm:cxn modelId="{CF9CAEB5-4B73-4DF9-957D-AB2562EAD9C9}" type="presParOf" srcId="{80EC5BE4-F2AE-4E07-9FE9-3CA700D70B26}" destId="{13857135-D5F8-4506-986D-16E237892F7A}" srcOrd="1" destOrd="0" presId="urn:microsoft.com/office/officeart/2008/layout/AlternatingPictureCircles"/>
    <dgm:cxn modelId="{093A9508-D7B4-4EEC-8899-5DCCCF7969F8}" type="presParOf" srcId="{80EC5BE4-F2AE-4E07-9FE9-3CA700D70B26}" destId="{14B24648-91B4-42E7-A2F3-EDEA1C2C01D0}" srcOrd="2" destOrd="0" presId="urn:microsoft.com/office/officeart/2008/layout/AlternatingPictureCircles"/>
    <dgm:cxn modelId="{F0867FAE-153B-479F-8E72-9B7C9722ADB2}" type="presParOf" srcId="{80EC5BE4-F2AE-4E07-9FE9-3CA700D70B26}" destId="{B2ED2211-F67B-40E9-9F5C-0BDF1BD0F63A}" srcOrd="3" destOrd="0" presId="urn:microsoft.com/office/officeart/2008/layout/AlternatingPictureCircles"/>
    <dgm:cxn modelId="{EA176F70-1CB9-4750-82CE-2820DB203B06}" type="presParOf" srcId="{DC0028E4-BFF2-4DAA-994B-1E904266D950}" destId="{9A5D9CCF-E86A-431C-9999-03A687DC2ECF}" srcOrd="1" destOrd="0" presId="urn:microsoft.com/office/officeart/2008/layout/AlternatingPictureCircles"/>
    <dgm:cxn modelId="{55C39594-9975-407F-AC4B-104682B84ACD}" type="presParOf" srcId="{9A5D9CCF-E86A-431C-9999-03A687DC2ECF}" destId="{A8BD158A-2C98-498D-99F8-4437592DA3FB}" srcOrd="0" destOrd="0" presId="urn:microsoft.com/office/officeart/2008/layout/AlternatingPictureCircles"/>
    <dgm:cxn modelId="{5D1B979F-32CD-49DE-A178-D698DE88F630}" type="presParOf" srcId="{9A5D9CCF-E86A-431C-9999-03A687DC2ECF}" destId="{E94DB42F-7BBF-434F-A53E-06255F74C0B6}" srcOrd="1" destOrd="0" presId="urn:microsoft.com/office/officeart/2008/layout/AlternatingPictureCircles"/>
    <dgm:cxn modelId="{060A04F6-A781-4FA9-A318-0297F8546716}" type="presParOf" srcId="{9A5D9CCF-E86A-431C-9999-03A687DC2ECF}" destId="{B88233F1-25BC-47AD-875B-F0CFF84D7865}" srcOrd="2" destOrd="0" presId="urn:microsoft.com/office/officeart/2008/layout/AlternatingPictureCircles"/>
    <dgm:cxn modelId="{4F17DC92-B2A1-431F-ABA6-21D777C31FAA}" type="presParOf" srcId="{DC0028E4-BFF2-4DAA-994B-1E904266D950}" destId="{27688697-B9BE-483C-B868-1C9C5699BE92}" srcOrd="2" destOrd="0" presId="urn:microsoft.com/office/officeart/2008/layout/AlternatingPictureCircles"/>
    <dgm:cxn modelId="{F806CB77-85D9-4114-B40C-AAF543C600BA}" type="presParOf" srcId="{27688697-B9BE-483C-B868-1C9C5699BE92}" destId="{3FE5592B-B6D8-4A1D-891B-6375A2BAAD1C}" srcOrd="0" destOrd="0" presId="urn:microsoft.com/office/officeart/2008/layout/AlternatingPictureCircles"/>
    <dgm:cxn modelId="{0F0F7BA3-CA7A-44FD-BDAB-CFCF21B597E4}" type="presParOf" srcId="{27688697-B9BE-483C-B868-1C9C5699BE92}" destId="{49EBF6F1-1F23-47C8-BDFF-5A41A488E079}" srcOrd="1" destOrd="0" presId="urn:microsoft.com/office/officeart/2008/layout/AlternatingPictureCircles"/>
    <dgm:cxn modelId="{350A8AEF-1268-47FC-A974-225ED4F8522A}" type="presParOf" srcId="{27688697-B9BE-483C-B868-1C9C5699BE92}" destId="{B25A9DE6-D0AD-4AFA-A689-F3512A3FFED2}" srcOrd="2" destOrd="0" presId="urn:microsoft.com/office/officeart/2008/layout/AlternatingPictureCircles"/>
    <dgm:cxn modelId="{DBC24DB7-C879-4E34-A52A-6949906063F4}" type="presParOf" srcId="{27688697-B9BE-483C-B868-1C9C5699BE92}" destId="{F12B5F47-284E-47EF-94A7-C222769B8F4A}" srcOrd="3" destOrd="0" presId="urn:microsoft.com/office/officeart/2008/layout/AlternatingPictureCircles"/>
    <dgm:cxn modelId="{28C17E56-B0A1-4FAC-B503-9C12B5E0BF0A}" type="presParOf" srcId="{DC0028E4-BFF2-4DAA-994B-1E904266D950}" destId="{C511A239-B5EA-463A-874D-7E5C147FAB67}" srcOrd="3" destOrd="0" presId="urn:microsoft.com/office/officeart/2008/layout/AlternatingPictureCircles"/>
    <dgm:cxn modelId="{33A1D5DD-7273-45FF-82A2-16113848F70C}" type="presParOf" srcId="{C511A239-B5EA-463A-874D-7E5C147FAB67}" destId="{D401F3C0-A28F-44CD-871D-FC5D66084844}" srcOrd="0" destOrd="0" presId="urn:microsoft.com/office/officeart/2008/layout/AlternatingPictureCircles"/>
    <dgm:cxn modelId="{D7A7B835-AFFE-4B3C-94E4-6F590BCC9DBE}" type="presParOf" srcId="{C511A239-B5EA-463A-874D-7E5C147FAB67}" destId="{A243577A-ADFD-4CDE-83E0-2A22AB6CDEEB}" srcOrd="1" destOrd="0" presId="urn:microsoft.com/office/officeart/2008/layout/AlternatingPictureCircles"/>
    <dgm:cxn modelId="{52693138-4E79-4357-B78E-CFA67F0F5898}" type="presParOf" srcId="{C511A239-B5EA-463A-874D-7E5C147FAB67}" destId="{DD2B920A-F604-4C7C-B11C-6FFCCCDF9A17}" srcOrd="2" destOrd="0" presId="urn:microsoft.com/office/officeart/2008/layout/AlternatingPictureCircles"/>
    <dgm:cxn modelId="{979E3E7F-7992-493B-A779-BC6DD612B414}" type="presParOf" srcId="{DC0028E4-BFF2-4DAA-994B-1E904266D950}" destId="{B21C09A4-5BEF-4DE6-A5DF-DBEDB7A5580C}" srcOrd="4" destOrd="0" presId="urn:microsoft.com/office/officeart/2008/layout/AlternatingPictureCircles"/>
    <dgm:cxn modelId="{05EE121D-AA24-4F47-BCCE-4F26666AA1FF}" type="presParOf" srcId="{B21C09A4-5BEF-4DE6-A5DF-DBEDB7A5580C}" destId="{25D6D9D1-2630-43B1-9F02-28BF927C0F9E}" srcOrd="0" destOrd="0" presId="urn:microsoft.com/office/officeart/2008/layout/AlternatingPictureCircles"/>
    <dgm:cxn modelId="{8BB53FA7-AE70-47F7-B69D-C2292DB541C3}" type="presParOf" srcId="{B21C09A4-5BEF-4DE6-A5DF-DBEDB7A5580C}" destId="{E5A3A6AD-027F-4516-B364-9893D5CA163D}" srcOrd="1" destOrd="0" presId="urn:microsoft.com/office/officeart/2008/layout/AlternatingPictureCircles"/>
    <dgm:cxn modelId="{92871243-4313-44CF-9149-266D0EF70171}" type="presParOf" srcId="{B21C09A4-5BEF-4DE6-A5DF-DBEDB7A5580C}" destId="{F1EA17CE-F9B5-41FF-9081-377EF45FD5A2}" srcOrd="2" destOrd="0" presId="urn:microsoft.com/office/officeart/2008/layout/AlternatingPictureCircles"/>
    <dgm:cxn modelId="{89332C57-7957-454A-B810-66EE775A8C64}" type="presParOf" srcId="{B21C09A4-5BEF-4DE6-A5DF-DBEDB7A5580C}" destId="{357F92C0-29EB-4145-9386-D31BC87B4EBB}" srcOrd="3" destOrd="0" presId="urn:microsoft.com/office/officeart/2008/layout/AlternatingPictureCircl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05FAAB-EC18-43B9-9E29-03001EABD1FF}" type="doc">
      <dgm:prSet loTypeId="urn:microsoft.com/office/officeart/2008/layout/AlternatingPictureCircles" loCatId="picture" qsTypeId="urn:microsoft.com/office/officeart/2005/8/quickstyle/simple1" qsCatId="simple" csTypeId="urn:microsoft.com/office/officeart/2005/8/colors/colorful4" csCatId="colorful" phldr="1"/>
      <dgm:spPr/>
      <dgm:t>
        <a:bodyPr/>
        <a:lstStyle/>
        <a:p>
          <a:endParaRPr lang="es-EC"/>
        </a:p>
      </dgm:t>
    </dgm:pt>
    <dgm:pt modelId="{837EC567-8CD5-45EA-A80B-798F1A62102B}">
      <dgm:prSet phldrT="[Texto]"/>
      <dgm:spPr/>
      <dgm:t>
        <a:bodyPr/>
        <a:lstStyle/>
        <a:p>
          <a:r>
            <a:rPr lang="es-EC" dirty="0"/>
            <a:t>Control de malezas</a:t>
          </a:r>
        </a:p>
      </dgm:t>
    </dgm:pt>
    <dgm:pt modelId="{1C39B78A-CC9E-4589-A4A7-ABD1836B6323}" type="parTrans" cxnId="{646C3BE8-53B6-4D03-BC90-63A5C81D1B9A}">
      <dgm:prSet/>
      <dgm:spPr/>
      <dgm:t>
        <a:bodyPr/>
        <a:lstStyle/>
        <a:p>
          <a:endParaRPr lang="es-EC"/>
        </a:p>
      </dgm:t>
    </dgm:pt>
    <dgm:pt modelId="{09F0B305-1D30-4F0C-B63F-03C4EA339B76}" type="sibTrans" cxnId="{646C3BE8-53B6-4D03-BC90-63A5C81D1B9A}">
      <dgm:prSet/>
      <dgm:spPr/>
      <dgm:t>
        <a:bodyPr/>
        <a:lstStyle/>
        <a:p>
          <a:endParaRPr lang="es-EC"/>
        </a:p>
      </dgm:t>
    </dgm:pt>
    <dgm:pt modelId="{12A8F80A-2EB1-4003-80F7-09750D36EDF5}">
      <dgm:prSet phldrT="[Texto]"/>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EC" dirty="0"/>
            <a:t>Podas fitosanitarias</a:t>
          </a:r>
        </a:p>
      </dgm:t>
    </dgm:pt>
    <dgm:pt modelId="{ABED77F2-EEAC-4E6E-8728-078AE59E1498}" type="parTrans" cxnId="{CC437E7B-C9F2-4AAF-B147-E4CD9AB0F928}">
      <dgm:prSet/>
      <dgm:spPr/>
      <dgm:t>
        <a:bodyPr/>
        <a:lstStyle/>
        <a:p>
          <a:endParaRPr lang="es-EC"/>
        </a:p>
      </dgm:t>
    </dgm:pt>
    <dgm:pt modelId="{0F40A96D-A687-48C7-8B95-351F4D4E54D7}" type="sibTrans" cxnId="{CC437E7B-C9F2-4AAF-B147-E4CD9AB0F928}">
      <dgm:prSet/>
      <dgm:spPr/>
      <dgm:t>
        <a:bodyPr/>
        <a:lstStyle/>
        <a:p>
          <a:endParaRPr lang="es-EC"/>
        </a:p>
      </dgm:t>
    </dgm:pt>
    <dgm:pt modelId="{13407F1D-DFEE-4E2F-99CF-169B836339DE}">
      <dgm:prSet phldrT="[Texto]"/>
      <dgm:spPr/>
      <dgm:t>
        <a:bodyPr/>
        <a:lstStyle/>
        <a:p>
          <a:r>
            <a:rPr lang="es-EC" dirty="0"/>
            <a:t>Encapsulado e de mazorcas enfermas</a:t>
          </a:r>
        </a:p>
      </dgm:t>
    </dgm:pt>
    <dgm:pt modelId="{8F884A6A-154D-470E-A305-1CE5D33E01AA}" type="parTrans" cxnId="{4F0F836E-A02C-4C12-AB2C-82EE3B1F1A21}">
      <dgm:prSet/>
      <dgm:spPr/>
      <dgm:t>
        <a:bodyPr/>
        <a:lstStyle/>
        <a:p>
          <a:endParaRPr lang="es-EC"/>
        </a:p>
      </dgm:t>
    </dgm:pt>
    <dgm:pt modelId="{11A13BB1-C3B0-44C5-9CE2-129034B597BC}" type="sibTrans" cxnId="{4F0F836E-A02C-4C12-AB2C-82EE3B1F1A21}">
      <dgm:prSet/>
      <dgm:spPr/>
      <dgm:t>
        <a:bodyPr/>
        <a:lstStyle/>
        <a:p>
          <a:endParaRPr lang="es-EC"/>
        </a:p>
      </dgm:t>
    </dgm:pt>
    <dgm:pt modelId="{DC0028E4-BFF2-4DAA-994B-1E904266D950}" type="pres">
      <dgm:prSet presAssocID="{4905FAAB-EC18-43B9-9E29-03001EABD1FF}" presName="Name0" presStyleCnt="0">
        <dgm:presLayoutVars>
          <dgm:chMax/>
          <dgm:chPref/>
          <dgm:dir/>
        </dgm:presLayoutVars>
      </dgm:prSet>
      <dgm:spPr/>
    </dgm:pt>
    <dgm:pt modelId="{80EC5BE4-F2AE-4E07-9FE9-3CA700D70B26}" type="pres">
      <dgm:prSet presAssocID="{837EC567-8CD5-45EA-A80B-798F1A62102B}" presName="composite" presStyleCnt="0"/>
      <dgm:spPr/>
    </dgm:pt>
    <dgm:pt modelId="{A36214CA-E5BE-4D52-81B5-901ACCF24D22}" type="pres">
      <dgm:prSet presAssocID="{837EC567-8CD5-45EA-A80B-798F1A62102B}" presName="Accent" presStyleLbl="alignNode1" presStyleIdx="0" presStyleCnt="5">
        <dgm:presLayoutVars>
          <dgm:chMax val="0"/>
          <dgm:chPref val="0"/>
        </dgm:presLayoutVars>
      </dgm:prSet>
      <dgm:spPr/>
    </dgm:pt>
    <dgm:pt modelId="{13857135-D5F8-4506-986D-16E237892F7A}" type="pres">
      <dgm:prSet presAssocID="{837EC567-8CD5-45EA-A80B-798F1A62102B}" presName="Image" presStyleLbl="bgImgPlace1" presStyleIdx="0" presStyleCnt="3">
        <dgm:presLayoutVars>
          <dgm:chMax val="0"/>
          <dgm:chPref val="0"/>
          <dgm:bulletEnabled val="1"/>
        </dgm:presLayoutVars>
      </dgm:prSet>
      <dgm:spPr/>
    </dgm:pt>
    <dgm:pt modelId="{14B24648-91B4-42E7-A2F3-EDEA1C2C01D0}" type="pres">
      <dgm:prSet presAssocID="{837EC567-8CD5-45EA-A80B-798F1A62102B}" presName="Parent" presStyleLbl="fgAccFollowNode1" presStyleIdx="0" presStyleCnt="3">
        <dgm:presLayoutVars>
          <dgm:chMax val="0"/>
          <dgm:chPref val="0"/>
          <dgm:bulletEnabled val="1"/>
        </dgm:presLayoutVars>
      </dgm:prSet>
      <dgm:spPr/>
    </dgm:pt>
    <dgm:pt modelId="{B2ED2211-F67B-40E9-9F5C-0BDF1BD0F63A}" type="pres">
      <dgm:prSet presAssocID="{837EC567-8CD5-45EA-A80B-798F1A62102B}" presName="Space" presStyleCnt="0">
        <dgm:presLayoutVars>
          <dgm:chMax val="0"/>
          <dgm:chPref val="0"/>
        </dgm:presLayoutVars>
      </dgm:prSet>
      <dgm:spPr/>
    </dgm:pt>
    <dgm:pt modelId="{9A5D9CCF-E86A-431C-9999-03A687DC2ECF}" type="pres">
      <dgm:prSet presAssocID="{09F0B305-1D30-4F0C-B63F-03C4EA339B76}" presName="ConnectorComposite" presStyleCnt="0"/>
      <dgm:spPr/>
    </dgm:pt>
    <dgm:pt modelId="{A8BD158A-2C98-498D-99F8-4437592DA3FB}" type="pres">
      <dgm:prSet presAssocID="{09F0B305-1D30-4F0C-B63F-03C4EA339B76}" presName="TopSpacing" presStyleCnt="0"/>
      <dgm:spPr/>
    </dgm:pt>
    <dgm:pt modelId="{E94DB42F-7BBF-434F-A53E-06255F74C0B6}" type="pres">
      <dgm:prSet presAssocID="{09F0B305-1D30-4F0C-B63F-03C4EA339B76}" presName="Connector" presStyleLbl="alignNode1" presStyleIdx="1" presStyleCnt="5"/>
      <dgm:spPr/>
    </dgm:pt>
    <dgm:pt modelId="{B88233F1-25BC-47AD-875B-F0CFF84D7865}" type="pres">
      <dgm:prSet presAssocID="{09F0B305-1D30-4F0C-B63F-03C4EA339B76}" presName="BottomSpacing" presStyleCnt="0"/>
      <dgm:spPr/>
    </dgm:pt>
    <dgm:pt modelId="{27688697-B9BE-483C-B868-1C9C5699BE92}" type="pres">
      <dgm:prSet presAssocID="{12A8F80A-2EB1-4003-80F7-09750D36EDF5}" presName="composite" presStyleCnt="0"/>
      <dgm:spPr/>
    </dgm:pt>
    <dgm:pt modelId="{3FE5592B-B6D8-4A1D-891B-6375A2BAAD1C}" type="pres">
      <dgm:prSet presAssocID="{12A8F80A-2EB1-4003-80F7-09750D36EDF5}" presName="Accent" presStyleLbl="alignNode1" presStyleIdx="2" presStyleCnt="5">
        <dgm:presLayoutVars>
          <dgm:chMax val="0"/>
          <dgm:chPref val="0"/>
        </dgm:presLayoutVars>
      </dgm:prSet>
      <dgm:spPr/>
    </dgm:pt>
    <dgm:pt modelId="{49EBF6F1-1F23-47C8-BDFF-5A41A488E079}" type="pres">
      <dgm:prSet presAssocID="{12A8F80A-2EB1-4003-80F7-09750D36EDF5}" presName="Image" presStyleLbl="bgImgPlace1" presStyleIdx="1" presStyleCnt="3">
        <dgm:presLayoutVars>
          <dgm:chMax val="0"/>
          <dgm:chPref val="0"/>
          <dgm:bulletEnabled val="1"/>
        </dgm:presLayoutVars>
      </dgm:prSet>
      <dgm:spPr/>
    </dgm:pt>
    <dgm:pt modelId="{B25A9DE6-D0AD-4AFA-A689-F3512A3FFED2}" type="pres">
      <dgm:prSet presAssocID="{12A8F80A-2EB1-4003-80F7-09750D36EDF5}" presName="Parent" presStyleLbl="fgAccFollowNode1" presStyleIdx="1" presStyleCnt="3">
        <dgm:presLayoutVars>
          <dgm:chMax val="0"/>
          <dgm:chPref val="0"/>
          <dgm:bulletEnabled val="1"/>
        </dgm:presLayoutVars>
      </dgm:prSet>
      <dgm:spPr/>
    </dgm:pt>
    <dgm:pt modelId="{F12B5F47-284E-47EF-94A7-C222769B8F4A}" type="pres">
      <dgm:prSet presAssocID="{12A8F80A-2EB1-4003-80F7-09750D36EDF5}" presName="Space" presStyleCnt="0">
        <dgm:presLayoutVars>
          <dgm:chMax val="0"/>
          <dgm:chPref val="0"/>
        </dgm:presLayoutVars>
      </dgm:prSet>
      <dgm:spPr/>
    </dgm:pt>
    <dgm:pt modelId="{C511A239-B5EA-463A-874D-7E5C147FAB67}" type="pres">
      <dgm:prSet presAssocID="{0F40A96D-A687-48C7-8B95-351F4D4E54D7}" presName="ConnectorComposite" presStyleCnt="0"/>
      <dgm:spPr/>
    </dgm:pt>
    <dgm:pt modelId="{D401F3C0-A28F-44CD-871D-FC5D66084844}" type="pres">
      <dgm:prSet presAssocID="{0F40A96D-A687-48C7-8B95-351F4D4E54D7}" presName="TopSpacing" presStyleCnt="0"/>
      <dgm:spPr/>
    </dgm:pt>
    <dgm:pt modelId="{A243577A-ADFD-4CDE-83E0-2A22AB6CDEEB}" type="pres">
      <dgm:prSet presAssocID="{0F40A96D-A687-48C7-8B95-351F4D4E54D7}" presName="Connector" presStyleLbl="alignNode1" presStyleIdx="3" presStyleCnt="5"/>
      <dgm:spPr/>
    </dgm:pt>
    <dgm:pt modelId="{DD2B920A-F604-4C7C-B11C-6FFCCCDF9A17}" type="pres">
      <dgm:prSet presAssocID="{0F40A96D-A687-48C7-8B95-351F4D4E54D7}" presName="BottomSpacing" presStyleCnt="0"/>
      <dgm:spPr/>
    </dgm:pt>
    <dgm:pt modelId="{B21C09A4-5BEF-4DE6-A5DF-DBEDB7A5580C}" type="pres">
      <dgm:prSet presAssocID="{13407F1D-DFEE-4E2F-99CF-169B836339DE}" presName="composite" presStyleCnt="0"/>
      <dgm:spPr/>
    </dgm:pt>
    <dgm:pt modelId="{25D6D9D1-2630-43B1-9F02-28BF927C0F9E}" type="pres">
      <dgm:prSet presAssocID="{13407F1D-DFEE-4E2F-99CF-169B836339DE}" presName="Accent" presStyleLbl="alignNode1" presStyleIdx="4" presStyleCnt="5">
        <dgm:presLayoutVars>
          <dgm:chMax val="0"/>
          <dgm:chPref val="0"/>
        </dgm:presLayoutVars>
      </dgm:prSet>
      <dgm:spPr/>
    </dgm:pt>
    <dgm:pt modelId="{E5A3A6AD-027F-4516-B364-9893D5CA163D}" type="pres">
      <dgm:prSet presAssocID="{13407F1D-DFEE-4E2F-99CF-169B836339DE}" presName="Image" presStyleLbl="bgImgPlace1" presStyleIdx="2" presStyleCnt="3">
        <dgm:presLayoutVars>
          <dgm:chMax val="0"/>
          <dgm:chPref val="0"/>
          <dgm:bulletEnabled val="1"/>
        </dgm:presLayoutVars>
      </dgm:prSet>
      <dgm:spPr/>
    </dgm:pt>
    <dgm:pt modelId="{F1EA17CE-F9B5-41FF-9081-377EF45FD5A2}" type="pres">
      <dgm:prSet presAssocID="{13407F1D-DFEE-4E2F-99CF-169B836339DE}" presName="Parent" presStyleLbl="fgAccFollowNode1" presStyleIdx="2" presStyleCnt="3" custScaleX="123677" custScaleY="116792">
        <dgm:presLayoutVars>
          <dgm:chMax val="0"/>
          <dgm:chPref val="0"/>
          <dgm:bulletEnabled val="1"/>
        </dgm:presLayoutVars>
      </dgm:prSet>
      <dgm:spPr/>
    </dgm:pt>
    <dgm:pt modelId="{357F92C0-29EB-4145-9386-D31BC87B4EBB}" type="pres">
      <dgm:prSet presAssocID="{13407F1D-DFEE-4E2F-99CF-169B836339DE}" presName="Space" presStyleCnt="0">
        <dgm:presLayoutVars>
          <dgm:chMax val="0"/>
          <dgm:chPref val="0"/>
        </dgm:presLayoutVars>
      </dgm:prSet>
      <dgm:spPr/>
    </dgm:pt>
  </dgm:ptLst>
  <dgm:cxnLst>
    <dgm:cxn modelId="{83440C13-0243-4A9F-9249-710FEF7BA027}" type="presOf" srcId="{4905FAAB-EC18-43B9-9E29-03001EABD1FF}" destId="{DC0028E4-BFF2-4DAA-994B-1E904266D950}" srcOrd="0" destOrd="0" presId="urn:microsoft.com/office/officeart/2008/layout/AlternatingPictureCircles"/>
    <dgm:cxn modelId="{86E61745-AB2B-4F3C-841C-40F7EF7B150B}" type="presOf" srcId="{837EC567-8CD5-45EA-A80B-798F1A62102B}" destId="{14B24648-91B4-42E7-A2F3-EDEA1C2C01D0}" srcOrd="0" destOrd="0" presId="urn:microsoft.com/office/officeart/2008/layout/AlternatingPictureCircles"/>
    <dgm:cxn modelId="{4F0F836E-A02C-4C12-AB2C-82EE3B1F1A21}" srcId="{4905FAAB-EC18-43B9-9E29-03001EABD1FF}" destId="{13407F1D-DFEE-4E2F-99CF-169B836339DE}" srcOrd="2" destOrd="0" parTransId="{8F884A6A-154D-470E-A305-1CE5D33E01AA}" sibTransId="{11A13BB1-C3B0-44C5-9CE2-129034B597BC}"/>
    <dgm:cxn modelId="{CC437E7B-C9F2-4AAF-B147-E4CD9AB0F928}" srcId="{4905FAAB-EC18-43B9-9E29-03001EABD1FF}" destId="{12A8F80A-2EB1-4003-80F7-09750D36EDF5}" srcOrd="1" destOrd="0" parTransId="{ABED77F2-EEAC-4E6E-8728-078AE59E1498}" sibTransId="{0F40A96D-A687-48C7-8B95-351F4D4E54D7}"/>
    <dgm:cxn modelId="{40FB3D8E-49EE-4014-B693-4DBC8A924B92}" type="presOf" srcId="{13407F1D-DFEE-4E2F-99CF-169B836339DE}" destId="{F1EA17CE-F9B5-41FF-9081-377EF45FD5A2}" srcOrd="0" destOrd="0" presId="urn:microsoft.com/office/officeart/2008/layout/AlternatingPictureCircles"/>
    <dgm:cxn modelId="{99B44BCE-F427-4C59-951D-37C882658A17}" type="presOf" srcId="{12A8F80A-2EB1-4003-80F7-09750D36EDF5}" destId="{B25A9DE6-D0AD-4AFA-A689-F3512A3FFED2}" srcOrd="0" destOrd="0" presId="urn:microsoft.com/office/officeart/2008/layout/AlternatingPictureCircles"/>
    <dgm:cxn modelId="{646C3BE8-53B6-4D03-BC90-63A5C81D1B9A}" srcId="{4905FAAB-EC18-43B9-9E29-03001EABD1FF}" destId="{837EC567-8CD5-45EA-A80B-798F1A62102B}" srcOrd="0" destOrd="0" parTransId="{1C39B78A-CC9E-4589-A4A7-ABD1836B6323}" sibTransId="{09F0B305-1D30-4F0C-B63F-03C4EA339B76}"/>
    <dgm:cxn modelId="{998AF088-DEDF-4D58-8A36-08382C191D34}" type="presParOf" srcId="{DC0028E4-BFF2-4DAA-994B-1E904266D950}" destId="{80EC5BE4-F2AE-4E07-9FE9-3CA700D70B26}" srcOrd="0" destOrd="0" presId="urn:microsoft.com/office/officeart/2008/layout/AlternatingPictureCircles"/>
    <dgm:cxn modelId="{B1783993-6ECA-4E9D-B9E7-93EA83F0FDFE}" type="presParOf" srcId="{80EC5BE4-F2AE-4E07-9FE9-3CA700D70B26}" destId="{A36214CA-E5BE-4D52-81B5-901ACCF24D22}" srcOrd="0" destOrd="0" presId="urn:microsoft.com/office/officeart/2008/layout/AlternatingPictureCircles"/>
    <dgm:cxn modelId="{645991C0-92E1-476B-B0C7-2F8F1A84E417}" type="presParOf" srcId="{80EC5BE4-F2AE-4E07-9FE9-3CA700D70B26}" destId="{13857135-D5F8-4506-986D-16E237892F7A}" srcOrd="1" destOrd="0" presId="urn:microsoft.com/office/officeart/2008/layout/AlternatingPictureCircles"/>
    <dgm:cxn modelId="{D6ED2A06-6E26-44C7-B294-82C2156EC10A}" type="presParOf" srcId="{80EC5BE4-F2AE-4E07-9FE9-3CA700D70B26}" destId="{14B24648-91B4-42E7-A2F3-EDEA1C2C01D0}" srcOrd="2" destOrd="0" presId="urn:microsoft.com/office/officeart/2008/layout/AlternatingPictureCircles"/>
    <dgm:cxn modelId="{A3BE63EB-961A-49E4-B97E-70011EED86EE}" type="presParOf" srcId="{80EC5BE4-F2AE-4E07-9FE9-3CA700D70B26}" destId="{B2ED2211-F67B-40E9-9F5C-0BDF1BD0F63A}" srcOrd="3" destOrd="0" presId="urn:microsoft.com/office/officeart/2008/layout/AlternatingPictureCircles"/>
    <dgm:cxn modelId="{1A2AF7C8-E669-4298-8B38-E5B7EC45E3A2}" type="presParOf" srcId="{DC0028E4-BFF2-4DAA-994B-1E904266D950}" destId="{9A5D9CCF-E86A-431C-9999-03A687DC2ECF}" srcOrd="1" destOrd="0" presId="urn:microsoft.com/office/officeart/2008/layout/AlternatingPictureCircles"/>
    <dgm:cxn modelId="{9BC46280-F978-4A0C-80D1-FCCB30F3E1B6}" type="presParOf" srcId="{9A5D9CCF-E86A-431C-9999-03A687DC2ECF}" destId="{A8BD158A-2C98-498D-99F8-4437592DA3FB}" srcOrd="0" destOrd="0" presId="urn:microsoft.com/office/officeart/2008/layout/AlternatingPictureCircles"/>
    <dgm:cxn modelId="{B5F65572-5FE5-41B6-AC16-720C3A7DCE3B}" type="presParOf" srcId="{9A5D9CCF-E86A-431C-9999-03A687DC2ECF}" destId="{E94DB42F-7BBF-434F-A53E-06255F74C0B6}" srcOrd="1" destOrd="0" presId="urn:microsoft.com/office/officeart/2008/layout/AlternatingPictureCircles"/>
    <dgm:cxn modelId="{CB70DB1B-A30A-4ADA-87A7-720CF9A3FED9}" type="presParOf" srcId="{9A5D9CCF-E86A-431C-9999-03A687DC2ECF}" destId="{B88233F1-25BC-47AD-875B-F0CFF84D7865}" srcOrd="2" destOrd="0" presId="urn:microsoft.com/office/officeart/2008/layout/AlternatingPictureCircles"/>
    <dgm:cxn modelId="{0921175D-042A-494E-9927-4DB148C8BC8B}" type="presParOf" srcId="{DC0028E4-BFF2-4DAA-994B-1E904266D950}" destId="{27688697-B9BE-483C-B868-1C9C5699BE92}" srcOrd="2" destOrd="0" presId="urn:microsoft.com/office/officeart/2008/layout/AlternatingPictureCircles"/>
    <dgm:cxn modelId="{2F355E48-6FDC-47FF-8FA3-79112C6436EF}" type="presParOf" srcId="{27688697-B9BE-483C-B868-1C9C5699BE92}" destId="{3FE5592B-B6D8-4A1D-891B-6375A2BAAD1C}" srcOrd="0" destOrd="0" presId="urn:microsoft.com/office/officeart/2008/layout/AlternatingPictureCircles"/>
    <dgm:cxn modelId="{1F927FE7-E3A8-4C04-B8B9-C99266056D93}" type="presParOf" srcId="{27688697-B9BE-483C-B868-1C9C5699BE92}" destId="{49EBF6F1-1F23-47C8-BDFF-5A41A488E079}" srcOrd="1" destOrd="0" presId="urn:microsoft.com/office/officeart/2008/layout/AlternatingPictureCircles"/>
    <dgm:cxn modelId="{19724BFF-2595-44A8-9141-E73BCA0C9962}" type="presParOf" srcId="{27688697-B9BE-483C-B868-1C9C5699BE92}" destId="{B25A9DE6-D0AD-4AFA-A689-F3512A3FFED2}" srcOrd="2" destOrd="0" presId="urn:microsoft.com/office/officeart/2008/layout/AlternatingPictureCircles"/>
    <dgm:cxn modelId="{3F327AFF-85CE-4467-A11B-5C0B50DD1E7E}" type="presParOf" srcId="{27688697-B9BE-483C-B868-1C9C5699BE92}" destId="{F12B5F47-284E-47EF-94A7-C222769B8F4A}" srcOrd="3" destOrd="0" presId="urn:microsoft.com/office/officeart/2008/layout/AlternatingPictureCircles"/>
    <dgm:cxn modelId="{88DE3FEC-7FCC-44E6-AB91-EF403C135054}" type="presParOf" srcId="{DC0028E4-BFF2-4DAA-994B-1E904266D950}" destId="{C511A239-B5EA-463A-874D-7E5C147FAB67}" srcOrd="3" destOrd="0" presId="urn:microsoft.com/office/officeart/2008/layout/AlternatingPictureCircles"/>
    <dgm:cxn modelId="{24C73BEF-DF3B-4E41-8558-6AFAF5595F25}" type="presParOf" srcId="{C511A239-B5EA-463A-874D-7E5C147FAB67}" destId="{D401F3C0-A28F-44CD-871D-FC5D66084844}" srcOrd="0" destOrd="0" presId="urn:microsoft.com/office/officeart/2008/layout/AlternatingPictureCircles"/>
    <dgm:cxn modelId="{B014DF4A-EFE6-47E3-8770-F2D0B228F3EC}" type="presParOf" srcId="{C511A239-B5EA-463A-874D-7E5C147FAB67}" destId="{A243577A-ADFD-4CDE-83E0-2A22AB6CDEEB}" srcOrd="1" destOrd="0" presId="urn:microsoft.com/office/officeart/2008/layout/AlternatingPictureCircles"/>
    <dgm:cxn modelId="{A1D6CA3D-F788-44E0-A985-3AE5F959E135}" type="presParOf" srcId="{C511A239-B5EA-463A-874D-7E5C147FAB67}" destId="{DD2B920A-F604-4C7C-B11C-6FFCCCDF9A17}" srcOrd="2" destOrd="0" presId="urn:microsoft.com/office/officeart/2008/layout/AlternatingPictureCircles"/>
    <dgm:cxn modelId="{C90A174D-1A76-4546-81BF-F3854D9011D1}" type="presParOf" srcId="{DC0028E4-BFF2-4DAA-994B-1E904266D950}" destId="{B21C09A4-5BEF-4DE6-A5DF-DBEDB7A5580C}" srcOrd="4" destOrd="0" presId="urn:microsoft.com/office/officeart/2008/layout/AlternatingPictureCircles"/>
    <dgm:cxn modelId="{F92BF421-1480-4272-86CE-830E4FE507C2}" type="presParOf" srcId="{B21C09A4-5BEF-4DE6-A5DF-DBEDB7A5580C}" destId="{25D6D9D1-2630-43B1-9F02-28BF927C0F9E}" srcOrd="0" destOrd="0" presId="urn:microsoft.com/office/officeart/2008/layout/AlternatingPictureCircles"/>
    <dgm:cxn modelId="{25244460-1664-47FF-814A-28E0A61F618F}" type="presParOf" srcId="{B21C09A4-5BEF-4DE6-A5DF-DBEDB7A5580C}" destId="{E5A3A6AD-027F-4516-B364-9893D5CA163D}" srcOrd="1" destOrd="0" presId="urn:microsoft.com/office/officeart/2008/layout/AlternatingPictureCircles"/>
    <dgm:cxn modelId="{08AA1029-D819-44CE-B466-53ECA23982FB}" type="presParOf" srcId="{B21C09A4-5BEF-4DE6-A5DF-DBEDB7A5580C}" destId="{F1EA17CE-F9B5-41FF-9081-377EF45FD5A2}" srcOrd="2" destOrd="0" presId="urn:microsoft.com/office/officeart/2008/layout/AlternatingPictureCircles"/>
    <dgm:cxn modelId="{1165ADBD-CE8D-4ECE-A9C0-89344342F523}" type="presParOf" srcId="{B21C09A4-5BEF-4DE6-A5DF-DBEDB7A5580C}" destId="{357F92C0-29EB-4145-9386-D31BC87B4EBB}" srcOrd="3" destOrd="0" presId="urn:microsoft.com/office/officeart/2008/layout/AlternatingPictureCircles"/>
  </dgm:cxnLst>
  <dgm:bg>
    <a:noFill/>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05FAAB-EC18-43B9-9E29-03001EABD1FF}" type="doc">
      <dgm:prSet loTypeId="urn:microsoft.com/office/officeart/2008/layout/AlternatingPictureCircles" loCatId="picture" qsTypeId="urn:microsoft.com/office/officeart/2005/8/quickstyle/simple1" qsCatId="simple" csTypeId="urn:microsoft.com/office/officeart/2005/8/colors/colorful5" csCatId="colorful" phldr="1"/>
      <dgm:spPr/>
      <dgm:t>
        <a:bodyPr/>
        <a:lstStyle/>
        <a:p>
          <a:endParaRPr lang="es-EC"/>
        </a:p>
      </dgm:t>
    </dgm:pt>
    <dgm:pt modelId="{837EC567-8CD5-45EA-A80B-798F1A62102B}">
      <dgm:prSet phldrT="[Texto]"/>
      <dgm:spPr/>
      <dgm:t>
        <a:bodyPr/>
        <a:lstStyle/>
        <a:p>
          <a:r>
            <a:rPr lang="es-EC" dirty="0"/>
            <a:t>Registro de datos</a:t>
          </a:r>
        </a:p>
      </dgm:t>
    </dgm:pt>
    <dgm:pt modelId="{1C39B78A-CC9E-4589-A4A7-ABD1836B6323}" type="parTrans" cxnId="{646C3BE8-53B6-4D03-BC90-63A5C81D1B9A}">
      <dgm:prSet/>
      <dgm:spPr/>
      <dgm:t>
        <a:bodyPr/>
        <a:lstStyle/>
        <a:p>
          <a:endParaRPr lang="es-EC"/>
        </a:p>
      </dgm:t>
    </dgm:pt>
    <dgm:pt modelId="{09F0B305-1D30-4F0C-B63F-03C4EA339B76}" type="sibTrans" cxnId="{646C3BE8-53B6-4D03-BC90-63A5C81D1B9A}">
      <dgm:prSet/>
      <dgm:spPr/>
      <dgm:t>
        <a:bodyPr/>
        <a:lstStyle/>
        <a:p>
          <a:endParaRPr lang="es-EC"/>
        </a:p>
      </dgm:t>
    </dgm:pt>
    <dgm:pt modelId="{12A8F80A-2EB1-4003-80F7-09750D36EDF5}">
      <dgm:prSet phldrT="[Texto]"/>
      <dgm:spPr/>
      <dgm:t>
        <a:bodyPr/>
        <a:lstStyle/>
        <a:p>
          <a:r>
            <a:rPr lang="es-EC" dirty="0"/>
            <a:t>Calibración de equipos</a:t>
          </a:r>
        </a:p>
      </dgm:t>
    </dgm:pt>
    <dgm:pt modelId="{ABED77F2-EEAC-4E6E-8728-078AE59E1498}" type="parTrans" cxnId="{CC437E7B-C9F2-4AAF-B147-E4CD9AB0F928}">
      <dgm:prSet/>
      <dgm:spPr/>
      <dgm:t>
        <a:bodyPr/>
        <a:lstStyle/>
        <a:p>
          <a:endParaRPr lang="es-EC"/>
        </a:p>
      </dgm:t>
    </dgm:pt>
    <dgm:pt modelId="{0F40A96D-A687-48C7-8B95-351F4D4E54D7}" type="sibTrans" cxnId="{CC437E7B-C9F2-4AAF-B147-E4CD9AB0F928}">
      <dgm:prSet/>
      <dgm:spPr/>
      <dgm:t>
        <a:bodyPr/>
        <a:lstStyle/>
        <a:p>
          <a:endParaRPr lang="es-EC"/>
        </a:p>
      </dgm:t>
    </dgm:pt>
    <dgm:pt modelId="{13407F1D-DFEE-4E2F-99CF-169B836339DE}">
      <dgm:prSet phldrT="[Texto]"/>
      <dgm:spPr/>
      <dgm:t>
        <a:bodyPr/>
        <a:lstStyle/>
        <a:p>
          <a:r>
            <a:rPr lang="es-EC" dirty="0"/>
            <a:t>Aplicación de tratamientos</a:t>
          </a:r>
        </a:p>
      </dgm:t>
    </dgm:pt>
    <dgm:pt modelId="{8F884A6A-154D-470E-A305-1CE5D33E01AA}" type="parTrans" cxnId="{4F0F836E-A02C-4C12-AB2C-82EE3B1F1A21}">
      <dgm:prSet/>
      <dgm:spPr/>
      <dgm:t>
        <a:bodyPr/>
        <a:lstStyle/>
        <a:p>
          <a:endParaRPr lang="es-EC"/>
        </a:p>
      </dgm:t>
    </dgm:pt>
    <dgm:pt modelId="{11A13BB1-C3B0-44C5-9CE2-129034B597BC}" type="sibTrans" cxnId="{4F0F836E-A02C-4C12-AB2C-82EE3B1F1A21}">
      <dgm:prSet/>
      <dgm:spPr/>
      <dgm:t>
        <a:bodyPr/>
        <a:lstStyle/>
        <a:p>
          <a:endParaRPr lang="es-EC"/>
        </a:p>
      </dgm:t>
    </dgm:pt>
    <dgm:pt modelId="{DC0028E4-BFF2-4DAA-994B-1E904266D950}" type="pres">
      <dgm:prSet presAssocID="{4905FAAB-EC18-43B9-9E29-03001EABD1FF}" presName="Name0" presStyleCnt="0">
        <dgm:presLayoutVars>
          <dgm:chMax/>
          <dgm:chPref/>
          <dgm:dir/>
        </dgm:presLayoutVars>
      </dgm:prSet>
      <dgm:spPr/>
    </dgm:pt>
    <dgm:pt modelId="{80EC5BE4-F2AE-4E07-9FE9-3CA700D70B26}" type="pres">
      <dgm:prSet presAssocID="{837EC567-8CD5-45EA-A80B-798F1A62102B}" presName="composite" presStyleCnt="0"/>
      <dgm:spPr/>
    </dgm:pt>
    <dgm:pt modelId="{A36214CA-E5BE-4D52-81B5-901ACCF24D22}" type="pres">
      <dgm:prSet presAssocID="{837EC567-8CD5-45EA-A80B-798F1A62102B}" presName="Accent" presStyleLbl="alignNode1" presStyleIdx="0" presStyleCnt="5">
        <dgm:presLayoutVars>
          <dgm:chMax val="0"/>
          <dgm:chPref val="0"/>
        </dgm:presLayoutVars>
      </dgm:prSet>
      <dgm:spPr/>
    </dgm:pt>
    <dgm:pt modelId="{13857135-D5F8-4506-986D-16E237892F7A}" type="pres">
      <dgm:prSet presAssocID="{837EC567-8CD5-45EA-A80B-798F1A62102B}" presName="Image" presStyleLbl="bgImgPlace1" presStyleIdx="0" presStyleCnt="3">
        <dgm:presLayoutVars>
          <dgm:chMax val="0"/>
          <dgm:chPref val="0"/>
          <dgm:bulletEnabled val="1"/>
        </dgm:presLayoutVars>
      </dgm:prSet>
      <dgm:spPr>
        <a:noFill/>
      </dgm:spPr>
    </dgm:pt>
    <dgm:pt modelId="{14B24648-91B4-42E7-A2F3-EDEA1C2C01D0}" type="pres">
      <dgm:prSet presAssocID="{837EC567-8CD5-45EA-A80B-798F1A62102B}" presName="Parent" presStyleLbl="fgAccFollowNode1" presStyleIdx="0" presStyleCnt="3">
        <dgm:presLayoutVars>
          <dgm:chMax val="0"/>
          <dgm:chPref val="0"/>
          <dgm:bulletEnabled val="1"/>
        </dgm:presLayoutVars>
      </dgm:prSet>
      <dgm:spPr/>
    </dgm:pt>
    <dgm:pt modelId="{B2ED2211-F67B-40E9-9F5C-0BDF1BD0F63A}" type="pres">
      <dgm:prSet presAssocID="{837EC567-8CD5-45EA-A80B-798F1A62102B}" presName="Space" presStyleCnt="0">
        <dgm:presLayoutVars>
          <dgm:chMax val="0"/>
          <dgm:chPref val="0"/>
        </dgm:presLayoutVars>
      </dgm:prSet>
      <dgm:spPr/>
    </dgm:pt>
    <dgm:pt modelId="{9A5D9CCF-E86A-431C-9999-03A687DC2ECF}" type="pres">
      <dgm:prSet presAssocID="{09F0B305-1D30-4F0C-B63F-03C4EA339B76}" presName="ConnectorComposite" presStyleCnt="0"/>
      <dgm:spPr/>
    </dgm:pt>
    <dgm:pt modelId="{A8BD158A-2C98-498D-99F8-4437592DA3FB}" type="pres">
      <dgm:prSet presAssocID="{09F0B305-1D30-4F0C-B63F-03C4EA339B76}" presName="TopSpacing" presStyleCnt="0"/>
      <dgm:spPr/>
    </dgm:pt>
    <dgm:pt modelId="{E94DB42F-7BBF-434F-A53E-06255F74C0B6}" type="pres">
      <dgm:prSet presAssocID="{09F0B305-1D30-4F0C-B63F-03C4EA339B76}" presName="Connector" presStyleLbl="alignNode1" presStyleIdx="1" presStyleCnt="5"/>
      <dgm:spPr/>
    </dgm:pt>
    <dgm:pt modelId="{B88233F1-25BC-47AD-875B-F0CFF84D7865}" type="pres">
      <dgm:prSet presAssocID="{09F0B305-1D30-4F0C-B63F-03C4EA339B76}" presName="BottomSpacing" presStyleCnt="0"/>
      <dgm:spPr/>
    </dgm:pt>
    <dgm:pt modelId="{27688697-B9BE-483C-B868-1C9C5699BE92}" type="pres">
      <dgm:prSet presAssocID="{12A8F80A-2EB1-4003-80F7-09750D36EDF5}" presName="composite" presStyleCnt="0"/>
      <dgm:spPr/>
    </dgm:pt>
    <dgm:pt modelId="{3FE5592B-B6D8-4A1D-891B-6375A2BAAD1C}" type="pres">
      <dgm:prSet presAssocID="{12A8F80A-2EB1-4003-80F7-09750D36EDF5}" presName="Accent" presStyleLbl="alignNode1" presStyleIdx="2" presStyleCnt="5">
        <dgm:presLayoutVars>
          <dgm:chMax val="0"/>
          <dgm:chPref val="0"/>
        </dgm:presLayoutVars>
      </dgm:prSet>
      <dgm:spPr/>
    </dgm:pt>
    <dgm:pt modelId="{49EBF6F1-1F23-47C8-BDFF-5A41A488E079}" type="pres">
      <dgm:prSet presAssocID="{12A8F80A-2EB1-4003-80F7-09750D36EDF5}" presName="Image" presStyleLbl="bgImgPlace1" presStyleIdx="1" presStyleCnt="3">
        <dgm:presLayoutVars>
          <dgm:chMax val="0"/>
          <dgm:chPref val="0"/>
          <dgm:bulletEnabled val="1"/>
        </dgm:presLayoutVars>
      </dgm:prSet>
      <dgm:spPr/>
    </dgm:pt>
    <dgm:pt modelId="{B25A9DE6-D0AD-4AFA-A689-F3512A3FFED2}" type="pres">
      <dgm:prSet presAssocID="{12A8F80A-2EB1-4003-80F7-09750D36EDF5}" presName="Parent" presStyleLbl="fgAccFollowNode1" presStyleIdx="1" presStyleCnt="3">
        <dgm:presLayoutVars>
          <dgm:chMax val="0"/>
          <dgm:chPref val="0"/>
          <dgm:bulletEnabled val="1"/>
        </dgm:presLayoutVars>
      </dgm:prSet>
      <dgm:spPr/>
    </dgm:pt>
    <dgm:pt modelId="{F12B5F47-284E-47EF-94A7-C222769B8F4A}" type="pres">
      <dgm:prSet presAssocID="{12A8F80A-2EB1-4003-80F7-09750D36EDF5}" presName="Space" presStyleCnt="0">
        <dgm:presLayoutVars>
          <dgm:chMax val="0"/>
          <dgm:chPref val="0"/>
        </dgm:presLayoutVars>
      </dgm:prSet>
      <dgm:spPr/>
    </dgm:pt>
    <dgm:pt modelId="{C511A239-B5EA-463A-874D-7E5C147FAB67}" type="pres">
      <dgm:prSet presAssocID="{0F40A96D-A687-48C7-8B95-351F4D4E54D7}" presName="ConnectorComposite" presStyleCnt="0"/>
      <dgm:spPr/>
    </dgm:pt>
    <dgm:pt modelId="{D401F3C0-A28F-44CD-871D-FC5D66084844}" type="pres">
      <dgm:prSet presAssocID="{0F40A96D-A687-48C7-8B95-351F4D4E54D7}" presName="TopSpacing" presStyleCnt="0"/>
      <dgm:spPr/>
    </dgm:pt>
    <dgm:pt modelId="{A243577A-ADFD-4CDE-83E0-2A22AB6CDEEB}" type="pres">
      <dgm:prSet presAssocID="{0F40A96D-A687-48C7-8B95-351F4D4E54D7}" presName="Connector" presStyleLbl="alignNode1" presStyleIdx="3" presStyleCnt="5"/>
      <dgm:spPr/>
    </dgm:pt>
    <dgm:pt modelId="{DD2B920A-F604-4C7C-B11C-6FFCCCDF9A17}" type="pres">
      <dgm:prSet presAssocID="{0F40A96D-A687-48C7-8B95-351F4D4E54D7}" presName="BottomSpacing" presStyleCnt="0"/>
      <dgm:spPr/>
    </dgm:pt>
    <dgm:pt modelId="{B21C09A4-5BEF-4DE6-A5DF-DBEDB7A5580C}" type="pres">
      <dgm:prSet presAssocID="{13407F1D-DFEE-4E2F-99CF-169B836339DE}" presName="composite" presStyleCnt="0"/>
      <dgm:spPr/>
    </dgm:pt>
    <dgm:pt modelId="{25D6D9D1-2630-43B1-9F02-28BF927C0F9E}" type="pres">
      <dgm:prSet presAssocID="{13407F1D-DFEE-4E2F-99CF-169B836339DE}" presName="Accent" presStyleLbl="alignNode1" presStyleIdx="4" presStyleCnt="5">
        <dgm:presLayoutVars>
          <dgm:chMax val="0"/>
          <dgm:chPref val="0"/>
        </dgm:presLayoutVars>
      </dgm:prSet>
      <dgm:spPr/>
    </dgm:pt>
    <dgm:pt modelId="{E5A3A6AD-027F-4516-B364-9893D5CA163D}" type="pres">
      <dgm:prSet presAssocID="{13407F1D-DFEE-4E2F-99CF-169B836339DE}" presName="Image" presStyleLbl="bgImgPlace1" presStyleIdx="2" presStyleCnt="3">
        <dgm:presLayoutVars>
          <dgm:chMax val="0"/>
          <dgm:chPref val="0"/>
          <dgm:bulletEnabled val="1"/>
        </dgm:presLayoutVars>
      </dgm:prSet>
      <dgm:spPr>
        <a:noFill/>
      </dgm:spPr>
    </dgm:pt>
    <dgm:pt modelId="{F1EA17CE-F9B5-41FF-9081-377EF45FD5A2}" type="pres">
      <dgm:prSet presAssocID="{13407F1D-DFEE-4E2F-99CF-169B836339DE}" presName="Parent" presStyleLbl="fgAccFollowNode1" presStyleIdx="2" presStyleCnt="3">
        <dgm:presLayoutVars>
          <dgm:chMax val="0"/>
          <dgm:chPref val="0"/>
          <dgm:bulletEnabled val="1"/>
        </dgm:presLayoutVars>
      </dgm:prSet>
      <dgm:spPr/>
    </dgm:pt>
    <dgm:pt modelId="{357F92C0-29EB-4145-9386-D31BC87B4EBB}" type="pres">
      <dgm:prSet presAssocID="{13407F1D-DFEE-4E2F-99CF-169B836339DE}" presName="Space" presStyleCnt="0">
        <dgm:presLayoutVars>
          <dgm:chMax val="0"/>
          <dgm:chPref val="0"/>
        </dgm:presLayoutVars>
      </dgm:prSet>
      <dgm:spPr/>
    </dgm:pt>
  </dgm:ptLst>
  <dgm:cxnLst>
    <dgm:cxn modelId="{AF500001-C236-4108-AEC5-078E7B378452}" type="presOf" srcId="{837EC567-8CD5-45EA-A80B-798F1A62102B}" destId="{14B24648-91B4-42E7-A2F3-EDEA1C2C01D0}" srcOrd="0" destOrd="0" presId="urn:microsoft.com/office/officeart/2008/layout/AlternatingPictureCircles"/>
    <dgm:cxn modelId="{97986712-21F8-4598-B39F-9C1310DB8C45}" type="presOf" srcId="{12A8F80A-2EB1-4003-80F7-09750D36EDF5}" destId="{B25A9DE6-D0AD-4AFA-A689-F3512A3FFED2}" srcOrd="0" destOrd="0" presId="urn:microsoft.com/office/officeart/2008/layout/AlternatingPictureCircles"/>
    <dgm:cxn modelId="{15E73141-6558-4E52-9029-CEDDECC6785B}" type="presOf" srcId="{13407F1D-DFEE-4E2F-99CF-169B836339DE}" destId="{F1EA17CE-F9B5-41FF-9081-377EF45FD5A2}" srcOrd="0" destOrd="0" presId="urn:microsoft.com/office/officeart/2008/layout/AlternatingPictureCircles"/>
    <dgm:cxn modelId="{8DF04F4B-CC60-4CFE-AC5A-1843D070857D}" type="presOf" srcId="{4905FAAB-EC18-43B9-9E29-03001EABD1FF}" destId="{DC0028E4-BFF2-4DAA-994B-1E904266D950}" srcOrd="0" destOrd="0" presId="urn:microsoft.com/office/officeart/2008/layout/AlternatingPictureCircles"/>
    <dgm:cxn modelId="{4F0F836E-A02C-4C12-AB2C-82EE3B1F1A21}" srcId="{4905FAAB-EC18-43B9-9E29-03001EABD1FF}" destId="{13407F1D-DFEE-4E2F-99CF-169B836339DE}" srcOrd="2" destOrd="0" parTransId="{8F884A6A-154D-470E-A305-1CE5D33E01AA}" sibTransId="{11A13BB1-C3B0-44C5-9CE2-129034B597BC}"/>
    <dgm:cxn modelId="{CC437E7B-C9F2-4AAF-B147-E4CD9AB0F928}" srcId="{4905FAAB-EC18-43B9-9E29-03001EABD1FF}" destId="{12A8F80A-2EB1-4003-80F7-09750D36EDF5}" srcOrd="1" destOrd="0" parTransId="{ABED77F2-EEAC-4E6E-8728-078AE59E1498}" sibTransId="{0F40A96D-A687-48C7-8B95-351F4D4E54D7}"/>
    <dgm:cxn modelId="{646C3BE8-53B6-4D03-BC90-63A5C81D1B9A}" srcId="{4905FAAB-EC18-43B9-9E29-03001EABD1FF}" destId="{837EC567-8CD5-45EA-A80B-798F1A62102B}" srcOrd="0" destOrd="0" parTransId="{1C39B78A-CC9E-4589-A4A7-ABD1836B6323}" sibTransId="{09F0B305-1D30-4F0C-B63F-03C4EA339B76}"/>
    <dgm:cxn modelId="{EE89DF19-BEA5-4868-8AA5-943017D312CB}" type="presParOf" srcId="{DC0028E4-BFF2-4DAA-994B-1E904266D950}" destId="{80EC5BE4-F2AE-4E07-9FE9-3CA700D70B26}" srcOrd="0" destOrd="0" presId="urn:microsoft.com/office/officeart/2008/layout/AlternatingPictureCircles"/>
    <dgm:cxn modelId="{3764A334-3C1C-4F89-BF03-7221D598C44D}" type="presParOf" srcId="{80EC5BE4-F2AE-4E07-9FE9-3CA700D70B26}" destId="{A36214CA-E5BE-4D52-81B5-901ACCF24D22}" srcOrd="0" destOrd="0" presId="urn:microsoft.com/office/officeart/2008/layout/AlternatingPictureCircles"/>
    <dgm:cxn modelId="{321FA71E-B34C-4E38-9629-61F0E8C32640}" type="presParOf" srcId="{80EC5BE4-F2AE-4E07-9FE9-3CA700D70B26}" destId="{13857135-D5F8-4506-986D-16E237892F7A}" srcOrd="1" destOrd="0" presId="urn:microsoft.com/office/officeart/2008/layout/AlternatingPictureCircles"/>
    <dgm:cxn modelId="{FD8130AE-27A6-4538-84DD-4B6B878F2988}" type="presParOf" srcId="{80EC5BE4-F2AE-4E07-9FE9-3CA700D70B26}" destId="{14B24648-91B4-42E7-A2F3-EDEA1C2C01D0}" srcOrd="2" destOrd="0" presId="urn:microsoft.com/office/officeart/2008/layout/AlternatingPictureCircles"/>
    <dgm:cxn modelId="{4591DD7C-69E5-4EF0-AB44-CCE87C1D4CDF}" type="presParOf" srcId="{80EC5BE4-F2AE-4E07-9FE9-3CA700D70B26}" destId="{B2ED2211-F67B-40E9-9F5C-0BDF1BD0F63A}" srcOrd="3" destOrd="0" presId="urn:microsoft.com/office/officeart/2008/layout/AlternatingPictureCircles"/>
    <dgm:cxn modelId="{901DB980-CD78-47AA-8FAE-06817FC57633}" type="presParOf" srcId="{DC0028E4-BFF2-4DAA-994B-1E904266D950}" destId="{9A5D9CCF-E86A-431C-9999-03A687DC2ECF}" srcOrd="1" destOrd="0" presId="urn:microsoft.com/office/officeart/2008/layout/AlternatingPictureCircles"/>
    <dgm:cxn modelId="{72092238-E1A7-449A-A21E-5D8D9126B7F3}" type="presParOf" srcId="{9A5D9CCF-E86A-431C-9999-03A687DC2ECF}" destId="{A8BD158A-2C98-498D-99F8-4437592DA3FB}" srcOrd="0" destOrd="0" presId="urn:microsoft.com/office/officeart/2008/layout/AlternatingPictureCircles"/>
    <dgm:cxn modelId="{5A3DA040-055B-469C-B2A3-B6601BF8F79B}" type="presParOf" srcId="{9A5D9CCF-E86A-431C-9999-03A687DC2ECF}" destId="{E94DB42F-7BBF-434F-A53E-06255F74C0B6}" srcOrd="1" destOrd="0" presId="urn:microsoft.com/office/officeart/2008/layout/AlternatingPictureCircles"/>
    <dgm:cxn modelId="{AE707FB8-3893-4FA6-AC70-6B40529BFBAB}" type="presParOf" srcId="{9A5D9CCF-E86A-431C-9999-03A687DC2ECF}" destId="{B88233F1-25BC-47AD-875B-F0CFF84D7865}" srcOrd="2" destOrd="0" presId="urn:microsoft.com/office/officeart/2008/layout/AlternatingPictureCircles"/>
    <dgm:cxn modelId="{6A08F853-C011-4ECF-935E-EC64ED46280A}" type="presParOf" srcId="{DC0028E4-BFF2-4DAA-994B-1E904266D950}" destId="{27688697-B9BE-483C-B868-1C9C5699BE92}" srcOrd="2" destOrd="0" presId="urn:microsoft.com/office/officeart/2008/layout/AlternatingPictureCircles"/>
    <dgm:cxn modelId="{12C434BE-BE02-4376-A3E1-3BC0F0343003}" type="presParOf" srcId="{27688697-B9BE-483C-B868-1C9C5699BE92}" destId="{3FE5592B-B6D8-4A1D-891B-6375A2BAAD1C}" srcOrd="0" destOrd="0" presId="urn:microsoft.com/office/officeart/2008/layout/AlternatingPictureCircles"/>
    <dgm:cxn modelId="{A4A4ADAB-A9E6-45EE-8320-E496A97C2BA7}" type="presParOf" srcId="{27688697-B9BE-483C-B868-1C9C5699BE92}" destId="{49EBF6F1-1F23-47C8-BDFF-5A41A488E079}" srcOrd="1" destOrd="0" presId="urn:microsoft.com/office/officeart/2008/layout/AlternatingPictureCircles"/>
    <dgm:cxn modelId="{F4CAB240-0633-429B-8979-FA4529C94B6C}" type="presParOf" srcId="{27688697-B9BE-483C-B868-1C9C5699BE92}" destId="{B25A9DE6-D0AD-4AFA-A689-F3512A3FFED2}" srcOrd="2" destOrd="0" presId="urn:microsoft.com/office/officeart/2008/layout/AlternatingPictureCircles"/>
    <dgm:cxn modelId="{12BB0D46-34A4-4FFF-92C1-53881FDF931A}" type="presParOf" srcId="{27688697-B9BE-483C-B868-1C9C5699BE92}" destId="{F12B5F47-284E-47EF-94A7-C222769B8F4A}" srcOrd="3" destOrd="0" presId="urn:microsoft.com/office/officeart/2008/layout/AlternatingPictureCircles"/>
    <dgm:cxn modelId="{C9C65E3A-FB67-48A0-A402-BCA14E52A91E}" type="presParOf" srcId="{DC0028E4-BFF2-4DAA-994B-1E904266D950}" destId="{C511A239-B5EA-463A-874D-7E5C147FAB67}" srcOrd="3" destOrd="0" presId="urn:microsoft.com/office/officeart/2008/layout/AlternatingPictureCircles"/>
    <dgm:cxn modelId="{41B6F85D-58C5-4E25-A701-05C5398A5495}" type="presParOf" srcId="{C511A239-B5EA-463A-874D-7E5C147FAB67}" destId="{D401F3C0-A28F-44CD-871D-FC5D66084844}" srcOrd="0" destOrd="0" presId="urn:microsoft.com/office/officeart/2008/layout/AlternatingPictureCircles"/>
    <dgm:cxn modelId="{131CB25B-8AF5-4C49-81F4-FAC5F1C3708D}" type="presParOf" srcId="{C511A239-B5EA-463A-874D-7E5C147FAB67}" destId="{A243577A-ADFD-4CDE-83E0-2A22AB6CDEEB}" srcOrd="1" destOrd="0" presId="urn:microsoft.com/office/officeart/2008/layout/AlternatingPictureCircles"/>
    <dgm:cxn modelId="{4AEAFB79-0EA6-4AC9-B6EE-FCA423F0D1A0}" type="presParOf" srcId="{C511A239-B5EA-463A-874D-7E5C147FAB67}" destId="{DD2B920A-F604-4C7C-B11C-6FFCCCDF9A17}" srcOrd="2" destOrd="0" presId="urn:microsoft.com/office/officeart/2008/layout/AlternatingPictureCircles"/>
    <dgm:cxn modelId="{60EDCC0F-C63A-47DC-A652-84D155F61432}" type="presParOf" srcId="{DC0028E4-BFF2-4DAA-994B-1E904266D950}" destId="{B21C09A4-5BEF-4DE6-A5DF-DBEDB7A5580C}" srcOrd="4" destOrd="0" presId="urn:microsoft.com/office/officeart/2008/layout/AlternatingPictureCircles"/>
    <dgm:cxn modelId="{0F14B394-BDB0-4E14-A804-CC8C45803434}" type="presParOf" srcId="{B21C09A4-5BEF-4DE6-A5DF-DBEDB7A5580C}" destId="{25D6D9D1-2630-43B1-9F02-28BF927C0F9E}" srcOrd="0" destOrd="0" presId="urn:microsoft.com/office/officeart/2008/layout/AlternatingPictureCircles"/>
    <dgm:cxn modelId="{842367CB-10D3-480B-B7EF-ACFC62F24D45}" type="presParOf" srcId="{B21C09A4-5BEF-4DE6-A5DF-DBEDB7A5580C}" destId="{E5A3A6AD-027F-4516-B364-9893D5CA163D}" srcOrd="1" destOrd="0" presId="urn:microsoft.com/office/officeart/2008/layout/AlternatingPictureCircles"/>
    <dgm:cxn modelId="{F7A64A25-28EA-406B-A701-EFCDE84F92D7}" type="presParOf" srcId="{B21C09A4-5BEF-4DE6-A5DF-DBEDB7A5580C}" destId="{F1EA17CE-F9B5-41FF-9081-377EF45FD5A2}" srcOrd="2" destOrd="0" presId="urn:microsoft.com/office/officeart/2008/layout/AlternatingPictureCircles"/>
    <dgm:cxn modelId="{867C9C4E-8F07-4EAA-96D2-A2D68FB01BEF}" type="presParOf" srcId="{B21C09A4-5BEF-4DE6-A5DF-DBEDB7A5580C}" destId="{357F92C0-29EB-4145-9386-D31BC87B4EBB}" srcOrd="3" destOrd="0" presId="urn:microsoft.com/office/officeart/2008/layout/AlternatingPictureCircl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905FAAB-EC18-43B9-9E29-03001EABD1FF}" type="doc">
      <dgm:prSet loTypeId="urn:microsoft.com/office/officeart/2008/layout/AlternatingPictureCircles" loCatId="picture" qsTypeId="urn:microsoft.com/office/officeart/2005/8/quickstyle/simple1" qsCatId="simple" csTypeId="urn:microsoft.com/office/officeart/2005/8/colors/colorful4" csCatId="colorful" phldr="1"/>
      <dgm:spPr/>
      <dgm:t>
        <a:bodyPr/>
        <a:lstStyle/>
        <a:p>
          <a:endParaRPr lang="es-EC"/>
        </a:p>
      </dgm:t>
    </dgm:pt>
    <dgm:pt modelId="{837EC567-8CD5-45EA-A80B-798F1A62102B}">
      <dgm:prSet phldrT="[Texto]"/>
      <dgm:spPr/>
      <dgm:t>
        <a:bodyPr/>
        <a:lstStyle/>
        <a:p>
          <a:r>
            <a:rPr lang="es-EC" dirty="0"/>
            <a:t>Cosecha</a:t>
          </a:r>
        </a:p>
      </dgm:t>
    </dgm:pt>
    <dgm:pt modelId="{1C39B78A-CC9E-4589-A4A7-ABD1836B6323}" type="parTrans" cxnId="{646C3BE8-53B6-4D03-BC90-63A5C81D1B9A}">
      <dgm:prSet/>
      <dgm:spPr/>
      <dgm:t>
        <a:bodyPr/>
        <a:lstStyle/>
        <a:p>
          <a:endParaRPr lang="es-EC"/>
        </a:p>
      </dgm:t>
    </dgm:pt>
    <dgm:pt modelId="{09F0B305-1D30-4F0C-B63F-03C4EA339B76}" type="sibTrans" cxnId="{646C3BE8-53B6-4D03-BC90-63A5C81D1B9A}">
      <dgm:prSet/>
      <dgm:spPr/>
      <dgm:t>
        <a:bodyPr/>
        <a:lstStyle/>
        <a:p>
          <a:endParaRPr lang="es-EC"/>
        </a:p>
      </dgm:t>
    </dgm:pt>
    <dgm:pt modelId="{12A8F80A-2EB1-4003-80F7-09750D36EDF5}">
      <dgm:prSet phldrT="[Texto]"/>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EC" dirty="0"/>
            <a:t>Toma de datos de cosecha</a:t>
          </a:r>
        </a:p>
      </dgm:t>
    </dgm:pt>
    <dgm:pt modelId="{ABED77F2-EEAC-4E6E-8728-078AE59E1498}" type="parTrans" cxnId="{CC437E7B-C9F2-4AAF-B147-E4CD9AB0F928}">
      <dgm:prSet/>
      <dgm:spPr/>
      <dgm:t>
        <a:bodyPr/>
        <a:lstStyle/>
        <a:p>
          <a:endParaRPr lang="es-EC"/>
        </a:p>
      </dgm:t>
    </dgm:pt>
    <dgm:pt modelId="{0F40A96D-A687-48C7-8B95-351F4D4E54D7}" type="sibTrans" cxnId="{CC437E7B-C9F2-4AAF-B147-E4CD9AB0F928}">
      <dgm:prSet/>
      <dgm:spPr/>
      <dgm:t>
        <a:bodyPr/>
        <a:lstStyle/>
        <a:p>
          <a:endParaRPr lang="es-EC"/>
        </a:p>
      </dgm:t>
    </dgm:pt>
    <dgm:pt modelId="{DC0028E4-BFF2-4DAA-994B-1E904266D950}" type="pres">
      <dgm:prSet presAssocID="{4905FAAB-EC18-43B9-9E29-03001EABD1FF}" presName="Name0" presStyleCnt="0">
        <dgm:presLayoutVars>
          <dgm:chMax/>
          <dgm:chPref/>
          <dgm:dir/>
        </dgm:presLayoutVars>
      </dgm:prSet>
      <dgm:spPr/>
    </dgm:pt>
    <dgm:pt modelId="{80EC5BE4-F2AE-4E07-9FE9-3CA700D70B26}" type="pres">
      <dgm:prSet presAssocID="{837EC567-8CD5-45EA-A80B-798F1A62102B}" presName="composite" presStyleCnt="0"/>
      <dgm:spPr/>
    </dgm:pt>
    <dgm:pt modelId="{A36214CA-E5BE-4D52-81B5-901ACCF24D22}" type="pres">
      <dgm:prSet presAssocID="{837EC567-8CD5-45EA-A80B-798F1A62102B}" presName="Accent" presStyleLbl="alignNode1" presStyleIdx="0" presStyleCnt="3">
        <dgm:presLayoutVars>
          <dgm:chMax val="0"/>
          <dgm:chPref val="0"/>
        </dgm:presLayoutVars>
      </dgm:prSet>
      <dgm:spPr/>
    </dgm:pt>
    <dgm:pt modelId="{13857135-D5F8-4506-986D-16E237892F7A}" type="pres">
      <dgm:prSet presAssocID="{837EC567-8CD5-45EA-A80B-798F1A62102B}" presName="Image" presStyleLbl="bgImgPlace1" presStyleIdx="0" presStyleCnt="2">
        <dgm:presLayoutVars>
          <dgm:chMax val="0"/>
          <dgm:chPref val="0"/>
          <dgm:bulletEnabled val="1"/>
        </dgm:presLayoutVars>
      </dgm:prSet>
      <dgm:spPr/>
    </dgm:pt>
    <dgm:pt modelId="{14B24648-91B4-42E7-A2F3-EDEA1C2C01D0}" type="pres">
      <dgm:prSet presAssocID="{837EC567-8CD5-45EA-A80B-798F1A62102B}" presName="Parent" presStyleLbl="fgAccFollowNode1" presStyleIdx="0" presStyleCnt="2">
        <dgm:presLayoutVars>
          <dgm:chMax val="0"/>
          <dgm:chPref val="0"/>
          <dgm:bulletEnabled val="1"/>
        </dgm:presLayoutVars>
      </dgm:prSet>
      <dgm:spPr/>
    </dgm:pt>
    <dgm:pt modelId="{B2ED2211-F67B-40E9-9F5C-0BDF1BD0F63A}" type="pres">
      <dgm:prSet presAssocID="{837EC567-8CD5-45EA-A80B-798F1A62102B}" presName="Space" presStyleCnt="0">
        <dgm:presLayoutVars>
          <dgm:chMax val="0"/>
          <dgm:chPref val="0"/>
        </dgm:presLayoutVars>
      </dgm:prSet>
      <dgm:spPr/>
    </dgm:pt>
    <dgm:pt modelId="{9A5D9CCF-E86A-431C-9999-03A687DC2ECF}" type="pres">
      <dgm:prSet presAssocID="{09F0B305-1D30-4F0C-B63F-03C4EA339B76}" presName="ConnectorComposite" presStyleCnt="0"/>
      <dgm:spPr/>
    </dgm:pt>
    <dgm:pt modelId="{A8BD158A-2C98-498D-99F8-4437592DA3FB}" type="pres">
      <dgm:prSet presAssocID="{09F0B305-1D30-4F0C-B63F-03C4EA339B76}" presName="TopSpacing" presStyleCnt="0"/>
      <dgm:spPr/>
    </dgm:pt>
    <dgm:pt modelId="{E94DB42F-7BBF-434F-A53E-06255F74C0B6}" type="pres">
      <dgm:prSet presAssocID="{09F0B305-1D30-4F0C-B63F-03C4EA339B76}" presName="Connector" presStyleLbl="alignNode1" presStyleIdx="1" presStyleCnt="3"/>
      <dgm:spPr/>
    </dgm:pt>
    <dgm:pt modelId="{B88233F1-25BC-47AD-875B-F0CFF84D7865}" type="pres">
      <dgm:prSet presAssocID="{09F0B305-1D30-4F0C-B63F-03C4EA339B76}" presName="BottomSpacing" presStyleCnt="0"/>
      <dgm:spPr/>
    </dgm:pt>
    <dgm:pt modelId="{27688697-B9BE-483C-B868-1C9C5699BE92}" type="pres">
      <dgm:prSet presAssocID="{12A8F80A-2EB1-4003-80F7-09750D36EDF5}" presName="composite" presStyleCnt="0"/>
      <dgm:spPr/>
    </dgm:pt>
    <dgm:pt modelId="{3FE5592B-B6D8-4A1D-891B-6375A2BAAD1C}" type="pres">
      <dgm:prSet presAssocID="{12A8F80A-2EB1-4003-80F7-09750D36EDF5}" presName="Accent" presStyleLbl="alignNode1" presStyleIdx="2" presStyleCnt="3">
        <dgm:presLayoutVars>
          <dgm:chMax val="0"/>
          <dgm:chPref val="0"/>
        </dgm:presLayoutVars>
      </dgm:prSet>
      <dgm:spPr/>
    </dgm:pt>
    <dgm:pt modelId="{49EBF6F1-1F23-47C8-BDFF-5A41A488E079}" type="pres">
      <dgm:prSet presAssocID="{12A8F80A-2EB1-4003-80F7-09750D36EDF5}" presName="Image" presStyleLbl="bgImgPlace1" presStyleIdx="1" presStyleCnt="2">
        <dgm:presLayoutVars>
          <dgm:chMax val="0"/>
          <dgm:chPref val="0"/>
          <dgm:bulletEnabled val="1"/>
        </dgm:presLayoutVars>
      </dgm:prSet>
      <dgm:spPr>
        <a:noFill/>
      </dgm:spPr>
    </dgm:pt>
    <dgm:pt modelId="{B25A9DE6-D0AD-4AFA-A689-F3512A3FFED2}" type="pres">
      <dgm:prSet presAssocID="{12A8F80A-2EB1-4003-80F7-09750D36EDF5}" presName="Parent" presStyleLbl="fgAccFollowNode1" presStyleIdx="1" presStyleCnt="2">
        <dgm:presLayoutVars>
          <dgm:chMax val="0"/>
          <dgm:chPref val="0"/>
          <dgm:bulletEnabled val="1"/>
        </dgm:presLayoutVars>
      </dgm:prSet>
      <dgm:spPr/>
    </dgm:pt>
    <dgm:pt modelId="{F12B5F47-284E-47EF-94A7-C222769B8F4A}" type="pres">
      <dgm:prSet presAssocID="{12A8F80A-2EB1-4003-80F7-09750D36EDF5}" presName="Space" presStyleCnt="0">
        <dgm:presLayoutVars>
          <dgm:chMax val="0"/>
          <dgm:chPref val="0"/>
        </dgm:presLayoutVars>
      </dgm:prSet>
      <dgm:spPr/>
    </dgm:pt>
  </dgm:ptLst>
  <dgm:cxnLst>
    <dgm:cxn modelId="{DBD57D13-FCBB-41AA-9865-563EEB4AF498}" type="presOf" srcId="{837EC567-8CD5-45EA-A80B-798F1A62102B}" destId="{14B24648-91B4-42E7-A2F3-EDEA1C2C01D0}" srcOrd="0" destOrd="0" presId="urn:microsoft.com/office/officeart/2008/layout/AlternatingPictureCircles"/>
    <dgm:cxn modelId="{7E28A44A-1179-4E89-B7DD-B6F2749E6C69}" type="presOf" srcId="{4905FAAB-EC18-43B9-9E29-03001EABD1FF}" destId="{DC0028E4-BFF2-4DAA-994B-1E904266D950}" srcOrd="0" destOrd="0" presId="urn:microsoft.com/office/officeart/2008/layout/AlternatingPictureCircles"/>
    <dgm:cxn modelId="{CC437E7B-C9F2-4AAF-B147-E4CD9AB0F928}" srcId="{4905FAAB-EC18-43B9-9E29-03001EABD1FF}" destId="{12A8F80A-2EB1-4003-80F7-09750D36EDF5}" srcOrd="1" destOrd="0" parTransId="{ABED77F2-EEAC-4E6E-8728-078AE59E1498}" sibTransId="{0F40A96D-A687-48C7-8B95-351F4D4E54D7}"/>
    <dgm:cxn modelId="{029CE1AC-7B6D-4723-B7F6-480C9E879360}" type="presOf" srcId="{12A8F80A-2EB1-4003-80F7-09750D36EDF5}" destId="{B25A9DE6-D0AD-4AFA-A689-F3512A3FFED2}" srcOrd="0" destOrd="0" presId="urn:microsoft.com/office/officeart/2008/layout/AlternatingPictureCircles"/>
    <dgm:cxn modelId="{646C3BE8-53B6-4D03-BC90-63A5C81D1B9A}" srcId="{4905FAAB-EC18-43B9-9E29-03001EABD1FF}" destId="{837EC567-8CD5-45EA-A80B-798F1A62102B}" srcOrd="0" destOrd="0" parTransId="{1C39B78A-CC9E-4589-A4A7-ABD1836B6323}" sibTransId="{09F0B305-1D30-4F0C-B63F-03C4EA339B76}"/>
    <dgm:cxn modelId="{6CEA29E7-236B-4284-B9F6-3FE684B10076}" type="presParOf" srcId="{DC0028E4-BFF2-4DAA-994B-1E904266D950}" destId="{80EC5BE4-F2AE-4E07-9FE9-3CA700D70B26}" srcOrd="0" destOrd="0" presId="urn:microsoft.com/office/officeart/2008/layout/AlternatingPictureCircles"/>
    <dgm:cxn modelId="{9855CF2D-E749-4729-BDED-A1E8161517CD}" type="presParOf" srcId="{80EC5BE4-F2AE-4E07-9FE9-3CA700D70B26}" destId="{A36214CA-E5BE-4D52-81B5-901ACCF24D22}" srcOrd="0" destOrd="0" presId="urn:microsoft.com/office/officeart/2008/layout/AlternatingPictureCircles"/>
    <dgm:cxn modelId="{7C9A2956-AB5C-413B-9E17-6F6A0A41F920}" type="presParOf" srcId="{80EC5BE4-F2AE-4E07-9FE9-3CA700D70B26}" destId="{13857135-D5F8-4506-986D-16E237892F7A}" srcOrd="1" destOrd="0" presId="urn:microsoft.com/office/officeart/2008/layout/AlternatingPictureCircles"/>
    <dgm:cxn modelId="{6ADC3728-626C-44E0-B810-45D9B3B3A859}" type="presParOf" srcId="{80EC5BE4-F2AE-4E07-9FE9-3CA700D70B26}" destId="{14B24648-91B4-42E7-A2F3-EDEA1C2C01D0}" srcOrd="2" destOrd="0" presId="urn:microsoft.com/office/officeart/2008/layout/AlternatingPictureCircles"/>
    <dgm:cxn modelId="{6CD11B28-394D-4BB9-8A81-E79063FE53C0}" type="presParOf" srcId="{80EC5BE4-F2AE-4E07-9FE9-3CA700D70B26}" destId="{B2ED2211-F67B-40E9-9F5C-0BDF1BD0F63A}" srcOrd="3" destOrd="0" presId="urn:microsoft.com/office/officeart/2008/layout/AlternatingPictureCircles"/>
    <dgm:cxn modelId="{DFF27DC8-746B-49CA-85AC-11E4E7882B21}" type="presParOf" srcId="{DC0028E4-BFF2-4DAA-994B-1E904266D950}" destId="{9A5D9CCF-E86A-431C-9999-03A687DC2ECF}" srcOrd="1" destOrd="0" presId="urn:microsoft.com/office/officeart/2008/layout/AlternatingPictureCircles"/>
    <dgm:cxn modelId="{B5B3D755-356A-49DB-B19D-BF931C62B9BD}" type="presParOf" srcId="{9A5D9CCF-E86A-431C-9999-03A687DC2ECF}" destId="{A8BD158A-2C98-498D-99F8-4437592DA3FB}" srcOrd="0" destOrd="0" presId="urn:microsoft.com/office/officeart/2008/layout/AlternatingPictureCircles"/>
    <dgm:cxn modelId="{5CD229E3-BEE9-42C1-A13B-6C9B836569D7}" type="presParOf" srcId="{9A5D9CCF-E86A-431C-9999-03A687DC2ECF}" destId="{E94DB42F-7BBF-434F-A53E-06255F74C0B6}" srcOrd="1" destOrd="0" presId="urn:microsoft.com/office/officeart/2008/layout/AlternatingPictureCircles"/>
    <dgm:cxn modelId="{0B6D178E-6254-4DAA-B295-2F4ED81F4A87}" type="presParOf" srcId="{9A5D9CCF-E86A-431C-9999-03A687DC2ECF}" destId="{B88233F1-25BC-47AD-875B-F0CFF84D7865}" srcOrd="2" destOrd="0" presId="urn:microsoft.com/office/officeart/2008/layout/AlternatingPictureCircles"/>
    <dgm:cxn modelId="{155192E5-1133-4E19-B888-D72D2DEF30C1}" type="presParOf" srcId="{DC0028E4-BFF2-4DAA-994B-1E904266D950}" destId="{27688697-B9BE-483C-B868-1C9C5699BE92}" srcOrd="2" destOrd="0" presId="urn:microsoft.com/office/officeart/2008/layout/AlternatingPictureCircles"/>
    <dgm:cxn modelId="{57671BDD-47A6-45A6-9FA7-32D2600BBCB7}" type="presParOf" srcId="{27688697-B9BE-483C-B868-1C9C5699BE92}" destId="{3FE5592B-B6D8-4A1D-891B-6375A2BAAD1C}" srcOrd="0" destOrd="0" presId="urn:microsoft.com/office/officeart/2008/layout/AlternatingPictureCircles"/>
    <dgm:cxn modelId="{194D8EF7-B0FB-4110-8DA4-248495382815}" type="presParOf" srcId="{27688697-B9BE-483C-B868-1C9C5699BE92}" destId="{49EBF6F1-1F23-47C8-BDFF-5A41A488E079}" srcOrd="1" destOrd="0" presId="urn:microsoft.com/office/officeart/2008/layout/AlternatingPictureCircles"/>
    <dgm:cxn modelId="{28A9AABA-A7AC-4396-BBC0-8FA196D228C9}" type="presParOf" srcId="{27688697-B9BE-483C-B868-1C9C5699BE92}" destId="{B25A9DE6-D0AD-4AFA-A689-F3512A3FFED2}" srcOrd="2" destOrd="0" presId="urn:microsoft.com/office/officeart/2008/layout/AlternatingPictureCircles"/>
    <dgm:cxn modelId="{DAD443BD-D70F-433D-91FE-EF2F3D1467C8}" type="presParOf" srcId="{27688697-B9BE-483C-B868-1C9C5699BE92}" destId="{F12B5F47-284E-47EF-94A7-C222769B8F4A}" srcOrd="3" destOrd="0" presId="urn:microsoft.com/office/officeart/2008/layout/AlternatingPictureCircles"/>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128CB6E-9F9F-4F53-862A-C9C71B61AB8D}" type="doc">
      <dgm:prSet loTypeId="urn:microsoft.com/office/officeart/2005/8/layout/list1" loCatId="list" qsTypeId="urn:microsoft.com/office/officeart/2005/8/quickstyle/simple1" qsCatId="simple" csTypeId="urn:microsoft.com/office/officeart/2005/8/colors/accent6_1" csCatId="accent6" phldr="1"/>
      <dgm:spPr/>
      <dgm:t>
        <a:bodyPr/>
        <a:lstStyle/>
        <a:p>
          <a:endParaRPr lang="es-EC"/>
        </a:p>
      </dgm:t>
    </dgm:pt>
    <dgm:pt modelId="{F7145234-D55D-4793-9597-724E8947486D}">
      <dgm:prSet phldrT="[Texto]" custT="1"/>
      <dgm:spPr/>
      <dgm:t>
        <a:bodyPr/>
        <a:lstStyle/>
        <a:p>
          <a:r>
            <a:rPr lang="es-EC" sz="2400" dirty="0">
              <a:effectLst/>
              <a:latin typeface="Calibri" panose="020F0502020204030204" pitchFamily="34" charset="0"/>
              <a:ea typeface="Arial" panose="020B0604020202020204" pitchFamily="34" charset="0"/>
              <a:cs typeface="Arial" panose="020B0604020202020204" pitchFamily="34" charset="0"/>
            </a:rPr>
            <a:t>La aplicación de fungicidas en diferentes dosis y frecuencias mitigaron la incidencia de las enfermedades vasculares que afectan al cacao, para la incidencia de </a:t>
          </a:r>
          <a:r>
            <a:rPr lang="es-EC" sz="2400" i="1" dirty="0" err="1">
              <a:effectLst/>
              <a:latin typeface="Calibri" panose="020F0502020204030204" pitchFamily="34" charset="0"/>
              <a:ea typeface="Arial" panose="020B0604020202020204" pitchFamily="34" charset="0"/>
              <a:cs typeface="Arial" panose="020B0604020202020204" pitchFamily="34" charset="0"/>
            </a:rPr>
            <a:t>Phytophthora</a:t>
          </a:r>
          <a:r>
            <a:rPr lang="es-EC" sz="2400" dirty="0">
              <a:effectLst/>
              <a:latin typeface="Calibri" panose="020F0502020204030204" pitchFamily="34" charset="0"/>
              <a:ea typeface="Arial" panose="020B0604020202020204" pitchFamily="34" charset="0"/>
              <a:cs typeface="Arial" panose="020B0604020202020204" pitchFamily="34" charset="0"/>
            </a:rPr>
            <a:t> el T4 (Hidróxido de Cobre c/20 días) tiene el mejor resultado desde la tercera evaluación. Respecto a Monilla el T7 (</a:t>
          </a:r>
          <a:r>
            <a:rPr lang="es-EC" sz="2400" dirty="0" err="1">
              <a:effectLst/>
              <a:latin typeface="Calibri" panose="020F0502020204030204" pitchFamily="34" charset="0"/>
              <a:ea typeface="Arial" panose="020B0604020202020204" pitchFamily="34" charset="0"/>
              <a:cs typeface="Arial" panose="020B0604020202020204" pitchFamily="34" charset="0"/>
            </a:rPr>
            <a:t>Clorotalonil</a:t>
          </a:r>
          <a:r>
            <a:rPr lang="es-EC" sz="2400" dirty="0">
              <a:effectLst/>
              <a:latin typeface="Calibri" panose="020F0502020204030204" pitchFamily="34" charset="0"/>
              <a:ea typeface="Arial" panose="020B0604020202020204" pitchFamily="34" charset="0"/>
              <a:cs typeface="Arial" panose="020B0604020202020204" pitchFamily="34" charset="0"/>
            </a:rPr>
            <a:t> c/20 días)  llega a la quinta toma de datos con menores valores de incidencia, además cuenta con presencia desde la tercera toma de datos en adelante con un mayor número de mazorcas sanas por árbol.</a:t>
          </a:r>
          <a:endParaRPr lang="es-EC" sz="2400" dirty="0"/>
        </a:p>
      </dgm:t>
    </dgm:pt>
    <dgm:pt modelId="{CFD76566-D1D4-4309-82C9-CA22920668AC}" type="parTrans" cxnId="{3CFC6CAB-A658-4DAE-9542-2480C21F6EB2}">
      <dgm:prSet/>
      <dgm:spPr/>
      <dgm:t>
        <a:bodyPr/>
        <a:lstStyle/>
        <a:p>
          <a:endParaRPr lang="es-EC"/>
        </a:p>
      </dgm:t>
    </dgm:pt>
    <dgm:pt modelId="{7888E4BF-E714-466F-BEA1-90B37E79A50D}" type="sibTrans" cxnId="{3CFC6CAB-A658-4DAE-9542-2480C21F6EB2}">
      <dgm:prSet/>
      <dgm:spPr/>
      <dgm:t>
        <a:bodyPr/>
        <a:lstStyle/>
        <a:p>
          <a:endParaRPr lang="es-EC"/>
        </a:p>
      </dgm:t>
    </dgm:pt>
    <dgm:pt modelId="{D467B188-6C48-4EB1-9553-CA00A90FD68D}">
      <dgm:prSet phldrT="[Texto]" custT="1"/>
      <dgm:spPr/>
      <dgm:t>
        <a:bodyPr/>
        <a:lstStyle/>
        <a:p>
          <a:r>
            <a:rPr lang="es-EC" sz="2400" dirty="0">
              <a:effectLst/>
              <a:latin typeface="Calibri" panose="020F0502020204030204" pitchFamily="34" charset="0"/>
              <a:ea typeface="Arial" panose="020B0604020202020204" pitchFamily="34" charset="0"/>
              <a:cs typeface="Arial" panose="020B0604020202020204" pitchFamily="34" charset="0"/>
            </a:rPr>
            <a:t>Las otras opciones que pueden considerarse para el manejo de estas enfermedades vasculares son T2 (</a:t>
          </a:r>
          <a:r>
            <a:rPr lang="es-EC" sz="2400" dirty="0" err="1">
              <a:effectLst/>
              <a:latin typeface="Calibri" panose="020F0502020204030204" pitchFamily="34" charset="0"/>
              <a:ea typeface="Arial" panose="020B0604020202020204" pitchFamily="34" charset="0"/>
              <a:cs typeface="Arial" panose="020B0604020202020204" pitchFamily="34" charset="0"/>
            </a:rPr>
            <a:t>Fosetil</a:t>
          </a:r>
          <a:r>
            <a:rPr lang="es-EC" sz="2400" dirty="0">
              <a:effectLst/>
              <a:latin typeface="Calibri" panose="020F0502020204030204" pitchFamily="34" charset="0"/>
              <a:ea typeface="Arial" panose="020B0604020202020204" pitchFamily="34" charset="0"/>
              <a:cs typeface="Arial" panose="020B0604020202020204" pitchFamily="34" charset="0"/>
            </a:rPr>
            <a:t> aluminio c/20 días) y T10 (Rotaciones de </a:t>
          </a:r>
          <a:r>
            <a:rPr lang="es-EC" sz="2400" dirty="0" err="1">
              <a:effectLst/>
              <a:latin typeface="Calibri" panose="020F0502020204030204" pitchFamily="34" charset="0"/>
              <a:ea typeface="Arial" panose="020B0604020202020204" pitchFamily="34" charset="0"/>
              <a:cs typeface="Arial" panose="020B0604020202020204" pitchFamily="34" charset="0"/>
            </a:rPr>
            <a:t>Fosetil</a:t>
          </a:r>
          <a:r>
            <a:rPr lang="es-EC" sz="2400" dirty="0">
              <a:effectLst/>
              <a:latin typeface="Calibri" panose="020F0502020204030204" pitchFamily="34" charset="0"/>
              <a:ea typeface="Arial" panose="020B0604020202020204" pitchFamily="34" charset="0"/>
              <a:cs typeface="Arial" panose="020B0604020202020204" pitchFamily="34" charset="0"/>
            </a:rPr>
            <a:t> aluminio con </a:t>
          </a:r>
          <a:r>
            <a:rPr lang="es-EC" sz="2400" dirty="0" err="1">
              <a:effectLst/>
              <a:latin typeface="Calibri" panose="020F0502020204030204" pitchFamily="34" charset="0"/>
              <a:ea typeface="Arial" panose="020B0604020202020204" pitchFamily="34" charset="0"/>
              <a:cs typeface="Arial" panose="020B0604020202020204" pitchFamily="34" charset="0"/>
            </a:rPr>
            <a:t>Clorotalonil</a:t>
          </a:r>
          <a:r>
            <a:rPr lang="es-EC" sz="2400" dirty="0">
              <a:effectLst/>
              <a:latin typeface="Calibri" panose="020F0502020204030204" pitchFamily="34" charset="0"/>
              <a:ea typeface="Arial" panose="020B0604020202020204" pitchFamily="34" charset="0"/>
              <a:cs typeface="Arial" panose="020B0604020202020204" pitchFamily="34" charset="0"/>
            </a:rPr>
            <a:t> c/20 días).</a:t>
          </a:r>
          <a:endParaRPr lang="es-EC" sz="2400" dirty="0"/>
        </a:p>
      </dgm:t>
    </dgm:pt>
    <dgm:pt modelId="{19376B98-FA7E-4C30-9FB2-F9ED1711F722}" type="parTrans" cxnId="{CCAC1730-F1E5-4613-A9F4-D740D7D1072B}">
      <dgm:prSet/>
      <dgm:spPr/>
      <dgm:t>
        <a:bodyPr/>
        <a:lstStyle/>
        <a:p>
          <a:endParaRPr lang="es-EC"/>
        </a:p>
      </dgm:t>
    </dgm:pt>
    <dgm:pt modelId="{A9D6649E-6A71-4702-BFE6-5ED0488A0CA5}" type="sibTrans" cxnId="{CCAC1730-F1E5-4613-A9F4-D740D7D1072B}">
      <dgm:prSet/>
      <dgm:spPr/>
      <dgm:t>
        <a:bodyPr/>
        <a:lstStyle/>
        <a:p>
          <a:endParaRPr lang="es-EC"/>
        </a:p>
      </dgm:t>
    </dgm:pt>
    <dgm:pt modelId="{C5D9355E-736D-4BDC-AA79-F6FF307F8CEB}">
      <dgm:prSet phldrT="[Texto]" custT="1"/>
      <dgm:spPr/>
      <dgm:t>
        <a:bodyPr/>
        <a:lstStyle/>
        <a:p>
          <a:r>
            <a:rPr lang="es-EC" sz="2400" dirty="0">
              <a:effectLst/>
              <a:latin typeface="Calibri" panose="020F0502020204030204" pitchFamily="34" charset="0"/>
              <a:ea typeface="Arial" panose="020B0604020202020204" pitchFamily="34" charset="0"/>
              <a:cs typeface="Arial" panose="020B0604020202020204" pitchFamily="34" charset="0"/>
            </a:rPr>
            <a:t>El análisis económico genera una relación costo-beneficio en la que el </a:t>
          </a:r>
          <a:r>
            <a:rPr lang="es-EC" sz="2400" dirty="0">
              <a:effectLst/>
              <a:latin typeface="Calibri" panose="020F0502020204030204" pitchFamily="34" charset="0"/>
              <a:ea typeface="Calibri" panose="020F0502020204030204" pitchFamily="34" charset="0"/>
            </a:rPr>
            <a:t>T9 (</a:t>
          </a:r>
          <a:r>
            <a:rPr lang="es-EC" sz="2400" dirty="0" err="1">
              <a:effectLst/>
              <a:latin typeface="Calibri" panose="020F0502020204030204" pitchFamily="34" charset="0"/>
              <a:ea typeface="Calibri" panose="020F0502020204030204" pitchFamily="34" charset="0"/>
            </a:rPr>
            <a:t>Fosetil</a:t>
          </a:r>
          <a:r>
            <a:rPr lang="es-EC" sz="2400" dirty="0">
              <a:effectLst/>
              <a:latin typeface="Calibri" panose="020F0502020204030204" pitchFamily="34" charset="0"/>
              <a:ea typeface="Calibri" panose="020F0502020204030204" pitchFamily="34" charset="0"/>
            </a:rPr>
            <a:t> aluminio en rotación con Hidróxido de cobre c/30 días) como </a:t>
          </a:r>
          <a:r>
            <a:rPr lang="es-EC" sz="2400" dirty="0">
              <a:effectLst/>
              <a:latin typeface="Calibri" panose="020F0502020204030204" pitchFamily="34" charset="0"/>
              <a:ea typeface="Arial" panose="020B0604020202020204" pitchFamily="34" charset="0"/>
              <a:cs typeface="Arial" panose="020B0604020202020204" pitchFamily="34" charset="0"/>
            </a:rPr>
            <a:t>el valor más representativo con $ 3,05 en comparación al Testigo $ 1,34; considerando que el Testigo tiene un costo por mano de obra para mantenimiento del cultivo, pero se mantiene baja su producción por la incidencia de enfermedades.</a:t>
          </a:r>
          <a:endParaRPr lang="es-EC" sz="2400" dirty="0"/>
        </a:p>
      </dgm:t>
    </dgm:pt>
    <dgm:pt modelId="{3548AC02-F288-4227-8B20-88D9A9BFBF61}" type="parTrans" cxnId="{4261A0E4-B65C-4130-96DE-49D7BD616E4E}">
      <dgm:prSet/>
      <dgm:spPr/>
      <dgm:t>
        <a:bodyPr/>
        <a:lstStyle/>
        <a:p>
          <a:endParaRPr lang="es-EC"/>
        </a:p>
      </dgm:t>
    </dgm:pt>
    <dgm:pt modelId="{16084B8C-33D1-4C2A-B23D-D46E2312B89A}" type="sibTrans" cxnId="{4261A0E4-B65C-4130-96DE-49D7BD616E4E}">
      <dgm:prSet/>
      <dgm:spPr/>
      <dgm:t>
        <a:bodyPr/>
        <a:lstStyle/>
        <a:p>
          <a:endParaRPr lang="es-EC"/>
        </a:p>
      </dgm:t>
    </dgm:pt>
    <dgm:pt modelId="{292ED246-6BB5-430B-89D4-47E3E9515854}">
      <dgm:prSet custT="1"/>
      <dgm:spPr/>
      <dgm:t>
        <a:bodyPr/>
        <a:lstStyle/>
        <a:p>
          <a:r>
            <a:rPr lang="es-EC" sz="2400" dirty="0">
              <a:effectLst/>
              <a:latin typeface="Calibri" panose="020F0502020204030204" pitchFamily="34" charset="0"/>
              <a:ea typeface="Arial" panose="020B0604020202020204" pitchFamily="34" charset="0"/>
              <a:cs typeface="Arial" panose="020B0604020202020204" pitchFamily="34" charset="0"/>
            </a:rPr>
            <a:t>Lo obtenido en el T8 (rotación de </a:t>
          </a:r>
          <a:r>
            <a:rPr lang="es-EC" sz="2400" dirty="0" err="1">
              <a:effectLst/>
              <a:latin typeface="Calibri" panose="020F0502020204030204" pitchFamily="34" charset="0"/>
              <a:ea typeface="Arial" panose="020B0604020202020204" pitchFamily="34" charset="0"/>
              <a:cs typeface="Arial" panose="020B0604020202020204" pitchFamily="34" charset="0"/>
            </a:rPr>
            <a:t>Fosetil</a:t>
          </a:r>
          <a:r>
            <a:rPr lang="es-EC" sz="2400" dirty="0">
              <a:effectLst/>
              <a:latin typeface="Calibri" panose="020F0502020204030204" pitchFamily="34" charset="0"/>
              <a:ea typeface="Arial" panose="020B0604020202020204" pitchFamily="34" charset="0"/>
              <a:cs typeface="Arial" panose="020B0604020202020204" pitchFamily="34" charset="0"/>
            </a:rPr>
            <a:t> aluminio con Hidróxido de cobre cada 20 días) resultó ser el tratamiento con mayor índice de semilla, alcanzó los 1,98 gramos.</a:t>
          </a:r>
          <a:endParaRPr lang="es-EC" sz="2400" dirty="0">
            <a:effectLst/>
            <a:latin typeface="Arial" panose="020B0604020202020204" pitchFamily="34" charset="0"/>
            <a:ea typeface="Arial" panose="020B0604020202020204" pitchFamily="34" charset="0"/>
          </a:endParaRPr>
        </a:p>
      </dgm:t>
    </dgm:pt>
    <dgm:pt modelId="{C4321E06-B0EB-4091-AA53-6BF5B162E24D}" type="parTrans" cxnId="{A399FF80-F24A-40B9-B804-8B9DC03DB0EA}">
      <dgm:prSet/>
      <dgm:spPr/>
      <dgm:t>
        <a:bodyPr/>
        <a:lstStyle/>
        <a:p>
          <a:endParaRPr lang="es-EC"/>
        </a:p>
      </dgm:t>
    </dgm:pt>
    <dgm:pt modelId="{31AA65A0-2988-42B0-9C65-230B2E12D945}" type="sibTrans" cxnId="{A399FF80-F24A-40B9-B804-8B9DC03DB0EA}">
      <dgm:prSet/>
      <dgm:spPr/>
      <dgm:t>
        <a:bodyPr/>
        <a:lstStyle/>
        <a:p>
          <a:endParaRPr lang="es-EC"/>
        </a:p>
      </dgm:t>
    </dgm:pt>
    <dgm:pt modelId="{6C747566-0410-4581-921F-D67E72C33678}" type="pres">
      <dgm:prSet presAssocID="{D128CB6E-9F9F-4F53-862A-C9C71B61AB8D}" presName="linear" presStyleCnt="0">
        <dgm:presLayoutVars>
          <dgm:dir/>
          <dgm:animLvl val="lvl"/>
          <dgm:resizeHandles val="exact"/>
        </dgm:presLayoutVars>
      </dgm:prSet>
      <dgm:spPr/>
    </dgm:pt>
    <dgm:pt modelId="{24D64012-7C5C-4A72-83F4-880ABA524551}" type="pres">
      <dgm:prSet presAssocID="{F7145234-D55D-4793-9597-724E8947486D}" presName="parentLin" presStyleCnt="0"/>
      <dgm:spPr/>
    </dgm:pt>
    <dgm:pt modelId="{8136D584-BA55-4D30-B1FB-D64C18F60C5C}" type="pres">
      <dgm:prSet presAssocID="{F7145234-D55D-4793-9597-724E8947486D}" presName="parentLeftMargin" presStyleLbl="node1" presStyleIdx="0" presStyleCnt="4"/>
      <dgm:spPr/>
    </dgm:pt>
    <dgm:pt modelId="{D4911B4D-E1E9-4DBC-B7DB-B085C76018E7}" type="pres">
      <dgm:prSet presAssocID="{F7145234-D55D-4793-9597-724E8947486D}" presName="parentText" presStyleLbl="node1" presStyleIdx="0" presStyleCnt="4" custScaleX="139646">
        <dgm:presLayoutVars>
          <dgm:chMax val="0"/>
          <dgm:bulletEnabled val="1"/>
        </dgm:presLayoutVars>
      </dgm:prSet>
      <dgm:spPr/>
    </dgm:pt>
    <dgm:pt modelId="{CDAC16B7-9772-49BA-BC24-5BE720C6ACA6}" type="pres">
      <dgm:prSet presAssocID="{F7145234-D55D-4793-9597-724E8947486D}" presName="negativeSpace" presStyleCnt="0"/>
      <dgm:spPr/>
    </dgm:pt>
    <dgm:pt modelId="{DA04075C-D714-4901-9593-823B4F0B9C6A}" type="pres">
      <dgm:prSet presAssocID="{F7145234-D55D-4793-9597-724E8947486D}" presName="childText" presStyleLbl="conFgAcc1" presStyleIdx="0" presStyleCnt="4">
        <dgm:presLayoutVars>
          <dgm:bulletEnabled val="1"/>
        </dgm:presLayoutVars>
      </dgm:prSet>
      <dgm:spPr/>
    </dgm:pt>
    <dgm:pt modelId="{020980D3-B41D-4490-A998-897D26835D70}" type="pres">
      <dgm:prSet presAssocID="{7888E4BF-E714-466F-BEA1-90B37E79A50D}" presName="spaceBetweenRectangles" presStyleCnt="0"/>
      <dgm:spPr/>
    </dgm:pt>
    <dgm:pt modelId="{3ACD97D3-97DA-4054-A43C-F9C79694704E}" type="pres">
      <dgm:prSet presAssocID="{D467B188-6C48-4EB1-9553-CA00A90FD68D}" presName="parentLin" presStyleCnt="0"/>
      <dgm:spPr/>
    </dgm:pt>
    <dgm:pt modelId="{321180F6-4163-45E8-93D5-42E8B70AD75B}" type="pres">
      <dgm:prSet presAssocID="{D467B188-6C48-4EB1-9553-CA00A90FD68D}" presName="parentLeftMargin" presStyleLbl="node1" presStyleIdx="0" presStyleCnt="4"/>
      <dgm:spPr/>
    </dgm:pt>
    <dgm:pt modelId="{23FC8AD6-7B5D-4AA3-99A0-4AD8E0C738B3}" type="pres">
      <dgm:prSet presAssocID="{D467B188-6C48-4EB1-9553-CA00A90FD68D}" presName="parentText" presStyleLbl="node1" presStyleIdx="1" presStyleCnt="4" custScaleX="142857" custLinFactNeighborX="12649" custLinFactNeighborY="-1707">
        <dgm:presLayoutVars>
          <dgm:chMax val="0"/>
          <dgm:bulletEnabled val="1"/>
        </dgm:presLayoutVars>
      </dgm:prSet>
      <dgm:spPr/>
    </dgm:pt>
    <dgm:pt modelId="{FCEEBCD2-CD87-466F-B987-96CB82A6051B}" type="pres">
      <dgm:prSet presAssocID="{D467B188-6C48-4EB1-9553-CA00A90FD68D}" presName="negativeSpace" presStyleCnt="0"/>
      <dgm:spPr/>
    </dgm:pt>
    <dgm:pt modelId="{1A28DB39-2DFC-416C-8C86-9CB564F927C8}" type="pres">
      <dgm:prSet presAssocID="{D467B188-6C48-4EB1-9553-CA00A90FD68D}" presName="childText" presStyleLbl="conFgAcc1" presStyleIdx="1" presStyleCnt="4" custLinFactNeighborY="96670">
        <dgm:presLayoutVars>
          <dgm:bulletEnabled val="1"/>
        </dgm:presLayoutVars>
      </dgm:prSet>
      <dgm:spPr/>
    </dgm:pt>
    <dgm:pt modelId="{A1C7A005-7993-4E37-96FF-04961C774F80}" type="pres">
      <dgm:prSet presAssocID="{A9D6649E-6A71-4702-BFE6-5ED0488A0CA5}" presName="spaceBetweenRectangles" presStyleCnt="0"/>
      <dgm:spPr/>
    </dgm:pt>
    <dgm:pt modelId="{B6D40EFD-B4D0-455C-8CBA-58E471364C18}" type="pres">
      <dgm:prSet presAssocID="{292ED246-6BB5-430B-89D4-47E3E9515854}" presName="parentLin" presStyleCnt="0"/>
      <dgm:spPr/>
    </dgm:pt>
    <dgm:pt modelId="{F77809E7-8F1A-4F5C-8E36-92FFCD14FED8}" type="pres">
      <dgm:prSet presAssocID="{292ED246-6BB5-430B-89D4-47E3E9515854}" presName="parentLeftMargin" presStyleLbl="node1" presStyleIdx="1" presStyleCnt="4"/>
      <dgm:spPr/>
    </dgm:pt>
    <dgm:pt modelId="{E065BCC9-C697-4484-AA9B-86BE490DC1E1}" type="pres">
      <dgm:prSet presAssocID="{292ED246-6BB5-430B-89D4-47E3E9515854}" presName="parentText" presStyleLbl="node1" presStyleIdx="2" presStyleCnt="4" custScaleX="142857">
        <dgm:presLayoutVars>
          <dgm:chMax val="0"/>
          <dgm:bulletEnabled val="1"/>
        </dgm:presLayoutVars>
      </dgm:prSet>
      <dgm:spPr/>
    </dgm:pt>
    <dgm:pt modelId="{E5A4AF2C-94F6-456A-9B54-6483A15E9E84}" type="pres">
      <dgm:prSet presAssocID="{292ED246-6BB5-430B-89D4-47E3E9515854}" presName="negativeSpace" presStyleCnt="0"/>
      <dgm:spPr/>
    </dgm:pt>
    <dgm:pt modelId="{E30EBD85-5A19-4F38-A59A-1FB3479208DD}" type="pres">
      <dgm:prSet presAssocID="{292ED246-6BB5-430B-89D4-47E3E9515854}" presName="childText" presStyleLbl="conFgAcc1" presStyleIdx="2" presStyleCnt="4">
        <dgm:presLayoutVars>
          <dgm:bulletEnabled val="1"/>
        </dgm:presLayoutVars>
      </dgm:prSet>
      <dgm:spPr/>
    </dgm:pt>
    <dgm:pt modelId="{BF97B0A1-146A-48F0-B205-43E6DC9EAB81}" type="pres">
      <dgm:prSet presAssocID="{31AA65A0-2988-42B0-9C65-230B2E12D945}" presName="spaceBetweenRectangles" presStyleCnt="0"/>
      <dgm:spPr/>
    </dgm:pt>
    <dgm:pt modelId="{089208E9-BD2D-4B04-94E7-9AAC6005C431}" type="pres">
      <dgm:prSet presAssocID="{C5D9355E-736D-4BDC-AA79-F6FF307F8CEB}" presName="parentLin" presStyleCnt="0"/>
      <dgm:spPr/>
    </dgm:pt>
    <dgm:pt modelId="{0DEDECB9-4C2E-448C-A8B3-12D02D09AD5E}" type="pres">
      <dgm:prSet presAssocID="{C5D9355E-736D-4BDC-AA79-F6FF307F8CEB}" presName="parentLeftMargin" presStyleLbl="node1" presStyleIdx="2" presStyleCnt="4"/>
      <dgm:spPr/>
    </dgm:pt>
    <dgm:pt modelId="{6F957F13-8890-4476-8C91-E663F1C7C892}" type="pres">
      <dgm:prSet presAssocID="{C5D9355E-736D-4BDC-AA79-F6FF307F8CEB}" presName="parentText" presStyleLbl="node1" presStyleIdx="3" presStyleCnt="4" custScaleX="142857" custLinFactNeighborX="-4974" custLinFactNeighborY="424">
        <dgm:presLayoutVars>
          <dgm:chMax val="0"/>
          <dgm:bulletEnabled val="1"/>
        </dgm:presLayoutVars>
      </dgm:prSet>
      <dgm:spPr/>
    </dgm:pt>
    <dgm:pt modelId="{C7D851EA-06DE-4649-87B6-C15011E2AA83}" type="pres">
      <dgm:prSet presAssocID="{C5D9355E-736D-4BDC-AA79-F6FF307F8CEB}" presName="negativeSpace" presStyleCnt="0"/>
      <dgm:spPr/>
    </dgm:pt>
    <dgm:pt modelId="{2E1199F0-8DBA-4E51-A2A6-9ECB4DA496A7}" type="pres">
      <dgm:prSet presAssocID="{C5D9355E-736D-4BDC-AA79-F6FF307F8CEB}" presName="childText" presStyleLbl="conFgAcc1" presStyleIdx="3" presStyleCnt="4">
        <dgm:presLayoutVars>
          <dgm:bulletEnabled val="1"/>
        </dgm:presLayoutVars>
      </dgm:prSet>
      <dgm:spPr/>
    </dgm:pt>
  </dgm:ptLst>
  <dgm:cxnLst>
    <dgm:cxn modelId="{80A3D714-1D6B-491D-B5AE-89F2FDB72436}" type="presOf" srcId="{D128CB6E-9F9F-4F53-862A-C9C71B61AB8D}" destId="{6C747566-0410-4581-921F-D67E72C33678}" srcOrd="0" destOrd="0" presId="urn:microsoft.com/office/officeart/2005/8/layout/list1"/>
    <dgm:cxn modelId="{D24A2622-5161-47E7-AE6D-4109781AFD31}" type="presOf" srcId="{D467B188-6C48-4EB1-9553-CA00A90FD68D}" destId="{23FC8AD6-7B5D-4AA3-99A0-4AD8E0C738B3}" srcOrd="1" destOrd="0" presId="urn:microsoft.com/office/officeart/2005/8/layout/list1"/>
    <dgm:cxn modelId="{CCAC1730-F1E5-4613-A9F4-D740D7D1072B}" srcId="{D128CB6E-9F9F-4F53-862A-C9C71B61AB8D}" destId="{D467B188-6C48-4EB1-9553-CA00A90FD68D}" srcOrd="1" destOrd="0" parTransId="{19376B98-FA7E-4C30-9FB2-F9ED1711F722}" sibTransId="{A9D6649E-6A71-4702-BFE6-5ED0488A0CA5}"/>
    <dgm:cxn modelId="{F5BC194F-9325-46BE-9355-4BA9CE47355A}" type="presOf" srcId="{D467B188-6C48-4EB1-9553-CA00A90FD68D}" destId="{321180F6-4163-45E8-93D5-42E8B70AD75B}" srcOrd="0" destOrd="0" presId="urn:microsoft.com/office/officeart/2005/8/layout/list1"/>
    <dgm:cxn modelId="{A399FF80-F24A-40B9-B804-8B9DC03DB0EA}" srcId="{D128CB6E-9F9F-4F53-862A-C9C71B61AB8D}" destId="{292ED246-6BB5-430B-89D4-47E3E9515854}" srcOrd="2" destOrd="0" parTransId="{C4321E06-B0EB-4091-AA53-6BF5B162E24D}" sibTransId="{31AA65A0-2988-42B0-9C65-230B2E12D945}"/>
    <dgm:cxn modelId="{28EBEF89-C842-4CE6-BE8F-D5D7F1613375}" type="presOf" srcId="{C5D9355E-736D-4BDC-AA79-F6FF307F8CEB}" destId="{0DEDECB9-4C2E-448C-A8B3-12D02D09AD5E}" srcOrd="0" destOrd="0" presId="urn:microsoft.com/office/officeart/2005/8/layout/list1"/>
    <dgm:cxn modelId="{5B48BFAA-BF48-4C03-AE7C-80DB1F4F35D4}" type="presOf" srcId="{292ED246-6BB5-430B-89D4-47E3E9515854}" destId="{F77809E7-8F1A-4F5C-8E36-92FFCD14FED8}" srcOrd="0" destOrd="0" presId="urn:microsoft.com/office/officeart/2005/8/layout/list1"/>
    <dgm:cxn modelId="{3CFC6CAB-A658-4DAE-9542-2480C21F6EB2}" srcId="{D128CB6E-9F9F-4F53-862A-C9C71B61AB8D}" destId="{F7145234-D55D-4793-9597-724E8947486D}" srcOrd="0" destOrd="0" parTransId="{CFD76566-D1D4-4309-82C9-CA22920668AC}" sibTransId="{7888E4BF-E714-466F-BEA1-90B37E79A50D}"/>
    <dgm:cxn modelId="{1A58D1B1-7CEC-4177-A53D-DDDACF4390B8}" type="presOf" srcId="{F7145234-D55D-4793-9597-724E8947486D}" destId="{8136D584-BA55-4D30-B1FB-D64C18F60C5C}" srcOrd="0" destOrd="0" presId="urn:microsoft.com/office/officeart/2005/8/layout/list1"/>
    <dgm:cxn modelId="{E433D2C4-A301-4615-AABD-C4924D91F2D3}" type="presOf" srcId="{292ED246-6BB5-430B-89D4-47E3E9515854}" destId="{E065BCC9-C697-4484-AA9B-86BE490DC1E1}" srcOrd="1" destOrd="0" presId="urn:microsoft.com/office/officeart/2005/8/layout/list1"/>
    <dgm:cxn modelId="{4261A0E4-B65C-4130-96DE-49D7BD616E4E}" srcId="{D128CB6E-9F9F-4F53-862A-C9C71B61AB8D}" destId="{C5D9355E-736D-4BDC-AA79-F6FF307F8CEB}" srcOrd="3" destOrd="0" parTransId="{3548AC02-F288-4227-8B20-88D9A9BFBF61}" sibTransId="{16084B8C-33D1-4C2A-B23D-D46E2312B89A}"/>
    <dgm:cxn modelId="{0E17A4F0-427A-4E0B-839F-E9C25CA12443}" type="presOf" srcId="{F7145234-D55D-4793-9597-724E8947486D}" destId="{D4911B4D-E1E9-4DBC-B7DB-B085C76018E7}" srcOrd="1" destOrd="0" presId="urn:microsoft.com/office/officeart/2005/8/layout/list1"/>
    <dgm:cxn modelId="{C0DA35FD-F1FE-423B-802A-136DBBDBD803}" type="presOf" srcId="{C5D9355E-736D-4BDC-AA79-F6FF307F8CEB}" destId="{6F957F13-8890-4476-8C91-E663F1C7C892}" srcOrd="1" destOrd="0" presId="urn:microsoft.com/office/officeart/2005/8/layout/list1"/>
    <dgm:cxn modelId="{2DCC4B45-612E-4BA6-B9BC-58F793824E7D}" type="presParOf" srcId="{6C747566-0410-4581-921F-D67E72C33678}" destId="{24D64012-7C5C-4A72-83F4-880ABA524551}" srcOrd="0" destOrd="0" presId="urn:microsoft.com/office/officeart/2005/8/layout/list1"/>
    <dgm:cxn modelId="{FB6B216D-118F-4F8F-86BA-A5D119D9B3A3}" type="presParOf" srcId="{24D64012-7C5C-4A72-83F4-880ABA524551}" destId="{8136D584-BA55-4D30-B1FB-D64C18F60C5C}" srcOrd="0" destOrd="0" presId="urn:microsoft.com/office/officeart/2005/8/layout/list1"/>
    <dgm:cxn modelId="{4D6CBF11-290F-4103-AD3B-06CC42A6DECC}" type="presParOf" srcId="{24D64012-7C5C-4A72-83F4-880ABA524551}" destId="{D4911B4D-E1E9-4DBC-B7DB-B085C76018E7}" srcOrd="1" destOrd="0" presId="urn:microsoft.com/office/officeart/2005/8/layout/list1"/>
    <dgm:cxn modelId="{6259A09C-F752-40E6-BF98-AF77C1D06A9D}" type="presParOf" srcId="{6C747566-0410-4581-921F-D67E72C33678}" destId="{CDAC16B7-9772-49BA-BC24-5BE720C6ACA6}" srcOrd="1" destOrd="0" presId="urn:microsoft.com/office/officeart/2005/8/layout/list1"/>
    <dgm:cxn modelId="{0D09C73F-588C-433B-AD9F-458E89C6CD81}" type="presParOf" srcId="{6C747566-0410-4581-921F-D67E72C33678}" destId="{DA04075C-D714-4901-9593-823B4F0B9C6A}" srcOrd="2" destOrd="0" presId="urn:microsoft.com/office/officeart/2005/8/layout/list1"/>
    <dgm:cxn modelId="{BC5C2CDF-2D26-4D06-9EFA-9B566357E2EC}" type="presParOf" srcId="{6C747566-0410-4581-921F-D67E72C33678}" destId="{020980D3-B41D-4490-A998-897D26835D70}" srcOrd="3" destOrd="0" presId="urn:microsoft.com/office/officeart/2005/8/layout/list1"/>
    <dgm:cxn modelId="{678FC691-B76C-4AB6-B05C-227041470CE2}" type="presParOf" srcId="{6C747566-0410-4581-921F-D67E72C33678}" destId="{3ACD97D3-97DA-4054-A43C-F9C79694704E}" srcOrd="4" destOrd="0" presId="urn:microsoft.com/office/officeart/2005/8/layout/list1"/>
    <dgm:cxn modelId="{FBC225FE-D249-40E5-8309-A312E0A91C5C}" type="presParOf" srcId="{3ACD97D3-97DA-4054-A43C-F9C79694704E}" destId="{321180F6-4163-45E8-93D5-42E8B70AD75B}" srcOrd="0" destOrd="0" presId="urn:microsoft.com/office/officeart/2005/8/layout/list1"/>
    <dgm:cxn modelId="{95B92435-8727-43F7-B0C4-CD7CA2BB8AC5}" type="presParOf" srcId="{3ACD97D3-97DA-4054-A43C-F9C79694704E}" destId="{23FC8AD6-7B5D-4AA3-99A0-4AD8E0C738B3}" srcOrd="1" destOrd="0" presId="urn:microsoft.com/office/officeart/2005/8/layout/list1"/>
    <dgm:cxn modelId="{705DBF1B-F671-4ADE-8D8C-9D4FBBE51219}" type="presParOf" srcId="{6C747566-0410-4581-921F-D67E72C33678}" destId="{FCEEBCD2-CD87-466F-B987-96CB82A6051B}" srcOrd="5" destOrd="0" presId="urn:microsoft.com/office/officeart/2005/8/layout/list1"/>
    <dgm:cxn modelId="{A88855D6-40F1-43E2-9E28-3F674B1CB57C}" type="presParOf" srcId="{6C747566-0410-4581-921F-D67E72C33678}" destId="{1A28DB39-2DFC-416C-8C86-9CB564F927C8}" srcOrd="6" destOrd="0" presId="urn:microsoft.com/office/officeart/2005/8/layout/list1"/>
    <dgm:cxn modelId="{42E344D0-357A-432F-A1F1-D20407BFEF90}" type="presParOf" srcId="{6C747566-0410-4581-921F-D67E72C33678}" destId="{A1C7A005-7993-4E37-96FF-04961C774F80}" srcOrd="7" destOrd="0" presId="urn:microsoft.com/office/officeart/2005/8/layout/list1"/>
    <dgm:cxn modelId="{1AFFA49F-FCB7-486C-B4DC-9247F10BDC7D}" type="presParOf" srcId="{6C747566-0410-4581-921F-D67E72C33678}" destId="{B6D40EFD-B4D0-455C-8CBA-58E471364C18}" srcOrd="8" destOrd="0" presId="urn:microsoft.com/office/officeart/2005/8/layout/list1"/>
    <dgm:cxn modelId="{E47B8F66-53D6-42AD-908A-28E8E422E868}" type="presParOf" srcId="{B6D40EFD-B4D0-455C-8CBA-58E471364C18}" destId="{F77809E7-8F1A-4F5C-8E36-92FFCD14FED8}" srcOrd="0" destOrd="0" presId="urn:microsoft.com/office/officeart/2005/8/layout/list1"/>
    <dgm:cxn modelId="{424A4345-D500-45C9-932C-4F49D1E9F898}" type="presParOf" srcId="{B6D40EFD-B4D0-455C-8CBA-58E471364C18}" destId="{E065BCC9-C697-4484-AA9B-86BE490DC1E1}" srcOrd="1" destOrd="0" presId="urn:microsoft.com/office/officeart/2005/8/layout/list1"/>
    <dgm:cxn modelId="{3F1E71D5-71EB-4A01-BAA3-08A097BBB83C}" type="presParOf" srcId="{6C747566-0410-4581-921F-D67E72C33678}" destId="{E5A4AF2C-94F6-456A-9B54-6483A15E9E84}" srcOrd="9" destOrd="0" presId="urn:microsoft.com/office/officeart/2005/8/layout/list1"/>
    <dgm:cxn modelId="{0D42CF4D-7E2F-47AF-9D8F-6E3F5BDD2C4E}" type="presParOf" srcId="{6C747566-0410-4581-921F-D67E72C33678}" destId="{E30EBD85-5A19-4F38-A59A-1FB3479208DD}" srcOrd="10" destOrd="0" presId="urn:microsoft.com/office/officeart/2005/8/layout/list1"/>
    <dgm:cxn modelId="{5D277EAA-1535-42A4-BC40-51FF498310B3}" type="presParOf" srcId="{6C747566-0410-4581-921F-D67E72C33678}" destId="{BF97B0A1-146A-48F0-B205-43E6DC9EAB81}" srcOrd="11" destOrd="0" presId="urn:microsoft.com/office/officeart/2005/8/layout/list1"/>
    <dgm:cxn modelId="{183AF002-7FBB-4255-8791-1EAA90AF6464}" type="presParOf" srcId="{6C747566-0410-4581-921F-D67E72C33678}" destId="{089208E9-BD2D-4B04-94E7-9AAC6005C431}" srcOrd="12" destOrd="0" presId="urn:microsoft.com/office/officeart/2005/8/layout/list1"/>
    <dgm:cxn modelId="{436A6429-C8FB-40CC-BC13-A682CC69C4E6}" type="presParOf" srcId="{089208E9-BD2D-4B04-94E7-9AAC6005C431}" destId="{0DEDECB9-4C2E-448C-A8B3-12D02D09AD5E}" srcOrd="0" destOrd="0" presId="urn:microsoft.com/office/officeart/2005/8/layout/list1"/>
    <dgm:cxn modelId="{260CD8C3-F45D-4CA1-8CB4-B449CEA93F6C}" type="presParOf" srcId="{089208E9-BD2D-4B04-94E7-9AAC6005C431}" destId="{6F957F13-8890-4476-8C91-E663F1C7C892}" srcOrd="1" destOrd="0" presId="urn:microsoft.com/office/officeart/2005/8/layout/list1"/>
    <dgm:cxn modelId="{F06A4028-606B-4589-AB4D-106B84FD969D}" type="presParOf" srcId="{6C747566-0410-4581-921F-D67E72C33678}" destId="{C7D851EA-06DE-4649-87B6-C15011E2AA83}" srcOrd="13" destOrd="0" presId="urn:microsoft.com/office/officeart/2005/8/layout/list1"/>
    <dgm:cxn modelId="{709DB111-58D6-4EE0-9736-882C22438983}" type="presParOf" srcId="{6C747566-0410-4581-921F-D67E72C33678}" destId="{2E1199F0-8DBA-4E51-A2A6-9ECB4DA496A7}" srcOrd="14"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E762A24-DC52-4FEC-A1C2-83AFFFECA0D5}" type="doc">
      <dgm:prSet loTypeId="urn:microsoft.com/office/officeart/2005/8/layout/vProcess5" loCatId="process" qsTypeId="urn:microsoft.com/office/officeart/2005/8/quickstyle/simple1" qsCatId="simple" csTypeId="urn:microsoft.com/office/officeart/2005/8/colors/accent2_1" csCatId="accent2" phldr="1"/>
      <dgm:spPr/>
      <dgm:t>
        <a:bodyPr/>
        <a:lstStyle/>
        <a:p>
          <a:endParaRPr lang="es-EC"/>
        </a:p>
      </dgm:t>
    </dgm:pt>
    <dgm:pt modelId="{B359092D-4599-4BC4-BD43-E46832F7AB6F}">
      <dgm:prSet phldrT="[Texto]"/>
      <dgm:spPr/>
      <dgm:t>
        <a:bodyPr/>
        <a:lstStyle/>
        <a:p>
          <a:r>
            <a:rPr lang="es-EC" dirty="0">
              <a:effectLst/>
              <a:latin typeface="Calibri" panose="020F0502020204030204" pitchFamily="34" charset="0"/>
              <a:ea typeface="Arial" panose="020B0604020202020204" pitchFamily="34" charset="0"/>
              <a:cs typeface="Arial" panose="020B0604020202020204" pitchFamily="34" charset="0"/>
            </a:rPr>
            <a:t>Se recomienda integrar el manejo de las enfermedades mediante el control químico aplicando rotaciones de fungicidas como </a:t>
          </a:r>
          <a:r>
            <a:rPr lang="es-EC" dirty="0" err="1">
              <a:effectLst/>
              <a:latin typeface="Calibri" panose="020F0502020204030204" pitchFamily="34" charset="0"/>
              <a:ea typeface="Arial" panose="020B0604020202020204" pitchFamily="34" charset="0"/>
              <a:cs typeface="Arial" panose="020B0604020202020204" pitchFamily="34" charset="0"/>
            </a:rPr>
            <a:t>Daconil</a:t>
          </a:r>
          <a:r>
            <a:rPr lang="es-EC" dirty="0">
              <a:effectLst/>
              <a:latin typeface="Calibri" panose="020F0502020204030204" pitchFamily="34" charset="0"/>
              <a:ea typeface="Arial" panose="020B0604020202020204" pitchFamily="34" charset="0"/>
              <a:cs typeface="Arial" panose="020B0604020202020204" pitchFamily="34" charset="0"/>
            </a:rPr>
            <a:t>, </a:t>
          </a:r>
          <a:r>
            <a:rPr lang="es-EC" dirty="0" err="1">
              <a:effectLst/>
              <a:latin typeface="Calibri" panose="020F0502020204030204" pitchFamily="34" charset="0"/>
              <a:ea typeface="Arial" panose="020B0604020202020204" pitchFamily="34" charset="0"/>
              <a:cs typeface="Arial" panose="020B0604020202020204" pitchFamily="34" charset="0"/>
            </a:rPr>
            <a:t>Fosetil</a:t>
          </a:r>
          <a:r>
            <a:rPr lang="es-EC" dirty="0">
              <a:effectLst/>
              <a:latin typeface="Calibri" panose="020F0502020204030204" pitchFamily="34" charset="0"/>
              <a:ea typeface="Arial" panose="020B0604020202020204" pitchFamily="34" charset="0"/>
              <a:cs typeface="Arial" panose="020B0604020202020204" pitchFamily="34" charset="0"/>
            </a:rPr>
            <a:t> aluminio e Hidróxido de cobre cada 30 días, esto garantiza la efectividad de los insumos, realizar las podas fitosanitarias y el manejo de mazorcas enfermas, encapsulándolas en fundas plásticas para reducir la diseminación de las esporas. </a:t>
          </a:r>
          <a:endParaRPr lang="es-EC" dirty="0"/>
        </a:p>
      </dgm:t>
    </dgm:pt>
    <dgm:pt modelId="{69D70370-AEE6-4AB8-82CF-3C4E284C387C}" type="parTrans" cxnId="{75CDF9CE-4844-4352-B14C-64275D661915}">
      <dgm:prSet/>
      <dgm:spPr/>
      <dgm:t>
        <a:bodyPr/>
        <a:lstStyle/>
        <a:p>
          <a:endParaRPr lang="es-EC"/>
        </a:p>
      </dgm:t>
    </dgm:pt>
    <dgm:pt modelId="{AD2EBEF2-70D4-4CB4-8CAE-FA8E1B1E1530}" type="sibTrans" cxnId="{75CDF9CE-4844-4352-B14C-64275D661915}">
      <dgm:prSet/>
      <dgm:spPr/>
      <dgm:t>
        <a:bodyPr/>
        <a:lstStyle/>
        <a:p>
          <a:endParaRPr lang="es-EC"/>
        </a:p>
      </dgm:t>
    </dgm:pt>
    <dgm:pt modelId="{02B66998-DAD1-402B-96A7-D9F9E9B0760A}">
      <dgm:prSet phldrT="[Texto]"/>
      <dgm:spPr/>
      <dgm:t>
        <a:bodyPr/>
        <a:lstStyle/>
        <a:p>
          <a:r>
            <a:rPr lang="es-EC" dirty="0">
              <a:effectLst/>
              <a:latin typeface="Calibri" panose="020F0502020204030204" pitchFamily="34" charset="0"/>
              <a:ea typeface="Arial" panose="020B0604020202020204" pitchFamily="34" charset="0"/>
              <a:cs typeface="Arial" panose="020B0604020202020204" pitchFamily="34" charset="0"/>
            </a:rPr>
            <a:t>Debido a las precipitaciones es necesario emplear un adherente en  las pulverizaciones de </a:t>
          </a:r>
          <a:r>
            <a:rPr lang="es-EC" dirty="0" err="1">
              <a:effectLst/>
              <a:latin typeface="Calibri" panose="020F0502020204030204" pitchFamily="34" charset="0"/>
              <a:ea typeface="Arial" panose="020B0604020202020204" pitchFamily="34" charset="0"/>
              <a:cs typeface="Arial" panose="020B0604020202020204" pitchFamily="34" charset="0"/>
            </a:rPr>
            <a:t>Fosetil</a:t>
          </a:r>
          <a:r>
            <a:rPr lang="es-EC" dirty="0">
              <a:effectLst/>
              <a:latin typeface="Calibri" panose="020F0502020204030204" pitchFamily="34" charset="0"/>
              <a:ea typeface="Arial" panose="020B0604020202020204" pitchFamily="34" charset="0"/>
              <a:cs typeface="Arial" panose="020B0604020202020204" pitchFamily="34" charset="0"/>
            </a:rPr>
            <a:t> aluminio para disminuir pérdidas económicas y mejorar su eficiencia.</a:t>
          </a:r>
          <a:endParaRPr lang="es-EC" dirty="0"/>
        </a:p>
      </dgm:t>
    </dgm:pt>
    <dgm:pt modelId="{6135AD20-A49B-406A-BD4E-9A834AF6D62C}" type="parTrans" cxnId="{6624FA9A-A665-4745-9B6C-A96EF677DC40}">
      <dgm:prSet/>
      <dgm:spPr/>
      <dgm:t>
        <a:bodyPr/>
        <a:lstStyle/>
        <a:p>
          <a:endParaRPr lang="es-EC"/>
        </a:p>
      </dgm:t>
    </dgm:pt>
    <dgm:pt modelId="{2F32720D-1237-4C17-8FE3-6B86F289A6D4}" type="sibTrans" cxnId="{6624FA9A-A665-4745-9B6C-A96EF677DC40}">
      <dgm:prSet/>
      <dgm:spPr/>
      <dgm:t>
        <a:bodyPr/>
        <a:lstStyle/>
        <a:p>
          <a:endParaRPr lang="es-EC"/>
        </a:p>
      </dgm:t>
    </dgm:pt>
    <dgm:pt modelId="{33A443BB-A264-4485-9B5E-3A301E7B0115}">
      <dgm:prSet phldrT="[Texto]"/>
      <dgm:spPr/>
      <dgm:t>
        <a:bodyPr/>
        <a:lstStyle/>
        <a:p>
          <a:r>
            <a:rPr lang="es-EC" dirty="0">
              <a:effectLst/>
              <a:latin typeface="Calibri" panose="020F0502020204030204" pitchFamily="34" charset="0"/>
              <a:ea typeface="Arial" panose="020B0604020202020204" pitchFamily="34" charset="0"/>
              <a:cs typeface="Arial" panose="020B0604020202020204" pitchFamily="34" charset="0"/>
            </a:rPr>
            <a:t>Se recomienda realizar otra investigación utilizando los mejores tratamientos obtenidos en este estudio, pero ampliando las frecuencias de aplicación de las pulverizaciones para determinar la posibilidad de bajar los costos del manejo fitosanitario del cultivo.</a:t>
          </a:r>
          <a:endParaRPr lang="es-EC" dirty="0"/>
        </a:p>
      </dgm:t>
    </dgm:pt>
    <dgm:pt modelId="{B7F4C8F1-0F32-4D59-B7EE-342017DC0F94}" type="parTrans" cxnId="{901592D2-A884-44E3-A58F-12693D17EE15}">
      <dgm:prSet/>
      <dgm:spPr/>
      <dgm:t>
        <a:bodyPr/>
        <a:lstStyle/>
        <a:p>
          <a:endParaRPr lang="es-EC"/>
        </a:p>
      </dgm:t>
    </dgm:pt>
    <dgm:pt modelId="{D63EA5F3-EEAF-412D-9F29-CA1919CCDBA8}" type="sibTrans" cxnId="{901592D2-A884-44E3-A58F-12693D17EE15}">
      <dgm:prSet/>
      <dgm:spPr/>
      <dgm:t>
        <a:bodyPr/>
        <a:lstStyle/>
        <a:p>
          <a:endParaRPr lang="es-EC"/>
        </a:p>
      </dgm:t>
    </dgm:pt>
    <dgm:pt modelId="{B60A3856-1879-4E11-BDA6-F3720C36A46D}" type="pres">
      <dgm:prSet presAssocID="{8E762A24-DC52-4FEC-A1C2-83AFFFECA0D5}" presName="outerComposite" presStyleCnt="0">
        <dgm:presLayoutVars>
          <dgm:chMax val="5"/>
          <dgm:dir/>
          <dgm:resizeHandles val="exact"/>
        </dgm:presLayoutVars>
      </dgm:prSet>
      <dgm:spPr/>
    </dgm:pt>
    <dgm:pt modelId="{ECF750BD-C4E1-43AC-967F-1F6BCF956C17}" type="pres">
      <dgm:prSet presAssocID="{8E762A24-DC52-4FEC-A1C2-83AFFFECA0D5}" presName="dummyMaxCanvas" presStyleCnt="0">
        <dgm:presLayoutVars/>
      </dgm:prSet>
      <dgm:spPr/>
    </dgm:pt>
    <dgm:pt modelId="{B816F22F-0A21-4BE2-99D1-F8246992268C}" type="pres">
      <dgm:prSet presAssocID="{8E762A24-DC52-4FEC-A1C2-83AFFFECA0D5}" presName="ThreeNodes_1" presStyleLbl="node1" presStyleIdx="0" presStyleCnt="3">
        <dgm:presLayoutVars>
          <dgm:bulletEnabled val="1"/>
        </dgm:presLayoutVars>
      </dgm:prSet>
      <dgm:spPr/>
    </dgm:pt>
    <dgm:pt modelId="{E0581FB6-B0FA-42EF-88DA-4C03E87DA9C6}" type="pres">
      <dgm:prSet presAssocID="{8E762A24-DC52-4FEC-A1C2-83AFFFECA0D5}" presName="ThreeNodes_2" presStyleLbl="node1" presStyleIdx="1" presStyleCnt="3">
        <dgm:presLayoutVars>
          <dgm:bulletEnabled val="1"/>
        </dgm:presLayoutVars>
      </dgm:prSet>
      <dgm:spPr/>
    </dgm:pt>
    <dgm:pt modelId="{9DF2E335-8E7E-4BE6-82B4-0B3394713029}" type="pres">
      <dgm:prSet presAssocID="{8E762A24-DC52-4FEC-A1C2-83AFFFECA0D5}" presName="ThreeNodes_3" presStyleLbl="node1" presStyleIdx="2" presStyleCnt="3">
        <dgm:presLayoutVars>
          <dgm:bulletEnabled val="1"/>
        </dgm:presLayoutVars>
      </dgm:prSet>
      <dgm:spPr/>
    </dgm:pt>
    <dgm:pt modelId="{96A02580-C4C2-43A6-9819-EC22FD2C64C8}" type="pres">
      <dgm:prSet presAssocID="{8E762A24-DC52-4FEC-A1C2-83AFFFECA0D5}" presName="ThreeConn_1-2" presStyleLbl="fgAccFollowNode1" presStyleIdx="0" presStyleCnt="2">
        <dgm:presLayoutVars>
          <dgm:bulletEnabled val="1"/>
        </dgm:presLayoutVars>
      </dgm:prSet>
      <dgm:spPr/>
    </dgm:pt>
    <dgm:pt modelId="{4D30710C-380F-4542-A924-3C8598B7F5CB}" type="pres">
      <dgm:prSet presAssocID="{8E762A24-DC52-4FEC-A1C2-83AFFFECA0D5}" presName="ThreeConn_2-3" presStyleLbl="fgAccFollowNode1" presStyleIdx="1" presStyleCnt="2">
        <dgm:presLayoutVars>
          <dgm:bulletEnabled val="1"/>
        </dgm:presLayoutVars>
      </dgm:prSet>
      <dgm:spPr/>
    </dgm:pt>
    <dgm:pt modelId="{4DF9F2CD-AE14-42A0-AC77-8F754E926C1B}" type="pres">
      <dgm:prSet presAssocID="{8E762A24-DC52-4FEC-A1C2-83AFFFECA0D5}" presName="ThreeNodes_1_text" presStyleLbl="node1" presStyleIdx="2" presStyleCnt="3">
        <dgm:presLayoutVars>
          <dgm:bulletEnabled val="1"/>
        </dgm:presLayoutVars>
      </dgm:prSet>
      <dgm:spPr/>
    </dgm:pt>
    <dgm:pt modelId="{4D4125BE-DF26-4084-B559-EC22908FDBB1}" type="pres">
      <dgm:prSet presAssocID="{8E762A24-DC52-4FEC-A1C2-83AFFFECA0D5}" presName="ThreeNodes_2_text" presStyleLbl="node1" presStyleIdx="2" presStyleCnt="3">
        <dgm:presLayoutVars>
          <dgm:bulletEnabled val="1"/>
        </dgm:presLayoutVars>
      </dgm:prSet>
      <dgm:spPr/>
    </dgm:pt>
    <dgm:pt modelId="{D5214C64-9A7E-4941-9D3C-FD2A9492A19A}" type="pres">
      <dgm:prSet presAssocID="{8E762A24-DC52-4FEC-A1C2-83AFFFECA0D5}" presName="ThreeNodes_3_text" presStyleLbl="node1" presStyleIdx="2" presStyleCnt="3">
        <dgm:presLayoutVars>
          <dgm:bulletEnabled val="1"/>
        </dgm:presLayoutVars>
      </dgm:prSet>
      <dgm:spPr/>
    </dgm:pt>
  </dgm:ptLst>
  <dgm:cxnLst>
    <dgm:cxn modelId="{91941C06-5DEB-4ADC-9900-667CA343F14A}" type="presOf" srcId="{2F32720D-1237-4C17-8FE3-6B86F289A6D4}" destId="{4D30710C-380F-4542-A924-3C8598B7F5CB}" srcOrd="0" destOrd="0" presId="urn:microsoft.com/office/officeart/2005/8/layout/vProcess5"/>
    <dgm:cxn modelId="{B14EE935-29AE-4BA1-874B-51133061CF45}" type="presOf" srcId="{B359092D-4599-4BC4-BD43-E46832F7AB6F}" destId="{B816F22F-0A21-4BE2-99D1-F8246992268C}" srcOrd="0" destOrd="0" presId="urn:microsoft.com/office/officeart/2005/8/layout/vProcess5"/>
    <dgm:cxn modelId="{4A60015D-0F2A-4C52-BF8D-66042BFEEF74}" type="presOf" srcId="{B359092D-4599-4BC4-BD43-E46832F7AB6F}" destId="{4DF9F2CD-AE14-42A0-AC77-8F754E926C1B}" srcOrd="1" destOrd="0" presId="urn:microsoft.com/office/officeart/2005/8/layout/vProcess5"/>
    <dgm:cxn modelId="{5D721F76-6028-4B7D-AEB0-B145022C3714}" type="presOf" srcId="{02B66998-DAD1-402B-96A7-D9F9E9B0760A}" destId="{4D4125BE-DF26-4084-B559-EC22908FDBB1}" srcOrd="1" destOrd="0" presId="urn:microsoft.com/office/officeart/2005/8/layout/vProcess5"/>
    <dgm:cxn modelId="{5E52F480-B053-4713-B346-7351C470F526}" type="presOf" srcId="{02B66998-DAD1-402B-96A7-D9F9E9B0760A}" destId="{E0581FB6-B0FA-42EF-88DA-4C03E87DA9C6}" srcOrd="0" destOrd="0" presId="urn:microsoft.com/office/officeart/2005/8/layout/vProcess5"/>
    <dgm:cxn modelId="{0FD4EE9A-F54F-4D30-9C2C-5A7BB68D2105}" type="presOf" srcId="{33A443BB-A264-4485-9B5E-3A301E7B0115}" destId="{D5214C64-9A7E-4941-9D3C-FD2A9492A19A}" srcOrd="1" destOrd="0" presId="urn:microsoft.com/office/officeart/2005/8/layout/vProcess5"/>
    <dgm:cxn modelId="{6624FA9A-A665-4745-9B6C-A96EF677DC40}" srcId="{8E762A24-DC52-4FEC-A1C2-83AFFFECA0D5}" destId="{02B66998-DAD1-402B-96A7-D9F9E9B0760A}" srcOrd="1" destOrd="0" parTransId="{6135AD20-A49B-406A-BD4E-9A834AF6D62C}" sibTransId="{2F32720D-1237-4C17-8FE3-6B86F289A6D4}"/>
    <dgm:cxn modelId="{847E4DA5-4D5D-42D4-84AD-CD71318B5B04}" type="presOf" srcId="{33A443BB-A264-4485-9B5E-3A301E7B0115}" destId="{9DF2E335-8E7E-4BE6-82B4-0B3394713029}" srcOrd="0" destOrd="0" presId="urn:microsoft.com/office/officeart/2005/8/layout/vProcess5"/>
    <dgm:cxn modelId="{C79796B8-5B4C-47B1-943A-587AC576FB82}" type="presOf" srcId="{AD2EBEF2-70D4-4CB4-8CAE-FA8E1B1E1530}" destId="{96A02580-C4C2-43A6-9819-EC22FD2C64C8}" srcOrd="0" destOrd="0" presId="urn:microsoft.com/office/officeart/2005/8/layout/vProcess5"/>
    <dgm:cxn modelId="{75CDF9CE-4844-4352-B14C-64275D661915}" srcId="{8E762A24-DC52-4FEC-A1C2-83AFFFECA0D5}" destId="{B359092D-4599-4BC4-BD43-E46832F7AB6F}" srcOrd="0" destOrd="0" parTransId="{69D70370-AEE6-4AB8-82CF-3C4E284C387C}" sibTransId="{AD2EBEF2-70D4-4CB4-8CAE-FA8E1B1E1530}"/>
    <dgm:cxn modelId="{126FA9D1-5CA6-4482-8194-9004613CA5E3}" type="presOf" srcId="{8E762A24-DC52-4FEC-A1C2-83AFFFECA0D5}" destId="{B60A3856-1879-4E11-BDA6-F3720C36A46D}" srcOrd="0" destOrd="0" presId="urn:microsoft.com/office/officeart/2005/8/layout/vProcess5"/>
    <dgm:cxn modelId="{901592D2-A884-44E3-A58F-12693D17EE15}" srcId="{8E762A24-DC52-4FEC-A1C2-83AFFFECA0D5}" destId="{33A443BB-A264-4485-9B5E-3A301E7B0115}" srcOrd="2" destOrd="0" parTransId="{B7F4C8F1-0F32-4D59-B7EE-342017DC0F94}" sibTransId="{D63EA5F3-EEAF-412D-9F29-CA1919CCDBA8}"/>
    <dgm:cxn modelId="{2BFFC8B8-8FBA-448D-9E13-BB50FF9BC034}" type="presParOf" srcId="{B60A3856-1879-4E11-BDA6-F3720C36A46D}" destId="{ECF750BD-C4E1-43AC-967F-1F6BCF956C17}" srcOrd="0" destOrd="0" presId="urn:microsoft.com/office/officeart/2005/8/layout/vProcess5"/>
    <dgm:cxn modelId="{B2A93BF1-6D6D-4B43-A553-38E0F99179CC}" type="presParOf" srcId="{B60A3856-1879-4E11-BDA6-F3720C36A46D}" destId="{B816F22F-0A21-4BE2-99D1-F8246992268C}" srcOrd="1" destOrd="0" presId="urn:microsoft.com/office/officeart/2005/8/layout/vProcess5"/>
    <dgm:cxn modelId="{D96EE49B-7DD1-4FD4-9603-B73459C30037}" type="presParOf" srcId="{B60A3856-1879-4E11-BDA6-F3720C36A46D}" destId="{E0581FB6-B0FA-42EF-88DA-4C03E87DA9C6}" srcOrd="2" destOrd="0" presId="urn:microsoft.com/office/officeart/2005/8/layout/vProcess5"/>
    <dgm:cxn modelId="{9CF5FFC8-2F5D-43AF-920C-F11EDC89F77D}" type="presParOf" srcId="{B60A3856-1879-4E11-BDA6-F3720C36A46D}" destId="{9DF2E335-8E7E-4BE6-82B4-0B3394713029}" srcOrd="3" destOrd="0" presId="urn:microsoft.com/office/officeart/2005/8/layout/vProcess5"/>
    <dgm:cxn modelId="{FDDEFFB4-F7AC-486D-B622-C956C83BE48E}" type="presParOf" srcId="{B60A3856-1879-4E11-BDA6-F3720C36A46D}" destId="{96A02580-C4C2-43A6-9819-EC22FD2C64C8}" srcOrd="4" destOrd="0" presId="urn:microsoft.com/office/officeart/2005/8/layout/vProcess5"/>
    <dgm:cxn modelId="{172C2948-141D-473A-8110-946F228E6BF8}" type="presParOf" srcId="{B60A3856-1879-4E11-BDA6-F3720C36A46D}" destId="{4D30710C-380F-4542-A924-3C8598B7F5CB}" srcOrd="5" destOrd="0" presId="urn:microsoft.com/office/officeart/2005/8/layout/vProcess5"/>
    <dgm:cxn modelId="{22A20C99-7A0B-45CF-92F6-52C07C6B5578}" type="presParOf" srcId="{B60A3856-1879-4E11-BDA6-F3720C36A46D}" destId="{4DF9F2CD-AE14-42A0-AC77-8F754E926C1B}" srcOrd="6" destOrd="0" presId="urn:microsoft.com/office/officeart/2005/8/layout/vProcess5"/>
    <dgm:cxn modelId="{13513A1C-B8C1-427A-8093-5BD5293DF7FC}" type="presParOf" srcId="{B60A3856-1879-4E11-BDA6-F3720C36A46D}" destId="{4D4125BE-DF26-4084-B559-EC22908FDBB1}" srcOrd="7" destOrd="0" presId="urn:microsoft.com/office/officeart/2005/8/layout/vProcess5"/>
    <dgm:cxn modelId="{43B84B0C-A512-4593-925B-FB7A259EE08B}" type="presParOf" srcId="{B60A3856-1879-4E11-BDA6-F3720C36A46D}" destId="{D5214C64-9A7E-4941-9D3C-FD2A9492A19A}" srcOrd="8"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60ECF-1E6D-48EF-89C8-FEF58BAAF8A5}">
      <dsp:nvSpPr>
        <dsp:cNvPr id="0" name=""/>
        <dsp:cNvSpPr/>
      </dsp:nvSpPr>
      <dsp:spPr>
        <a:xfrm>
          <a:off x="2194712" y="2362225"/>
          <a:ext cx="2197386" cy="2200472"/>
        </a:xfrm>
        <a:prstGeom prst="ellipse">
          <a:avLst/>
        </a:prstGeom>
        <a:gradFill rotWithShape="0">
          <a:gsLst>
            <a:gs pos="0">
              <a:schemeClr val="accent2">
                <a:alpha val="50000"/>
                <a:hueOff val="0"/>
                <a:satOff val="0"/>
                <a:lumOff val="0"/>
                <a:alphaOff val="0"/>
                <a:shade val="51000"/>
                <a:satMod val="130000"/>
              </a:schemeClr>
            </a:gs>
            <a:gs pos="80000">
              <a:schemeClr val="accent2">
                <a:alpha val="50000"/>
                <a:hueOff val="0"/>
                <a:satOff val="0"/>
                <a:lumOff val="0"/>
                <a:alphaOff val="0"/>
                <a:shade val="93000"/>
                <a:satMod val="130000"/>
              </a:schemeClr>
            </a:gs>
            <a:gs pos="100000">
              <a:schemeClr val="accent2">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s-EC" sz="2300" b="1" kern="1200" dirty="0"/>
            <a:t>Prueba de significancia</a:t>
          </a:r>
        </a:p>
        <a:p>
          <a:pPr marL="0" lvl="0" indent="0" algn="ctr" defTabSz="1022350">
            <a:lnSpc>
              <a:spcPct val="90000"/>
            </a:lnSpc>
            <a:spcBef>
              <a:spcPct val="0"/>
            </a:spcBef>
            <a:spcAft>
              <a:spcPct val="35000"/>
            </a:spcAft>
            <a:buNone/>
          </a:pPr>
          <a:r>
            <a:rPr lang="es-EC" sz="2300" kern="1200" dirty="0"/>
            <a:t>Tukey al 5%</a:t>
          </a:r>
        </a:p>
      </dsp:txBody>
      <dsp:txXfrm>
        <a:off x="2516512" y="2684477"/>
        <a:ext cx="1553786" cy="1555968"/>
      </dsp:txXfrm>
    </dsp:sp>
    <dsp:sp modelId="{4AD4CF57-3B87-4D13-B917-C05F82136694}">
      <dsp:nvSpPr>
        <dsp:cNvPr id="0" name=""/>
        <dsp:cNvSpPr/>
      </dsp:nvSpPr>
      <dsp:spPr>
        <a:xfrm>
          <a:off x="0" y="290528"/>
          <a:ext cx="2113359" cy="2113359"/>
        </a:xfrm>
        <a:prstGeom prst="ellipse">
          <a:avLst/>
        </a:prstGeom>
        <a:gradFill rotWithShape="0">
          <a:gsLst>
            <a:gs pos="0">
              <a:schemeClr val="accent3">
                <a:alpha val="50000"/>
                <a:hueOff val="0"/>
                <a:satOff val="0"/>
                <a:lumOff val="0"/>
                <a:alphaOff val="0"/>
                <a:shade val="51000"/>
                <a:satMod val="130000"/>
              </a:schemeClr>
            </a:gs>
            <a:gs pos="80000">
              <a:schemeClr val="accent3">
                <a:alpha val="50000"/>
                <a:hueOff val="0"/>
                <a:satOff val="0"/>
                <a:lumOff val="0"/>
                <a:alphaOff val="0"/>
                <a:shade val="93000"/>
                <a:satMod val="130000"/>
              </a:schemeClr>
            </a:gs>
            <a:gs pos="100000">
              <a:schemeClr val="accent3">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C" sz="2000" b="1" kern="1200" dirty="0"/>
            <a:t>Diseño</a:t>
          </a:r>
          <a:br>
            <a:rPr lang="es-EC" sz="2000" kern="1200" dirty="0"/>
          </a:br>
          <a:r>
            <a:rPr lang="es-EC" sz="2000" kern="1200" dirty="0"/>
            <a:t>DBCA</a:t>
          </a:r>
        </a:p>
      </dsp:txBody>
      <dsp:txXfrm>
        <a:off x="309494" y="600022"/>
        <a:ext cx="1494371" cy="1494371"/>
      </dsp:txXfrm>
    </dsp:sp>
    <dsp:sp modelId="{E071464B-A54D-49CC-9E99-0ABA68CFD53A}">
      <dsp:nvSpPr>
        <dsp:cNvPr id="0" name=""/>
        <dsp:cNvSpPr/>
      </dsp:nvSpPr>
      <dsp:spPr>
        <a:xfrm>
          <a:off x="5090346" y="4648196"/>
          <a:ext cx="2113359" cy="2113359"/>
        </a:xfrm>
        <a:prstGeom prst="ellipse">
          <a:avLst/>
        </a:prstGeom>
        <a:gradFill rotWithShape="0">
          <a:gsLst>
            <a:gs pos="0">
              <a:schemeClr val="accent4">
                <a:alpha val="50000"/>
                <a:hueOff val="0"/>
                <a:satOff val="0"/>
                <a:lumOff val="0"/>
                <a:alphaOff val="0"/>
                <a:shade val="51000"/>
                <a:satMod val="130000"/>
              </a:schemeClr>
            </a:gs>
            <a:gs pos="80000">
              <a:schemeClr val="accent4">
                <a:alpha val="50000"/>
                <a:hueOff val="0"/>
                <a:satOff val="0"/>
                <a:lumOff val="0"/>
                <a:alphaOff val="0"/>
                <a:shade val="93000"/>
                <a:satMod val="130000"/>
              </a:schemeClr>
            </a:gs>
            <a:gs pos="100000">
              <a:schemeClr val="accent4">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C" sz="1600" b="1" kern="1200" dirty="0"/>
            <a:t>Unidades experimentales</a:t>
          </a:r>
        </a:p>
        <a:p>
          <a:pPr marL="0" lvl="0" indent="0" algn="ctr" defTabSz="711200">
            <a:lnSpc>
              <a:spcPct val="90000"/>
            </a:lnSpc>
            <a:spcBef>
              <a:spcPct val="0"/>
            </a:spcBef>
            <a:spcAft>
              <a:spcPct val="35000"/>
            </a:spcAft>
            <a:buNone/>
          </a:pPr>
          <a:r>
            <a:rPr lang="es-EC" sz="2000" kern="1200" dirty="0"/>
            <a:t>33</a:t>
          </a:r>
          <a:r>
            <a:rPr lang="es-EC" sz="1600" kern="1200" dirty="0"/>
            <a:t> UE</a:t>
          </a:r>
        </a:p>
      </dsp:txBody>
      <dsp:txXfrm>
        <a:off x="5399840" y="4957690"/>
        <a:ext cx="1494371" cy="1494371"/>
      </dsp:txXfrm>
    </dsp:sp>
    <dsp:sp modelId="{87E09623-2017-406F-B074-F6C24D18AE2B}">
      <dsp:nvSpPr>
        <dsp:cNvPr id="0" name=""/>
        <dsp:cNvSpPr/>
      </dsp:nvSpPr>
      <dsp:spPr>
        <a:xfrm>
          <a:off x="681181" y="1295385"/>
          <a:ext cx="2113359" cy="2113359"/>
        </a:xfrm>
        <a:prstGeom prst="ellipse">
          <a:avLst/>
        </a:prstGeom>
        <a:gradFill rotWithShape="0">
          <a:gsLst>
            <a:gs pos="0">
              <a:schemeClr val="accent5">
                <a:alpha val="50000"/>
                <a:hueOff val="0"/>
                <a:satOff val="0"/>
                <a:lumOff val="0"/>
                <a:alphaOff val="0"/>
                <a:shade val="51000"/>
                <a:satMod val="130000"/>
              </a:schemeClr>
            </a:gs>
            <a:gs pos="80000">
              <a:schemeClr val="accent5">
                <a:alpha val="50000"/>
                <a:hueOff val="0"/>
                <a:satOff val="0"/>
                <a:lumOff val="0"/>
                <a:alphaOff val="0"/>
                <a:shade val="93000"/>
                <a:satMod val="130000"/>
              </a:schemeClr>
            </a:gs>
            <a:gs pos="100000">
              <a:schemeClr val="accent5">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C" sz="2000" b="1" kern="1200" dirty="0"/>
            <a:t>Esquema</a:t>
          </a:r>
        </a:p>
        <a:p>
          <a:pPr marL="0" lvl="0" indent="0" algn="ctr" defTabSz="889000">
            <a:lnSpc>
              <a:spcPct val="90000"/>
            </a:lnSpc>
            <a:spcBef>
              <a:spcPct val="0"/>
            </a:spcBef>
            <a:spcAft>
              <a:spcPct val="35000"/>
            </a:spcAft>
            <a:buNone/>
          </a:pPr>
          <a:r>
            <a:rPr lang="es-EC" sz="2000" kern="1200" dirty="0"/>
            <a:t>Bifactorial </a:t>
          </a:r>
        </a:p>
        <a:p>
          <a:pPr marL="0" lvl="0" indent="0" algn="ctr" defTabSz="889000">
            <a:lnSpc>
              <a:spcPct val="90000"/>
            </a:lnSpc>
            <a:spcBef>
              <a:spcPct val="0"/>
            </a:spcBef>
            <a:spcAft>
              <a:spcPct val="35000"/>
            </a:spcAft>
            <a:buNone/>
          </a:pPr>
          <a:r>
            <a:rPr lang="es-EC" sz="2000" kern="1200" dirty="0"/>
            <a:t>AxB + 1</a:t>
          </a:r>
        </a:p>
      </dsp:txBody>
      <dsp:txXfrm>
        <a:off x="990675" y="1604879"/>
        <a:ext cx="1494371" cy="1494371"/>
      </dsp:txXfrm>
    </dsp:sp>
    <dsp:sp modelId="{4069A29E-7E2D-421E-BC89-ADEB6FC0F813}">
      <dsp:nvSpPr>
        <dsp:cNvPr id="0" name=""/>
        <dsp:cNvSpPr/>
      </dsp:nvSpPr>
      <dsp:spPr>
        <a:xfrm>
          <a:off x="3718740" y="3505192"/>
          <a:ext cx="2113359" cy="2113359"/>
        </a:xfrm>
        <a:prstGeom prst="ellipse">
          <a:avLst/>
        </a:prstGeom>
        <a:gradFill rotWithShape="0">
          <a:gsLst>
            <a:gs pos="0">
              <a:schemeClr val="accent6">
                <a:alpha val="50000"/>
                <a:hueOff val="0"/>
                <a:satOff val="0"/>
                <a:lumOff val="0"/>
                <a:alphaOff val="0"/>
                <a:shade val="51000"/>
                <a:satMod val="130000"/>
              </a:schemeClr>
            </a:gs>
            <a:gs pos="80000">
              <a:schemeClr val="accent6">
                <a:alpha val="50000"/>
                <a:hueOff val="0"/>
                <a:satOff val="0"/>
                <a:lumOff val="0"/>
                <a:alphaOff val="0"/>
                <a:shade val="93000"/>
                <a:satMod val="130000"/>
              </a:schemeClr>
            </a:gs>
            <a:gs pos="100000">
              <a:schemeClr val="accent6">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s-EC" sz="2100" b="1" kern="1200" dirty="0"/>
            <a:t>Repeticiones</a:t>
          </a:r>
        </a:p>
        <a:p>
          <a:pPr marL="0" lvl="0" indent="0" algn="ctr" defTabSz="933450">
            <a:lnSpc>
              <a:spcPct val="90000"/>
            </a:lnSpc>
            <a:spcBef>
              <a:spcPct val="0"/>
            </a:spcBef>
            <a:spcAft>
              <a:spcPct val="35000"/>
            </a:spcAft>
            <a:buNone/>
          </a:pPr>
          <a:r>
            <a:rPr lang="es-EC" sz="2100" kern="1200" dirty="0"/>
            <a:t>3 por tratamiento</a:t>
          </a:r>
        </a:p>
      </dsp:txBody>
      <dsp:txXfrm>
        <a:off x="4028234" y="3814686"/>
        <a:ext cx="1494371" cy="14943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0341F-74F5-4134-8205-FCBD41A808E3}">
      <dsp:nvSpPr>
        <dsp:cNvPr id="0" name=""/>
        <dsp:cNvSpPr/>
      </dsp:nvSpPr>
      <dsp:spPr>
        <a:xfrm>
          <a:off x="6087" y="1761959"/>
          <a:ext cx="3295982" cy="2636785"/>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DCAD025-C611-49A2-9C1C-1C963229E81F}">
      <dsp:nvSpPr>
        <dsp:cNvPr id="0" name=""/>
        <dsp:cNvSpPr/>
      </dsp:nvSpPr>
      <dsp:spPr>
        <a:xfrm>
          <a:off x="302725" y="4135066"/>
          <a:ext cx="2933424" cy="922875"/>
        </a:xfrm>
        <a:prstGeom prst="wedgeRectCallout">
          <a:avLst>
            <a:gd name="adj1" fmla="val 20250"/>
            <a:gd name="adj2" fmla="val -607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C" sz="2500" kern="1200">
              <a:solidFill>
                <a:schemeClr val="tx1"/>
              </a:solidFill>
            </a:rPr>
            <a:t>Número de mazorcas sanas</a:t>
          </a:r>
          <a:endParaRPr lang="es-EC" sz="2500" kern="1200" dirty="0">
            <a:solidFill>
              <a:schemeClr val="tx1"/>
            </a:solidFill>
          </a:endParaRPr>
        </a:p>
      </dsp:txBody>
      <dsp:txXfrm>
        <a:off x="302725" y="4135066"/>
        <a:ext cx="2933424" cy="922875"/>
      </dsp:txXfrm>
    </dsp:sp>
    <dsp:sp modelId="{ECFE0BED-1B4F-4D32-A1BA-A2A60F2E086E}">
      <dsp:nvSpPr>
        <dsp:cNvPr id="0" name=""/>
        <dsp:cNvSpPr/>
      </dsp:nvSpPr>
      <dsp:spPr>
        <a:xfrm>
          <a:off x="3631668" y="1761959"/>
          <a:ext cx="3295982" cy="2636785"/>
        </a:xfrm>
        <a:prstGeom prst="rect">
          <a:avLst/>
        </a:prstGeom>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3BCC960-5C07-4D34-A77F-0C8E18584EC8}">
      <dsp:nvSpPr>
        <dsp:cNvPr id="0" name=""/>
        <dsp:cNvSpPr/>
      </dsp:nvSpPr>
      <dsp:spPr>
        <a:xfrm>
          <a:off x="3928306" y="4135066"/>
          <a:ext cx="2933424" cy="922875"/>
        </a:xfrm>
        <a:prstGeom prst="wedgeRectCallout">
          <a:avLst>
            <a:gd name="adj1" fmla="val 20250"/>
            <a:gd name="adj2" fmla="val -60700"/>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C" sz="2500" kern="1200">
              <a:solidFill>
                <a:schemeClr val="tx1"/>
              </a:solidFill>
            </a:rPr>
            <a:t>Incidencia de Monilla</a:t>
          </a:r>
          <a:endParaRPr lang="es-EC" sz="2500" kern="1200" dirty="0">
            <a:solidFill>
              <a:schemeClr val="tx1"/>
            </a:solidFill>
          </a:endParaRPr>
        </a:p>
      </dsp:txBody>
      <dsp:txXfrm>
        <a:off x="3928306" y="4135066"/>
        <a:ext cx="2933424" cy="922875"/>
      </dsp:txXfrm>
    </dsp:sp>
    <dsp:sp modelId="{1EA7D0E1-DEA0-468D-9F71-3125D43C46B7}">
      <dsp:nvSpPr>
        <dsp:cNvPr id="0" name=""/>
        <dsp:cNvSpPr/>
      </dsp:nvSpPr>
      <dsp:spPr>
        <a:xfrm>
          <a:off x="7257248" y="1761959"/>
          <a:ext cx="3295982" cy="2636785"/>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CD1EB86-1771-498A-B0A7-BE145739C80D}">
      <dsp:nvSpPr>
        <dsp:cNvPr id="0" name=""/>
        <dsp:cNvSpPr/>
      </dsp:nvSpPr>
      <dsp:spPr>
        <a:xfrm>
          <a:off x="7553887" y="4135066"/>
          <a:ext cx="2933424" cy="922875"/>
        </a:xfrm>
        <a:prstGeom prst="wedgeRectCallout">
          <a:avLst>
            <a:gd name="adj1" fmla="val 20250"/>
            <a:gd name="adj2" fmla="val -60700"/>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C" sz="2500" kern="1200" dirty="0">
              <a:solidFill>
                <a:schemeClr val="tx1"/>
              </a:solidFill>
            </a:rPr>
            <a:t>Incidencia de Mazorca Negra</a:t>
          </a:r>
        </a:p>
      </dsp:txBody>
      <dsp:txXfrm>
        <a:off x="7553887" y="4135066"/>
        <a:ext cx="2933424" cy="922875"/>
      </dsp:txXfrm>
    </dsp:sp>
    <dsp:sp modelId="{E900F828-F75B-4724-A68C-7CE86AAE5634}">
      <dsp:nvSpPr>
        <dsp:cNvPr id="0" name=""/>
        <dsp:cNvSpPr/>
      </dsp:nvSpPr>
      <dsp:spPr>
        <a:xfrm>
          <a:off x="10882829" y="1761959"/>
          <a:ext cx="3295982" cy="2636785"/>
        </a:xfrm>
        <a:prstGeom prst="rect">
          <a:avLst/>
        </a:prstGeom>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9E19A64-257A-4650-B393-D99AE56AD30C}">
      <dsp:nvSpPr>
        <dsp:cNvPr id="0" name=""/>
        <dsp:cNvSpPr/>
      </dsp:nvSpPr>
      <dsp:spPr>
        <a:xfrm>
          <a:off x="11179467" y="4135066"/>
          <a:ext cx="2933424" cy="922875"/>
        </a:xfrm>
        <a:prstGeom prst="wedgeRectCallout">
          <a:avLst>
            <a:gd name="adj1" fmla="val 20250"/>
            <a:gd name="adj2" fmla="val -60700"/>
          </a:avLst>
        </a:prstGeom>
        <a:gradFill rotWithShape="0">
          <a:gsLst>
            <a:gs pos="0">
              <a:schemeClr val="accent2">
                <a:hueOff val="3511139"/>
                <a:satOff val="-4379"/>
                <a:lumOff val="1030"/>
                <a:alphaOff val="0"/>
                <a:shade val="51000"/>
                <a:satMod val="130000"/>
              </a:scheme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C" sz="2500" kern="1200" dirty="0">
              <a:solidFill>
                <a:schemeClr val="tx1"/>
              </a:solidFill>
            </a:rPr>
            <a:t>Índice de semilla</a:t>
          </a:r>
        </a:p>
      </dsp:txBody>
      <dsp:txXfrm>
        <a:off x="11179467" y="4135066"/>
        <a:ext cx="2933424" cy="922875"/>
      </dsp:txXfrm>
    </dsp:sp>
    <dsp:sp modelId="{DB7EC7E9-35F7-4935-8703-335209E64583}">
      <dsp:nvSpPr>
        <dsp:cNvPr id="0" name=""/>
        <dsp:cNvSpPr/>
      </dsp:nvSpPr>
      <dsp:spPr>
        <a:xfrm>
          <a:off x="14508410" y="1761959"/>
          <a:ext cx="3295982" cy="2636785"/>
        </a:xfrm>
        <a:prstGeom prst="rect">
          <a:avLst/>
        </a:prstGeom>
        <a:blipFill rotWithShape="1">
          <a:blip xmlns:r="http://schemas.openxmlformats.org/officeDocument/2006/relationships" r:embed="rId5" cstate="email">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5CFDB3C-0E83-4225-8F5D-1B567CE39BBD}">
      <dsp:nvSpPr>
        <dsp:cNvPr id="0" name=""/>
        <dsp:cNvSpPr/>
      </dsp:nvSpPr>
      <dsp:spPr>
        <a:xfrm>
          <a:off x="14805048" y="4135066"/>
          <a:ext cx="2933424" cy="922875"/>
        </a:xfrm>
        <a:prstGeom prst="wedgeRectCallout">
          <a:avLst>
            <a:gd name="adj1" fmla="val 20250"/>
            <a:gd name="adj2" fmla="val -6070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C" sz="2500" kern="1200" dirty="0">
              <a:solidFill>
                <a:schemeClr val="tx1"/>
              </a:solidFill>
            </a:rPr>
            <a:t>Relación Costo Beneficio</a:t>
          </a:r>
        </a:p>
      </dsp:txBody>
      <dsp:txXfrm>
        <a:off x="14805048" y="4135066"/>
        <a:ext cx="2933424" cy="9228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6214CA-E5BE-4D52-81B5-901ACCF24D22}">
      <dsp:nvSpPr>
        <dsp:cNvPr id="0" name=""/>
        <dsp:cNvSpPr/>
      </dsp:nvSpPr>
      <dsp:spPr>
        <a:xfrm>
          <a:off x="2395811" y="5977"/>
          <a:ext cx="2032032" cy="2032000"/>
        </a:xfrm>
        <a:prstGeom prst="donut">
          <a:avLst>
            <a:gd name="adj" fmla="val 110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857135-D5F8-4506-986D-16E237892F7A}">
      <dsp:nvSpPr>
        <dsp:cNvPr id="0" name=""/>
        <dsp:cNvSpPr/>
      </dsp:nvSpPr>
      <dsp:spPr>
        <a:xfrm>
          <a:off x="414729" y="77096"/>
          <a:ext cx="2498980" cy="1889729"/>
        </a:xfrm>
        <a:prstGeom prst="rect">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B24648-91B4-42E7-A2F3-EDEA1C2C01D0}">
      <dsp:nvSpPr>
        <dsp:cNvPr id="0" name=""/>
        <dsp:cNvSpPr/>
      </dsp:nvSpPr>
      <dsp:spPr>
        <a:xfrm>
          <a:off x="2619395" y="229557"/>
          <a:ext cx="1584865" cy="1584840"/>
        </a:xfrm>
        <a:prstGeom prst="ellipse">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s-EC" sz="1600" kern="1200" dirty="0"/>
            <a:t>Delimitación</a:t>
          </a:r>
        </a:p>
      </dsp:txBody>
      <dsp:txXfrm>
        <a:off x="2851493" y="461651"/>
        <a:ext cx="1120669" cy="1120652"/>
      </dsp:txXfrm>
    </dsp:sp>
    <dsp:sp modelId="{E94DB42F-7BBF-434F-A53E-06255F74C0B6}">
      <dsp:nvSpPr>
        <dsp:cNvPr id="0" name=""/>
        <dsp:cNvSpPr/>
      </dsp:nvSpPr>
      <dsp:spPr>
        <a:xfrm>
          <a:off x="3209823" y="2340984"/>
          <a:ext cx="404008" cy="404008"/>
        </a:xfrm>
        <a:prstGeom prst="flowChartConnector">
          <a:avLst/>
        </a:prstGeom>
        <a:solidFill>
          <a:schemeClr val="accent5">
            <a:hueOff val="-2483469"/>
            <a:satOff val="9953"/>
            <a:lumOff val="2157"/>
            <a:alphaOff val="0"/>
          </a:schemeClr>
        </a:solidFill>
        <a:ln w="25400" cap="flat" cmpd="sng" algn="ctr">
          <a:solidFill>
            <a:schemeClr val="accent5">
              <a:hueOff val="-2483469"/>
              <a:satOff val="9953"/>
              <a:lumOff val="215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E5592B-B6D8-4A1D-891B-6375A2BAAD1C}">
      <dsp:nvSpPr>
        <dsp:cNvPr id="0" name=""/>
        <dsp:cNvSpPr/>
      </dsp:nvSpPr>
      <dsp:spPr>
        <a:xfrm>
          <a:off x="2395811" y="3048000"/>
          <a:ext cx="2032032" cy="2032000"/>
        </a:xfrm>
        <a:prstGeom prst="donut">
          <a:avLst>
            <a:gd name="adj" fmla="val 11010"/>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EBF6F1-1F23-47C8-BDFF-5A41A488E079}">
      <dsp:nvSpPr>
        <dsp:cNvPr id="0" name=""/>
        <dsp:cNvSpPr/>
      </dsp:nvSpPr>
      <dsp:spPr>
        <a:xfrm>
          <a:off x="3909945" y="3119119"/>
          <a:ext cx="2498980" cy="1889729"/>
        </a:xfrm>
        <a:prstGeom prst="rect">
          <a:avLst/>
        </a:prstGeom>
        <a:solidFill>
          <a:schemeClr val="accent5">
            <a:tint val="50000"/>
            <a:hueOff val="-5387423"/>
            <a:satOff val="23188"/>
            <a:lumOff val="62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5A9DE6-D0AD-4AFA-A689-F3512A3FFED2}">
      <dsp:nvSpPr>
        <dsp:cNvPr id="0" name=""/>
        <dsp:cNvSpPr/>
      </dsp:nvSpPr>
      <dsp:spPr>
        <a:xfrm>
          <a:off x="2619395" y="3271580"/>
          <a:ext cx="1584865" cy="1584840"/>
        </a:xfrm>
        <a:prstGeom prst="ellipse">
          <a:avLst/>
        </a:prstGeom>
        <a:solidFill>
          <a:schemeClr val="accent5">
            <a:tint val="40000"/>
            <a:alpha val="90000"/>
            <a:hueOff val="-5370241"/>
            <a:satOff val="24126"/>
            <a:lumOff val="1658"/>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s-EC" sz="1600" kern="1200" dirty="0"/>
            <a:t>Identificación de plantas a evaluar</a:t>
          </a:r>
        </a:p>
      </dsp:txBody>
      <dsp:txXfrm>
        <a:off x="2851493" y="3503674"/>
        <a:ext cx="1120669" cy="1120652"/>
      </dsp:txXfrm>
    </dsp:sp>
    <dsp:sp modelId="{A243577A-ADFD-4CDE-83E0-2A22AB6CDEEB}">
      <dsp:nvSpPr>
        <dsp:cNvPr id="0" name=""/>
        <dsp:cNvSpPr/>
      </dsp:nvSpPr>
      <dsp:spPr>
        <a:xfrm>
          <a:off x="3209823" y="5383007"/>
          <a:ext cx="404008" cy="404008"/>
        </a:xfrm>
        <a:prstGeom prst="flowChartConnector">
          <a:avLst/>
        </a:prstGeom>
        <a:solidFill>
          <a:schemeClr val="accent5">
            <a:hueOff val="-7450407"/>
            <a:satOff val="29858"/>
            <a:lumOff val="6471"/>
            <a:alphaOff val="0"/>
          </a:schemeClr>
        </a:solidFill>
        <a:ln w="25400" cap="flat" cmpd="sng" algn="ctr">
          <a:solidFill>
            <a:schemeClr val="accent5">
              <a:hueOff val="-7450407"/>
              <a:satOff val="29858"/>
              <a:lumOff val="647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D6D9D1-2630-43B1-9F02-28BF927C0F9E}">
      <dsp:nvSpPr>
        <dsp:cNvPr id="0" name=""/>
        <dsp:cNvSpPr/>
      </dsp:nvSpPr>
      <dsp:spPr>
        <a:xfrm>
          <a:off x="2395811" y="6090022"/>
          <a:ext cx="2032032" cy="2032000"/>
        </a:xfrm>
        <a:prstGeom prst="donut">
          <a:avLst>
            <a:gd name="adj" fmla="val 11010"/>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A3A6AD-027F-4516-B364-9893D5CA163D}">
      <dsp:nvSpPr>
        <dsp:cNvPr id="0" name=""/>
        <dsp:cNvSpPr/>
      </dsp:nvSpPr>
      <dsp:spPr>
        <a:xfrm>
          <a:off x="414729" y="6161141"/>
          <a:ext cx="2498980" cy="1889729"/>
        </a:xfrm>
        <a:prstGeom prst="rect">
          <a:avLst/>
        </a:prstGeom>
        <a:solidFill>
          <a:schemeClr val="accent5">
            <a:tint val="50000"/>
            <a:hueOff val="-10774846"/>
            <a:satOff val="46375"/>
            <a:lumOff val="125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EA17CE-F9B5-41FF-9081-377EF45FD5A2}">
      <dsp:nvSpPr>
        <dsp:cNvPr id="0" name=""/>
        <dsp:cNvSpPr/>
      </dsp:nvSpPr>
      <dsp:spPr>
        <a:xfrm>
          <a:off x="2619395" y="6313602"/>
          <a:ext cx="1584865" cy="1584840"/>
        </a:xfrm>
        <a:prstGeom prst="ellipse">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s-EC" sz="1600" kern="1200" dirty="0"/>
            <a:t>Rotulado</a:t>
          </a:r>
        </a:p>
      </dsp:txBody>
      <dsp:txXfrm>
        <a:off x="2851493" y="6545696"/>
        <a:ext cx="1120669" cy="11206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6214CA-E5BE-4D52-81B5-901ACCF24D22}">
      <dsp:nvSpPr>
        <dsp:cNvPr id="0" name=""/>
        <dsp:cNvSpPr/>
      </dsp:nvSpPr>
      <dsp:spPr>
        <a:xfrm>
          <a:off x="2395811" y="5977"/>
          <a:ext cx="2032032" cy="2032000"/>
        </a:xfrm>
        <a:prstGeom prst="donut">
          <a:avLst>
            <a:gd name="adj" fmla="val 110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857135-D5F8-4506-986D-16E237892F7A}">
      <dsp:nvSpPr>
        <dsp:cNvPr id="0" name=""/>
        <dsp:cNvSpPr/>
      </dsp:nvSpPr>
      <dsp:spPr>
        <a:xfrm>
          <a:off x="414729" y="77096"/>
          <a:ext cx="2498980" cy="1889729"/>
        </a:xfrm>
        <a:prstGeom prst="rect">
          <a:avLst/>
        </a:prstGeom>
        <a:solidFill>
          <a:schemeClr val="accent4">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B24648-91B4-42E7-A2F3-EDEA1C2C01D0}">
      <dsp:nvSpPr>
        <dsp:cNvPr id="0" name=""/>
        <dsp:cNvSpPr/>
      </dsp:nvSpPr>
      <dsp:spPr>
        <a:xfrm>
          <a:off x="2619395" y="229557"/>
          <a:ext cx="1584865" cy="1584840"/>
        </a:xfrm>
        <a:prstGeom prst="ellipse">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s-EC" sz="1600" kern="1200" dirty="0"/>
            <a:t>Control de malezas</a:t>
          </a:r>
        </a:p>
      </dsp:txBody>
      <dsp:txXfrm>
        <a:off x="2851493" y="461651"/>
        <a:ext cx="1120669" cy="1120652"/>
      </dsp:txXfrm>
    </dsp:sp>
    <dsp:sp modelId="{E94DB42F-7BBF-434F-A53E-06255F74C0B6}">
      <dsp:nvSpPr>
        <dsp:cNvPr id="0" name=""/>
        <dsp:cNvSpPr/>
      </dsp:nvSpPr>
      <dsp:spPr>
        <a:xfrm>
          <a:off x="3209823" y="2340984"/>
          <a:ext cx="404008" cy="404008"/>
        </a:xfrm>
        <a:prstGeom prst="flowChartConnector">
          <a:avLst/>
        </a:prstGeom>
        <a:solidFill>
          <a:schemeClr val="accent4">
            <a:hueOff val="-1116192"/>
            <a:satOff val="6725"/>
            <a:lumOff val="539"/>
            <a:alphaOff val="0"/>
          </a:schemeClr>
        </a:solidFill>
        <a:ln w="25400" cap="flat" cmpd="sng" algn="ctr">
          <a:solidFill>
            <a:schemeClr val="accent4">
              <a:hueOff val="-1116192"/>
              <a:satOff val="6725"/>
              <a:lumOff val="53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E5592B-B6D8-4A1D-891B-6375A2BAAD1C}">
      <dsp:nvSpPr>
        <dsp:cNvPr id="0" name=""/>
        <dsp:cNvSpPr/>
      </dsp:nvSpPr>
      <dsp:spPr>
        <a:xfrm>
          <a:off x="2395811" y="3048000"/>
          <a:ext cx="2032032" cy="2032000"/>
        </a:xfrm>
        <a:prstGeom prst="donut">
          <a:avLst>
            <a:gd name="adj" fmla="val 11010"/>
          </a:avLst>
        </a:prstGeom>
        <a:solidFill>
          <a:schemeClr val="accent4">
            <a:hueOff val="-2232385"/>
            <a:satOff val="13449"/>
            <a:lumOff val="1078"/>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EBF6F1-1F23-47C8-BDFF-5A41A488E079}">
      <dsp:nvSpPr>
        <dsp:cNvPr id="0" name=""/>
        <dsp:cNvSpPr/>
      </dsp:nvSpPr>
      <dsp:spPr>
        <a:xfrm>
          <a:off x="3909945" y="3119119"/>
          <a:ext cx="2498980" cy="1889729"/>
        </a:xfrm>
        <a:prstGeom prst="rect">
          <a:avLst/>
        </a:prstGeom>
        <a:solidFill>
          <a:schemeClr val="accent4">
            <a:tint val="50000"/>
            <a:hueOff val="-1962696"/>
            <a:satOff val="9881"/>
            <a:lumOff val="63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5A9DE6-D0AD-4AFA-A689-F3512A3FFED2}">
      <dsp:nvSpPr>
        <dsp:cNvPr id="0" name=""/>
        <dsp:cNvSpPr/>
      </dsp:nvSpPr>
      <dsp:spPr>
        <a:xfrm>
          <a:off x="2619395" y="3271580"/>
          <a:ext cx="1584865" cy="1584840"/>
        </a:xfrm>
        <a:prstGeom prst="ellipse">
          <a:avLst/>
        </a:prstGeom>
        <a:solidFill>
          <a:schemeClr val="accent4">
            <a:tint val="40000"/>
            <a:alpha val="90000"/>
            <a:hueOff val="-1972855"/>
            <a:satOff val="11079"/>
            <a:lumOff val="704"/>
            <a:alphaOff val="0"/>
          </a:schemeClr>
        </a:solidFill>
        <a:ln w="25400" cap="flat" cmpd="sng" algn="ctr">
          <a:solidFill>
            <a:schemeClr val="accent4">
              <a:tint val="40000"/>
              <a:alpha val="90000"/>
              <a:hueOff val="-1972855"/>
              <a:satOff val="11079"/>
              <a:lumOff val="7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EC" sz="1600" kern="1200" dirty="0"/>
            <a:t>Podas fitosanitarias</a:t>
          </a:r>
        </a:p>
      </dsp:txBody>
      <dsp:txXfrm>
        <a:off x="2851493" y="3503674"/>
        <a:ext cx="1120669" cy="1120652"/>
      </dsp:txXfrm>
    </dsp:sp>
    <dsp:sp modelId="{A243577A-ADFD-4CDE-83E0-2A22AB6CDEEB}">
      <dsp:nvSpPr>
        <dsp:cNvPr id="0" name=""/>
        <dsp:cNvSpPr/>
      </dsp:nvSpPr>
      <dsp:spPr>
        <a:xfrm>
          <a:off x="3209823" y="5383007"/>
          <a:ext cx="404008" cy="404008"/>
        </a:xfrm>
        <a:prstGeom prst="flowChartConnector">
          <a:avLst/>
        </a:prstGeom>
        <a:solidFill>
          <a:schemeClr val="accent4">
            <a:hueOff val="-3348577"/>
            <a:satOff val="20174"/>
            <a:lumOff val="1617"/>
            <a:alphaOff val="0"/>
          </a:schemeClr>
        </a:solidFill>
        <a:ln w="25400" cap="flat" cmpd="sng" algn="ctr">
          <a:solidFill>
            <a:schemeClr val="accent4">
              <a:hueOff val="-3348577"/>
              <a:satOff val="20174"/>
              <a:lumOff val="161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D6D9D1-2630-43B1-9F02-28BF927C0F9E}">
      <dsp:nvSpPr>
        <dsp:cNvPr id="0" name=""/>
        <dsp:cNvSpPr/>
      </dsp:nvSpPr>
      <dsp:spPr>
        <a:xfrm>
          <a:off x="2395811" y="6090022"/>
          <a:ext cx="2032032" cy="2032000"/>
        </a:xfrm>
        <a:prstGeom prst="donut">
          <a:avLst>
            <a:gd name="adj" fmla="val 11010"/>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A3A6AD-027F-4516-B364-9893D5CA163D}">
      <dsp:nvSpPr>
        <dsp:cNvPr id="0" name=""/>
        <dsp:cNvSpPr/>
      </dsp:nvSpPr>
      <dsp:spPr>
        <a:xfrm>
          <a:off x="414729" y="6161141"/>
          <a:ext cx="2498980" cy="1889729"/>
        </a:xfrm>
        <a:prstGeom prst="rect">
          <a:avLst/>
        </a:prstGeom>
        <a:solidFill>
          <a:schemeClr val="accent4">
            <a:tint val="50000"/>
            <a:hueOff val="-3925392"/>
            <a:satOff val="19763"/>
            <a:lumOff val="127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EA17CE-F9B5-41FF-9081-377EF45FD5A2}">
      <dsp:nvSpPr>
        <dsp:cNvPr id="0" name=""/>
        <dsp:cNvSpPr/>
      </dsp:nvSpPr>
      <dsp:spPr>
        <a:xfrm>
          <a:off x="2431770" y="6180539"/>
          <a:ext cx="1960114" cy="1850966"/>
        </a:xfrm>
        <a:prstGeom prst="ellipse">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s-EC" sz="1600" kern="1200" dirty="0"/>
            <a:t>Encapsulado e de mazorcas enfermas</a:t>
          </a:r>
        </a:p>
      </dsp:txBody>
      <dsp:txXfrm>
        <a:off x="2718822" y="6451607"/>
        <a:ext cx="1386010" cy="13088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6214CA-E5BE-4D52-81B5-901ACCF24D22}">
      <dsp:nvSpPr>
        <dsp:cNvPr id="0" name=""/>
        <dsp:cNvSpPr/>
      </dsp:nvSpPr>
      <dsp:spPr>
        <a:xfrm>
          <a:off x="2395811" y="5977"/>
          <a:ext cx="2032032" cy="2032000"/>
        </a:xfrm>
        <a:prstGeom prst="donut">
          <a:avLst>
            <a:gd name="adj" fmla="val 110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857135-D5F8-4506-986D-16E237892F7A}">
      <dsp:nvSpPr>
        <dsp:cNvPr id="0" name=""/>
        <dsp:cNvSpPr/>
      </dsp:nvSpPr>
      <dsp:spPr>
        <a:xfrm>
          <a:off x="414729" y="77096"/>
          <a:ext cx="2498980" cy="1889729"/>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B24648-91B4-42E7-A2F3-EDEA1C2C01D0}">
      <dsp:nvSpPr>
        <dsp:cNvPr id="0" name=""/>
        <dsp:cNvSpPr/>
      </dsp:nvSpPr>
      <dsp:spPr>
        <a:xfrm>
          <a:off x="2619395" y="229557"/>
          <a:ext cx="1584865" cy="1584840"/>
        </a:xfrm>
        <a:prstGeom prst="ellipse">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s-EC" sz="1600" kern="1200" dirty="0"/>
            <a:t>Registro de datos</a:t>
          </a:r>
        </a:p>
      </dsp:txBody>
      <dsp:txXfrm>
        <a:off x="2851493" y="461651"/>
        <a:ext cx="1120669" cy="1120652"/>
      </dsp:txXfrm>
    </dsp:sp>
    <dsp:sp modelId="{E94DB42F-7BBF-434F-A53E-06255F74C0B6}">
      <dsp:nvSpPr>
        <dsp:cNvPr id="0" name=""/>
        <dsp:cNvSpPr/>
      </dsp:nvSpPr>
      <dsp:spPr>
        <a:xfrm>
          <a:off x="3209823" y="2340984"/>
          <a:ext cx="404008" cy="404008"/>
        </a:xfrm>
        <a:prstGeom prst="flowChartConnector">
          <a:avLst/>
        </a:prstGeom>
        <a:solidFill>
          <a:schemeClr val="accent5">
            <a:hueOff val="-2483469"/>
            <a:satOff val="9953"/>
            <a:lumOff val="2157"/>
            <a:alphaOff val="0"/>
          </a:schemeClr>
        </a:solidFill>
        <a:ln w="25400" cap="flat" cmpd="sng" algn="ctr">
          <a:solidFill>
            <a:schemeClr val="accent5">
              <a:hueOff val="-2483469"/>
              <a:satOff val="9953"/>
              <a:lumOff val="215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E5592B-B6D8-4A1D-891B-6375A2BAAD1C}">
      <dsp:nvSpPr>
        <dsp:cNvPr id="0" name=""/>
        <dsp:cNvSpPr/>
      </dsp:nvSpPr>
      <dsp:spPr>
        <a:xfrm>
          <a:off x="2395811" y="3048000"/>
          <a:ext cx="2032032" cy="2032000"/>
        </a:xfrm>
        <a:prstGeom prst="donut">
          <a:avLst>
            <a:gd name="adj" fmla="val 11010"/>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EBF6F1-1F23-47C8-BDFF-5A41A488E079}">
      <dsp:nvSpPr>
        <dsp:cNvPr id="0" name=""/>
        <dsp:cNvSpPr/>
      </dsp:nvSpPr>
      <dsp:spPr>
        <a:xfrm>
          <a:off x="3909945" y="3119119"/>
          <a:ext cx="2498980" cy="1889729"/>
        </a:xfrm>
        <a:prstGeom prst="rect">
          <a:avLst/>
        </a:prstGeom>
        <a:solidFill>
          <a:schemeClr val="accent5">
            <a:tint val="50000"/>
            <a:hueOff val="-5387423"/>
            <a:satOff val="23188"/>
            <a:lumOff val="62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5A9DE6-D0AD-4AFA-A689-F3512A3FFED2}">
      <dsp:nvSpPr>
        <dsp:cNvPr id="0" name=""/>
        <dsp:cNvSpPr/>
      </dsp:nvSpPr>
      <dsp:spPr>
        <a:xfrm>
          <a:off x="2619395" y="3271580"/>
          <a:ext cx="1584865" cy="1584840"/>
        </a:xfrm>
        <a:prstGeom prst="ellipse">
          <a:avLst/>
        </a:prstGeom>
        <a:solidFill>
          <a:schemeClr val="accent5">
            <a:tint val="40000"/>
            <a:alpha val="90000"/>
            <a:hueOff val="-5370241"/>
            <a:satOff val="24126"/>
            <a:lumOff val="1658"/>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s-EC" sz="1600" kern="1200" dirty="0"/>
            <a:t>Calibración de equipos</a:t>
          </a:r>
        </a:p>
      </dsp:txBody>
      <dsp:txXfrm>
        <a:off x="2851493" y="3503674"/>
        <a:ext cx="1120669" cy="1120652"/>
      </dsp:txXfrm>
    </dsp:sp>
    <dsp:sp modelId="{A243577A-ADFD-4CDE-83E0-2A22AB6CDEEB}">
      <dsp:nvSpPr>
        <dsp:cNvPr id="0" name=""/>
        <dsp:cNvSpPr/>
      </dsp:nvSpPr>
      <dsp:spPr>
        <a:xfrm>
          <a:off x="3209823" y="5383007"/>
          <a:ext cx="404008" cy="404008"/>
        </a:xfrm>
        <a:prstGeom prst="flowChartConnector">
          <a:avLst/>
        </a:prstGeom>
        <a:solidFill>
          <a:schemeClr val="accent5">
            <a:hueOff val="-7450407"/>
            <a:satOff val="29858"/>
            <a:lumOff val="6471"/>
            <a:alphaOff val="0"/>
          </a:schemeClr>
        </a:solidFill>
        <a:ln w="25400" cap="flat" cmpd="sng" algn="ctr">
          <a:solidFill>
            <a:schemeClr val="accent5">
              <a:hueOff val="-7450407"/>
              <a:satOff val="29858"/>
              <a:lumOff val="647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D6D9D1-2630-43B1-9F02-28BF927C0F9E}">
      <dsp:nvSpPr>
        <dsp:cNvPr id="0" name=""/>
        <dsp:cNvSpPr/>
      </dsp:nvSpPr>
      <dsp:spPr>
        <a:xfrm>
          <a:off x="2395811" y="6090022"/>
          <a:ext cx="2032032" cy="2032000"/>
        </a:xfrm>
        <a:prstGeom prst="donut">
          <a:avLst>
            <a:gd name="adj" fmla="val 11010"/>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A3A6AD-027F-4516-B364-9893D5CA163D}">
      <dsp:nvSpPr>
        <dsp:cNvPr id="0" name=""/>
        <dsp:cNvSpPr/>
      </dsp:nvSpPr>
      <dsp:spPr>
        <a:xfrm>
          <a:off x="414729" y="6161141"/>
          <a:ext cx="2498980" cy="1889729"/>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EA17CE-F9B5-41FF-9081-377EF45FD5A2}">
      <dsp:nvSpPr>
        <dsp:cNvPr id="0" name=""/>
        <dsp:cNvSpPr/>
      </dsp:nvSpPr>
      <dsp:spPr>
        <a:xfrm>
          <a:off x="2619395" y="6313602"/>
          <a:ext cx="1584865" cy="1584840"/>
        </a:xfrm>
        <a:prstGeom prst="ellipse">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s-EC" sz="1600" kern="1200" dirty="0"/>
            <a:t>Aplicación de tratamientos</a:t>
          </a:r>
        </a:p>
      </dsp:txBody>
      <dsp:txXfrm>
        <a:off x="2851493" y="6545696"/>
        <a:ext cx="1120669" cy="11206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6214CA-E5BE-4D52-81B5-901ACCF24D22}">
      <dsp:nvSpPr>
        <dsp:cNvPr id="0" name=""/>
        <dsp:cNvSpPr/>
      </dsp:nvSpPr>
      <dsp:spPr>
        <a:xfrm>
          <a:off x="2256903" y="1180132"/>
          <a:ext cx="2309849" cy="2309812"/>
        </a:xfrm>
        <a:prstGeom prst="donut">
          <a:avLst>
            <a:gd name="adj" fmla="val 110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857135-D5F8-4506-986D-16E237892F7A}">
      <dsp:nvSpPr>
        <dsp:cNvPr id="0" name=""/>
        <dsp:cNvSpPr/>
      </dsp:nvSpPr>
      <dsp:spPr>
        <a:xfrm>
          <a:off x="4969" y="1260974"/>
          <a:ext cx="2840638" cy="2148091"/>
        </a:xfrm>
        <a:prstGeom prst="rect">
          <a:avLst/>
        </a:prstGeom>
        <a:solidFill>
          <a:schemeClr val="accent4">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B24648-91B4-42E7-A2F3-EDEA1C2C01D0}">
      <dsp:nvSpPr>
        <dsp:cNvPr id="0" name=""/>
        <dsp:cNvSpPr/>
      </dsp:nvSpPr>
      <dsp:spPr>
        <a:xfrm>
          <a:off x="2511054" y="1434279"/>
          <a:ext cx="1801546" cy="1801517"/>
        </a:xfrm>
        <a:prstGeom prst="ellipse">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s-EC" sz="2700" kern="1200" dirty="0"/>
            <a:t>Cosecha</a:t>
          </a:r>
        </a:p>
      </dsp:txBody>
      <dsp:txXfrm>
        <a:off x="2774884" y="1698105"/>
        <a:ext cx="1273886" cy="1273865"/>
      </dsp:txXfrm>
    </dsp:sp>
    <dsp:sp modelId="{E94DB42F-7BBF-434F-A53E-06255F74C0B6}">
      <dsp:nvSpPr>
        <dsp:cNvPr id="0" name=""/>
        <dsp:cNvSpPr/>
      </dsp:nvSpPr>
      <dsp:spPr>
        <a:xfrm>
          <a:off x="3182205" y="3834378"/>
          <a:ext cx="459244" cy="459244"/>
        </a:xfrm>
        <a:prstGeom prst="flowChartConnector">
          <a:avLst/>
        </a:prstGeom>
        <a:solidFill>
          <a:schemeClr val="accent4">
            <a:hueOff val="-2232385"/>
            <a:satOff val="13449"/>
            <a:lumOff val="1078"/>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E5592B-B6D8-4A1D-891B-6375A2BAAD1C}">
      <dsp:nvSpPr>
        <dsp:cNvPr id="0" name=""/>
        <dsp:cNvSpPr/>
      </dsp:nvSpPr>
      <dsp:spPr>
        <a:xfrm>
          <a:off x="2256903" y="4638056"/>
          <a:ext cx="2309849" cy="2309812"/>
        </a:xfrm>
        <a:prstGeom prst="donut">
          <a:avLst>
            <a:gd name="adj" fmla="val 11010"/>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EBF6F1-1F23-47C8-BDFF-5A41A488E079}">
      <dsp:nvSpPr>
        <dsp:cNvPr id="0" name=""/>
        <dsp:cNvSpPr/>
      </dsp:nvSpPr>
      <dsp:spPr>
        <a:xfrm>
          <a:off x="3978047" y="4718898"/>
          <a:ext cx="2840638" cy="2148091"/>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5A9DE6-D0AD-4AFA-A689-F3512A3FFED2}">
      <dsp:nvSpPr>
        <dsp:cNvPr id="0" name=""/>
        <dsp:cNvSpPr/>
      </dsp:nvSpPr>
      <dsp:spPr>
        <a:xfrm>
          <a:off x="2511054" y="4892203"/>
          <a:ext cx="1801546" cy="1801517"/>
        </a:xfrm>
        <a:prstGeom prst="ellipse">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EC" sz="2700" kern="1200" dirty="0"/>
            <a:t>Toma de datos de cosecha</a:t>
          </a:r>
        </a:p>
      </dsp:txBody>
      <dsp:txXfrm>
        <a:off x="2774884" y="5156029"/>
        <a:ext cx="1273886" cy="127386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04075C-D714-4901-9593-823B4F0B9C6A}">
      <dsp:nvSpPr>
        <dsp:cNvPr id="0" name=""/>
        <dsp:cNvSpPr/>
      </dsp:nvSpPr>
      <dsp:spPr>
        <a:xfrm>
          <a:off x="0" y="721529"/>
          <a:ext cx="17826557" cy="1108800"/>
        </a:xfrm>
        <a:prstGeom prst="rect">
          <a:avLst/>
        </a:prstGeom>
        <a:solidFill>
          <a:schemeClr val="accent6">
            <a:alpha val="90000"/>
            <a:tint val="4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911B4D-E1E9-4DBC-B7DB-B085C76018E7}">
      <dsp:nvSpPr>
        <dsp:cNvPr id="0" name=""/>
        <dsp:cNvSpPr/>
      </dsp:nvSpPr>
      <dsp:spPr>
        <a:xfrm>
          <a:off x="866955" y="72089"/>
          <a:ext cx="16949363" cy="1298880"/>
        </a:xfrm>
        <a:prstGeom prst="round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661" tIns="0" rIns="471661" bIns="0" numCol="1" spcCol="1270" anchor="ctr" anchorCtr="0">
          <a:noAutofit/>
        </a:bodyPr>
        <a:lstStyle/>
        <a:p>
          <a:pPr marL="0" lvl="0" indent="0" algn="l" defTabSz="1066800">
            <a:lnSpc>
              <a:spcPct val="90000"/>
            </a:lnSpc>
            <a:spcBef>
              <a:spcPct val="0"/>
            </a:spcBef>
            <a:spcAft>
              <a:spcPct val="35000"/>
            </a:spcAft>
            <a:buNone/>
          </a:pPr>
          <a:r>
            <a:rPr lang="es-EC" sz="2400" kern="1200" dirty="0">
              <a:effectLst/>
              <a:latin typeface="Calibri" panose="020F0502020204030204" pitchFamily="34" charset="0"/>
              <a:ea typeface="Arial" panose="020B0604020202020204" pitchFamily="34" charset="0"/>
              <a:cs typeface="Arial" panose="020B0604020202020204" pitchFamily="34" charset="0"/>
            </a:rPr>
            <a:t>La aplicación de fungicidas en diferentes dosis y frecuencias mitigaron la incidencia de las enfermedades vasculares que afectan al cacao, para la incidencia de </a:t>
          </a:r>
          <a:r>
            <a:rPr lang="es-EC" sz="2400" i="1" kern="1200" dirty="0" err="1">
              <a:effectLst/>
              <a:latin typeface="Calibri" panose="020F0502020204030204" pitchFamily="34" charset="0"/>
              <a:ea typeface="Arial" panose="020B0604020202020204" pitchFamily="34" charset="0"/>
              <a:cs typeface="Arial" panose="020B0604020202020204" pitchFamily="34" charset="0"/>
            </a:rPr>
            <a:t>Phytophthora</a:t>
          </a:r>
          <a:r>
            <a:rPr lang="es-EC" sz="2400" kern="1200" dirty="0">
              <a:effectLst/>
              <a:latin typeface="Calibri" panose="020F0502020204030204" pitchFamily="34" charset="0"/>
              <a:ea typeface="Arial" panose="020B0604020202020204" pitchFamily="34" charset="0"/>
              <a:cs typeface="Arial" panose="020B0604020202020204" pitchFamily="34" charset="0"/>
            </a:rPr>
            <a:t> el T4 (Hidróxido de Cobre c/20 días) tiene el mejor resultado desde la tercera evaluación. Respecto a Monilla el T7 (</a:t>
          </a:r>
          <a:r>
            <a:rPr lang="es-EC" sz="2400" kern="1200" dirty="0" err="1">
              <a:effectLst/>
              <a:latin typeface="Calibri" panose="020F0502020204030204" pitchFamily="34" charset="0"/>
              <a:ea typeface="Arial" panose="020B0604020202020204" pitchFamily="34" charset="0"/>
              <a:cs typeface="Arial" panose="020B0604020202020204" pitchFamily="34" charset="0"/>
            </a:rPr>
            <a:t>Clorotalonil</a:t>
          </a:r>
          <a:r>
            <a:rPr lang="es-EC" sz="2400" kern="1200" dirty="0">
              <a:effectLst/>
              <a:latin typeface="Calibri" panose="020F0502020204030204" pitchFamily="34" charset="0"/>
              <a:ea typeface="Arial" panose="020B0604020202020204" pitchFamily="34" charset="0"/>
              <a:cs typeface="Arial" panose="020B0604020202020204" pitchFamily="34" charset="0"/>
            </a:rPr>
            <a:t> c/20 días)  llega a la quinta toma de datos con menores valores de incidencia, además cuenta con presencia desde la tercera toma de datos en adelante con un mayor número de mazorcas sanas por árbol.</a:t>
          </a:r>
          <a:endParaRPr lang="es-EC" sz="2400" kern="1200" dirty="0"/>
        </a:p>
      </dsp:txBody>
      <dsp:txXfrm>
        <a:off x="930361" y="135495"/>
        <a:ext cx="16822551" cy="1172068"/>
      </dsp:txXfrm>
    </dsp:sp>
    <dsp:sp modelId="{1A28DB39-2DFC-416C-8C86-9CB564F927C8}">
      <dsp:nvSpPr>
        <dsp:cNvPr id="0" name=""/>
        <dsp:cNvSpPr/>
      </dsp:nvSpPr>
      <dsp:spPr>
        <a:xfrm>
          <a:off x="0" y="2947057"/>
          <a:ext cx="17826557" cy="1108800"/>
        </a:xfrm>
        <a:prstGeom prst="rect">
          <a:avLst/>
        </a:prstGeom>
        <a:solidFill>
          <a:schemeClr val="accent6">
            <a:alpha val="90000"/>
            <a:tint val="4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FC8AD6-7B5D-4AA3-99A0-4AD8E0C738B3}">
      <dsp:nvSpPr>
        <dsp:cNvPr id="0" name=""/>
        <dsp:cNvSpPr/>
      </dsp:nvSpPr>
      <dsp:spPr>
        <a:xfrm>
          <a:off x="853045" y="2045757"/>
          <a:ext cx="16973511" cy="1298880"/>
        </a:xfrm>
        <a:prstGeom prst="round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661" tIns="0" rIns="471661" bIns="0" numCol="1" spcCol="1270" anchor="ctr" anchorCtr="0">
          <a:noAutofit/>
        </a:bodyPr>
        <a:lstStyle/>
        <a:p>
          <a:pPr marL="0" lvl="0" indent="0" algn="l" defTabSz="1066800">
            <a:lnSpc>
              <a:spcPct val="90000"/>
            </a:lnSpc>
            <a:spcBef>
              <a:spcPct val="0"/>
            </a:spcBef>
            <a:spcAft>
              <a:spcPct val="35000"/>
            </a:spcAft>
            <a:buNone/>
          </a:pPr>
          <a:r>
            <a:rPr lang="es-EC" sz="2400" kern="1200" dirty="0">
              <a:effectLst/>
              <a:latin typeface="Calibri" panose="020F0502020204030204" pitchFamily="34" charset="0"/>
              <a:ea typeface="Arial" panose="020B0604020202020204" pitchFamily="34" charset="0"/>
              <a:cs typeface="Arial" panose="020B0604020202020204" pitchFamily="34" charset="0"/>
            </a:rPr>
            <a:t>Las otras opciones que pueden considerarse para el manejo de estas enfermedades vasculares son T2 (</a:t>
          </a:r>
          <a:r>
            <a:rPr lang="es-EC" sz="2400" kern="1200" dirty="0" err="1">
              <a:effectLst/>
              <a:latin typeface="Calibri" panose="020F0502020204030204" pitchFamily="34" charset="0"/>
              <a:ea typeface="Arial" panose="020B0604020202020204" pitchFamily="34" charset="0"/>
              <a:cs typeface="Arial" panose="020B0604020202020204" pitchFamily="34" charset="0"/>
            </a:rPr>
            <a:t>Fosetil</a:t>
          </a:r>
          <a:r>
            <a:rPr lang="es-EC" sz="2400" kern="1200" dirty="0">
              <a:effectLst/>
              <a:latin typeface="Calibri" panose="020F0502020204030204" pitchFamily="34" charset="0"/>
              <a:ea typeface="Arial" panose="020B0604020202020204" pitchFamily="34" charset="0"/>
              <a:cs typeface="Arial" panose="020B0604020202020204" pitchFamily="34" charset="0"/>
            </a:rPr>
            <a:t> aluminio c/20 días) y T10 (Rotaciones de </a:t>
          </a:r>
          <a:r>
            <a:rPr lang="es-EC" sz="2400" kern="1200" dirty="0" err="1">
              <a:effectLst/>
              <a:latin typeface="Calibri" panose="020F0502020204030204" pitchFamily="34" charset="0"/>
              <a:ea typeface="Arial" panose="020B0604020202020204" pitchFamily="34" charset="0"/>
              <a:cs typeface="Arial" panose="020B0604020202020204" pitchFamily="34" charset="0"/>
            </a:rPr>
            <a:t>Fosetil</a:t>
          </a:r>
          <a:r>
            <a:rPr lang="es-EC" sz="2400" kern="1200" dirty="0">
              <a:effectLst/>
              <a:latin typeface="Calibri" panose="020F0502020204030204" pitchFamily="34" charset="0"/>
              <a:ea typeface="Arial" panose="020B0604020202020204" pitchFamily="34" charset="0"/>
              <a:cs typeface="Arial" panose="020B0604020202020204" pitchFamily="34" charset="0"/>
            </a:rPr>
            <a:t> aluminio con </a:t>
          </a:r>
          <a:r>
            <a:rPr lang="es-EC" sz="2400" kern="1200" dirty="0" err="1">
              <a:effectLst/>
              <a:latin typeface="Calibri" panose="020F0502020204030204" pitchFamily="34" charset="0"/>
              <a:ea typeface="Arial" panose="020B0604020202020204" pitchFamily="34" charset="0"/>
              <a:cs typeface="Arial" panose="020B0604020202020204" pitchFamily="34" charset="0"/>
            </a:rPr>
            <a:t>Clorotalonil</a:t>
          </a:r>
          <a:r>
            <a:rPr lang="es-EC" sz="2400" kern="1200" dirty="0">
              <a:effectLst/>
              <a:latin typeface="Calibri" panose="020F0502020204030204" pitchFamily="34" charset="0"/>
              <a:ea typeface="Arial" panose="020B0604020202020204" pitchFamily="34" charset="0"/>
              <a:cs typeface="Arial" panose="020B0604020202020204" pitchFamily="34" charset="0"/>
            </a:rPr>
            <a:t> c/20 días).</a:t>
          </a:r>
          <a:endParaRPr lang="es-EC" sz="2400" kern="1200" dirty="0"/>
        </a:p>
      </dsp:txBody>
      <dsp:txXfrm>
        <a:off x="916451" y="2109163"/>
        <a:ext cx="16846699" cy="1172068"/>
      </dsp:txXfrm>
    </dsp:sp>
    <dsp:sp modelId="{E30EBD85-5A19-4F38-A59A-1FB3479208DD}">
      <dsp:nvSpPr>
        <dsp:cNvPr id="0" name=""/>
        <dsp:cNvSpPr/>
      </dsp:nvSpPr>
      <dsp:spPr>
        <a:xfrm>
          <a:off x="0" y="4713209"/>
          <a:ext cx="17826557" cy="1108800"/>
        </a:xfrm>
        <a:prstGeom prst="rect">
          <a:avLst/>
        </a:prstGeom>
        <a:solidFill>
          <a:schemeClr val="accent6">
            <a:alpha val="90000"/>
            <a:tint val="4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65BCC9-C697-4484-AA9B-86BE490DC1E1}">
      <dsp:nvSpPr>
        <dsp:cNvPr id="0" name=""/>
        <dsp:cNvSpPr/>
      </dsp:nvSpPr>
      <dsp:spPr>
        <a:xfrm>
          <a:off x="848676" y="4063769"/>
          <a:ext cx="16973511" cy="1298880"/>
        </a:xfrm>
        <a:prstGeom prst="round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661" tIns="0" rIns="471661" bIns="0" numCol="1" spcCol="1270" anchor="ctr" anchorCtr="0">
          <a:noAutofit/>
        </a:bodyPr>
        <a:lstStyle/>
        <a:p>
          <a:pPr marL="0" lvl="0" indent="0" algn="l" defTabSz="1066800">
            <a:lnSpc>
              <a:spcPct val="90000"/>
            </a:lnSpc>
            <a:spcBef>
              <a:spcPct val="0"/>
            </a:spcBef>
            <a:spcAft>
              <a:spcPct val="35000"/>
            </a:spcAft>
            <a:buNone/>
          </a:pPr>
          <a:r>
            <a:rPr lang="es-EC" sz="2400" kern="1200" dirty="0">
              <a:effectLst/>
              <a:latin typeface="Calibri" panose="020F0502020204030204" pitchFamily="34" charset="0"/>
              <a:ea typeface="Arial" panose="020B0604020202020204" pitchFamily="34" charset="0"/>
              <a:cs typeface="Arial" panose="020B0604020202020204" pitchFamily="34" charset="0"/>
            </a:rPr>
            <a:t>Lo obtenido en el T8 (rotación de </a:t>
          </a:r>
          <a:r>
            <a:rPr lang="es-EC" sz="2400" kern="1200" dirty="0" err="1">
              <a:effectLst/>
              <a:latin typeface="Calibri" panose="020F0502020204030204" pitchFamily="34" charset="0"/>
              <a:ea typeface="Arial" panose="020B0604020202020204" pitchFamily="34" charset="0"/>
              <a:cs typeface="Arial" panose="020B0604020202020204" pitchFamily="34" charset="0"/>
            </a:rPr>
            <a:t>Fosetil</a:t>
          </a:r>
          <a:r>
            <a:rPr lang="es-EC" sz="2400" kern="1200" dirty="0">
              <a:effectLst/>
              <a:latin typeface="Calibri" panose="020F0502020204030204" pitchFamily="34" charset="0"/>
              <a:ea typeface="Arial" panose="020B0604020202020204" pitchFamily="34" charset="0"/>
              <a:cs typeface="Arial" panose="020B0604020202020204" pitchFamily="34" charset="0"/>
            </a:rPr>
            <a:t> aluminio con Hidróxido de cobre cada 20 días) resultó ser el tratamiento con mayor índice de semilla, alcanzó los 1,98 gramos.</a:t>
          </a:r>
          <a:endParaRPr lang="es-EC" sz="2400" kern="1200" dirty="0">
            <a:effectLst/>
            <a:latin typeface="Arial" panose="020B0604020202020204" pitchFamily="34" charset="0"/>
            <a:ea typeface="Arial" panose="020B0604020202020204" pitchFamily="34" charset="0"/>
          </a:endParaRPr>
        </a:p>
      </dsp:txBody>
      <dsp:txXfrm>
        <a:off x="912082" y="4127175"/>
        <a:ext cx="16846699" cy="1172068"/>
      </dsp:txXfrm>
    </dsp:sp>
    <dsp:sp modelId="{2E1199F0-8DBA-4E51-A2A6-9ECB4DA496A7}">
      <dsp:nvSpPr>
        <dsp:cNvPr id="0" name=""/>
        <dsp:cNvSpPr/>
      </dsp:nvSpPr>
      <dsp:spPr>
        <a:xfrm>
          <a:off x="0" y="6709049"/>
          <a:ext cx="17826557" cy="1108800"/>
        </a:xfrm>
        <a:prstGeom prst="rect">
          <a:avLst/>
        </a:prstGeom>
        <a:solidFill>
          <a:schemeClr val="accent6">
            <a:alpha val="90000"/>
            <a:tint val="4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957F13-8890-4476-8C91-E663F1C7C892}">
      <dsp:nvSpPr>
        <dsp:cNvPr id="0" name=""/>
        <dsp:cNvSpPr/>
      </dsp:nvSpPr>
      <dsp:spPr>
        <a:xfrm>
          <a:off x="806463" y="6065116"/>
          <a:ext cx="16973511" cy="1298880"/>
        </a:xfrm>
        <a:prstGeom prst="round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661" tIns="0" rIns="471661" bIns="0" numCol="1" spcCol="1270" anchor="ctr" anchorCtr="0">
          <a:noAutofit/>
        </a:bodyPr>
        <a:lstStyle/>
        <a:p>
          <a:pPr marL="0" lvl="0" indent="0" algn="l" defTabSz="1066800">
            <a:lnSpc>
              <a:spcPct val="90000"/>
            </a:lnSpc>
            <a:spcBef>
              <a:spcPct val="0"/>
            </a:spcBef>
            <a:spcAft>
              <a:spcPct val="35000"/>
            </a:spcAft>
            <a:buNone/>
          </a:pPr>
          <a:r>
            <a:rPr lang="es-EC" sz="2400" kern="1200" dirty="0">
              <a:effectLst/>
              <a:latin typeface="Calibri" panose="020F0502020204030204" pitchFamily="34" charset="0"/>
              <a:ea typeface="Arial" panose="020B0604020202020204" pitchFamily="34" charset="0"/>
              <a:cs typeface="Arial" panose="020B0604020202020204" pitchFamily="34" charset="0"/>
            </a:rPr>
            <a:t>El análisis económico genera una relación costo-beneficio en la que el </a:t>
          </a:r>
          <a:r>
            <a:rPr lang="es-EC" sz="2400" kern="1200" dirty="0">
              <a:effectLst/>
              <a:latin typeface="Calibri" panose="020F0502020204030204" pitchFamily="34" charset="0"/>
              <a:ea typeface="Calibri" panose="020F0502020204030204" pitchFamily="34" charset="0"/>
            </a:rPr>
            <a:t>T9 (</a:t>
          </a:r>
          <a:r>
            <a:rPr lang="es-EC" sz="2400" kern="1200" dirty="0" err="1">
              <a:effectLst/>
              <a:latin typeface="Calibri" panose="020F0502020204030204" pitchFamily="34" charset="0"/>
              <a:ea typeface="Calibri" panose="020F0502020204030204" pitchFamily="34" charset="0"/>
            </a:rPr>
            <a:t>Fosetil</a:t>
          </a:r>
          <a:r>
            <a:rPr lang="es-EC" sz="2400" kern="1200" dirty="0">
              <a:effectLst/>
              <a:latin typeface="Calibri" panose="020F0502020204030204" pitchFamily="34" charset="0"/>
              <a:ea typeface="Calibri" panose="020F0502020204030204" pitchFamily="34" charset="0"/>
            </a:rPr>
            <a:t> aluminio en rotación con Hidróxido de cobre c/30 días) como </a:t>
          </a:r>
          <a:r>
            <a:rPr lang="es-EC" sz="2400" kern="1200" dirty="0">
              <a:effectLst/>
              <a:latin typeface="Calibri" panose="020F0502020204030204" pitchFamily="34" charset="0"/>
              <a:ea typeface="Arial" panose="020B0604020202020204" pitchFamily="34" charset="0"/>
              <a:cs typeface="Arial" panose="020B0604020202020204" pitchFamily="34" charset="0"/>
            </a:rPr>
            <a:t>el valor más representativo con $ 3,05 en comparación al Testigo $ 1,34; considerando que el Testigo tiene un costo por mano de obra para mantenimiento del cultivo, pero se mantiene baja su producción por la incidencia de enfermedades.</a:t>
          </a:r>
          <a:endParaRPr lang="es-EC" sz="2400" kern="1200" dirty="0"/>
        </a:p>
      </dsp:txBody>
      <dsp:txXfrm>
        <a:off x="869869" y="6128522"/>
        <a:ext cx="16846699" cy="117206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16F22F-0A21-4BE2-99D1-F8246992268C}">
      <dsp:nvSpPr>
        <dsp:cNvPr id="0" name=""/>
        <dsp:cNvSpPr/>
      </dsp:nvSpPr>
      <dsp:spPr>
        <a:xfrm>
          <a:off x="0" y="0"/>
          <a:ext cx="15168516" cy="243840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s-EC" sz="2900" kern="1200" dirty="0">
              <a:effectLst/>
              <a:latin typeface="Calibri" panose="020F0502020204030204" pitchFamily="34" charset="0"/>
              <a:ea typeface="Arial" panose="020B0604020202020204" pitchFamily="34" charset="0"/>
              <a:cs typeface="Arial" panose="020B0604020202020204" pitchFamily="34" charset="0"/>
            </a:rPr>
            <a:t>Se recomienda integrar el manejo de las enfermedades mediante el control químico aplicando rotaciones de fungicidas como </a:t>
          </a:r>
          <a:r>
            <a:rPr lang="es-EC" sz="2900" kern="1200" dirty="0" err="1">
              <a:effectLst/>
              <a:latin typeface="Calibri" panose="020F0502020204030204" pitchFamily="34" charset="0"/>
              <a:ea typeface="Arial" panose="020B0604020202020204" pitchFamily="34" charset="0"/>
              <a:cs typeface="Arial" panose="020B0604020202020204" pitchFamily="34" charset="0"/>
            </a:rPr>
            <a:t>Daconil</a:t>
          </a:r>
          <a:r>
            <a:rPr lang="es-EC" sz="2900" kern="1200" dirty="0">
              <a:effectLst/>
              <a:latin typeface="Calibri" panose="020F0502020204030204" pitchFamily="34" charset="0"/>
              <a:ea typeface="Arial" panose="020B0604020202020204" pitchFamily="34" charset="0"/>
              <a:cs typeface="Arial" panose="020B0604020202020204" pitchFamily="34" charset="0"/>
            </a:rPr>
            <a:t>, </a:t>
          </a:r>
          <a:r>
            <a:rPr lang="es-EC" sz="2900" kern="1200" dirty="0" err="1">
              <a:effectLst/>
              <a:latin typeface="Calibri" panose="020F0502020204030204" pitchFamily="34" charset="0"/>
              <a:ea typeface="Arial" panose="020B0604020202020204" pitchFamily="34" charset="0"/>
              <a:cs typeface="Arial" panose="020B0604020202020204" pitchFamily="34" charset="0"/>
            </a:rPr>
            <a:t>Fosetil</a:t>
          </a:r>
          <a:r>
            <a:rPr lang="es-EC" sz="2900" kern="1200" dirty="0">
              <a:effectLst/>
              <a:latin typeface="Calibri" panose="020F0502020204030204" pitchFamily="34" charset="0"/>
              <a:ea typeface="Arial" panose="020B0604020202020204" pitchFamily="34" charset="0"/>
              <a:cs typeface="Arial" panose="020B0604020202020204" pitchFamily="34" charset="0"/>
            </a:rPr>
            <a:t> aluminio e Hidróxido de cobre cada 30 días, esto garantiza la efectividad de los insumos, realizar las podas fitosanitarias y el manejo de mazorcas enfermas, encapsulándolas en fundas plásticas para reducir la diseminación de las esporas. </a:t>
          </a:r>
          <a:endParaRPr lang="es-EC" sz="2900" kern="1200" dirty="0"/>
        </a:p>
      </dsp:txBody>
      <dsp:txXfrm>
        <a:off x="71418" y="71418"/>
        <a:ext cx="12537293" cy="2295564"/>
      </dsp:txXfrm>
    </dsp:sp>
    <dsp:sp modelId="{E0581FB6-B0FA-42EF-88DA-4C03E87DA9C6}">
      <dsp:nvSpPr>
        <dsp:cNvPr id="0" name=""/>
        <dsp:cNvSpPr/>
      </dsp:nvSpPr>
      <dsp:spPr>
        <a:xfrm>
          <a:off x="1338398" y="2844799"/>
          <a:ext cx="15168516" cy="243840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s-EC" sz="2900" kern="1200" dirty="0">
              <a:effectLst/>
              <a:latin typeface="Calibri" panose="020F0502020204030204" pitchFamily="34" charset="0"/>
              <a:ea typeface="Arial" panose="020B0604020202020204" pitchFamily="34" charset="0"/>
              <a:cs typeface="Arial" panose="020B0604020202020204" pitchFamily="34" charset="0"/>
            </a:rPr>
            <a:t>Debido a las precipitaciones es necesario emplear un adherente en  las pulverizaciones de </a:t>
          </a:r>
          <a:r>
            <a:rPr lang="es-EC" sz="2900" kern="1200" dirty="0" err="1">
              <a:effectLst/>
              <a:latin typeface="Calibri" panose="020F0502020204030204" pitchFamily="34" charset="0"/>
              <a:ea typeface="Arial" panose="020B0604020202020204" pitchFamily="34" charset="0"/>
              <a:cs typeface="Arial" panose="020B0604020202020204" pitchFamily="34" charset="0"/>
            </a:rPr>
            <a:t>Fosetil</a:t>
          </a:r>
          <a:r>
            <a:rPr lang="es-EC" sz="2900" kern="1200" dirty="0">
              <a:effectLst/>
              <a:latin typeface="Calibri" panose="020F0502020204030204" pitchFamily="34" charset="0"/>
              <a:ea typeface="Arial" panose="020B0604020202020204" pitchFamily="34" charset="0"/>
              <a:cs typeface="Arial" panose="020B0604020202020204" pitchFamily="34" charset="0"/>
            </a:rPr>
            <a:t> aluminio para disminuir pérdidas económicas y mejorar su eficiencia.</a:t>
          </a:r>
          <a:endParaRPr lang="es-EC" sz="2900" kern="1200" dirty="0"/>
        </a:p>
      </dsp:txBody>
      <dsp:txXfrm>
        <a:off x="1409816" y="2916217"/>
        <a:ext cx="12102322" cy="2295564"/>
      </dsp:txXfrm>
    </dsp:sp>
    <dsp:sp modelId="{9DF2E335-8E7E-4BE6-82B4-0B3394713029}">
      <dsp:nvSpPr>
        <dsp:cNvPr id="0" name=""/>
        <dsp:cNvSpPr/>
      </dsp:nvSpPr>
      <dsp:spPr>
        <a:xfrm>
          <a:off x="2676797" y="5689599"/>
          <a:ext cx="15168516" cy="243840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s-EC" sz="2900" kern="1200" dirty="0">
              <a:effectLst/>
              <a:latin typeface="Calibri" panose="020F0502020204030204" pitchFamily="34" charset="0"/>
              <a:ea typeface="Arial" panose="020B0604020202020204" pitchFamily="34" charset="0"/>
              <a:cs typeface="Arial" panose="020B0604020202020204" pitchFamily="34" charset="0"/>
            </a:rPr>
            <a:t>Se recomienda realizar otra investigación utilizando los mejores tratamientos obtenidos en este estudio, pero ampliando las frecuencias de aplicación de las pulverizaciones para determinar la posibilidad de bajar los costos del manejo fitosanitario del cultivo.</a:t>
          </a:r>
          <a:endParaRPr lang="es-EC" sz="2900" kern="1200" dirty="0"/>
        </a:p>
      </dsp:txBody>
      <dsp:txXfrm>
        <a:off x="2748215" y="5761017"/>
        <a:ext cx="12102322" cy="2295564"/>
      </dsp:txXfrm>
    </dsp:sp>
    <dsp:sp modelId="{96A02580-C4C2-43A6-9819-EC22FD2C64C8}">
      <dsp:nvSpPr>
        <dsp:cNvPr id="0" name=""/>
        <dsp:cNvSpPr/>
      </dsp:nvSpPr>
      <dsp:spPr>
        <a:xfrm>
          <a:off x="13583556" y="1849120"/>
          <a:ext cx="1584960" cy="1584960"/>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s-EC" sz="3600" kern="1200"/>
        </a:p>
      </dsp:txBody>
      <dsp:txXfrm>
        <a:off x="13940172" y="1849120"/>
        <a:ext cx="871728" cy="1192682"/>
      </dsp:txXfrm>
    </dsp:sp>
    <dsp:sp modelId="{4D30710C-380F-4542-A924-3C8598B7F5CB}">
      <dsp:nvSpPr>
        <dsp:cNvPr id="0" name=""/>
        <dsp:cNvSpPr/>
      </dsp:nvSpPr>
      <dsp:spPr>
        <a:xfrm>
          <a:off x="14921955" y="4677664"/>
          <a:ext cx="1584960" cy="1584960"/>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s-EC" sz="3600" kern="1200"/>
        </a:p>
      </dsp:txBody>
      <dsp:txXfrm>
        <a:off x="15278571" y="4677664"/>
        <a:ext cx="871728" cy="119268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548134-1212-4F6F-BC19-D1FE8AB496A2}" type="datetimeFigureOut">
              <a:rPr lang="es-EC" smtClean="0"/>
              <a:t>18/3/2022</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29B22D-1EAD-4DBF-9429-C8B27C0FFBEE}" type="slidenum">
              <a:rPr lang="es-EC" smtClean="0"/>
              <a:t>‹Nº›</a:t>
            </a:fld>
            <a:endParaRPr lang="es-EC"/>
          </a:p>
        </p:txBody>
      </p:sp>
    </p:spTree>
    <p:extLst>
      <p:ext uri="{BB962C8B-B14F-4D97-AF65-F5344CB8AC3E}">
        <p14:creationId xmlns:p14="http://schemas.microsoft.com/office/powerpoint/2010/main" val="241811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A229B22D-1EAD-4DBF-9429-C8B27C0FFBEE}" type="slidenum">
              <a:rPr lang="es-EC" smtClean="0"/>
              <a:t>13</a:t>
            </a:fld>
            <a:endParaRPr lang="es-EC"/>
          </a:p>
        </p:txBody>
      </p:sp>
    </p:spTree>
    <p:extLst>
      <p:ext uri="{BB962C8B-B14F-4D97-AF65-F5344CB8AC3E}">
        <p14:creationId xmlns:p14="http://schemas.microsoft.com/office/powerpoint/2010/main" val="346029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A229B22D-1EAD-4DBF-9429-C8B27C0FFBEE}" type="slidenum">
              <a:rPr lang="es-EC" smtClean="0"/>
              <a:t>14</a:t>
            </a:fld>
            <a:endParaRPr lang="es-EC"/>
          </a:p>
        </p:txBody>
      </p:sp>
    </p:spTree>
    <p:extLst>
      <p:ext uri="{BB962C8B-B14F-4D97-AF65-F5344CB8AC3E}">
        <p14:creationId xmlns:p14="http://schemas.microsoft.com/office/powerpoint/2010/main" val="3773981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A229B22D-1EAD-4DBF-9429-C8B27C0FFBEE}" type="slidenum">
              <a:rPr lang="es-EC" smtClean="0"/>
              <a:t>15</a:t>
            </a:fld>
            <a:endParaRPr lang="es-EC"/>
          </a:p>
        </p:txBody>
      </p:sp>
    </p:spTree>
    <p:extLst>
      <p:ext uri="{BB962C8B-B14F-4D97-AF65-F5344CB8AC3E}">
        <p14:creationId xmlns:p14="http://schemas.microsoft.com/office/powerpoint/2010/main" val="126573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A229B22D-1EAD-4DBF-9429-C8B27C0FFBEE}" type="slidenum">
              <a:rPr lang="es-EC" smtClean="0"/>
              <a:t>16</a:t>
            </a:fld>
            <a:endParaRPr lang="es-EC"/>
          </a:p>
        </p:txBody>
      </p:sp>
    </p:spTree>
    <p:extLst>
      <p:ext uri="{BB962C8B-B14F-4D97-AF65-F5344CB8AC3E}">
        <p14:creationId xmlns:p14="http://schemas.microsoft.com/office/powerpoint/2010/main" val="3143755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A229B22D-1EAD-4DBF-9429-C8B27C0FFBEE}" type="slidenum">
              <a:rPr lang="es-EC" smtClean="0"/>
              <a:t>17</a:t>
            </a:fld>
            <a:endParaRPr lang="es-EC"/>
          </a:p>
        </p:txBody>
      </p:sp>
    </p:spTree>
    <p:extLst>
      <p:ext uri="{BB962C8B-B14F-4D97-AF65-F5344CB8AC3E}">
        <p14:creationId xmlns:p14="http://schemas.microsoft.com/office/powerpoint/2010/main" val="953749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A229B22D-1EAD-4DBF-9429-C8B27C0FFBEE}" type="slidenum">
              <a:rPr lang="es-EC" smtClean="0"/>
              <a:t>18</a:t>
            </a:fld>
            <a:endParaRPr lang="es-EC"/>
          </a:p>
        </p:txBody>
      </p:sp>
    </p:spTree>
    <p:extLst>
      <p:ext uri="{BB962C8B-B14F-4D97-AF65-F5344CB8AC3E}">
        <p14:creationId xmlns:p14="http://schemas.microsoft.com/office/powerpoint/2010/main" val="2141202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A229B22D-1EAD-4DBF-9429-C8B27C0FFBEE}" type="slidenum">
              <a:rPr lang="es-EC" smtClean="0"/>
              <a:t>19</a:t>
            </a:fld>
            <a:endParaRPr lang="es-EC"/>
          </a:p>
        </p:txBody>
      </p:sp>
    </p:spTree>
    <p:extLst>
      <p:ext uri="{BB962C8B-B14F-4D97-AF65-F5344CB8AC3E}">
        <p14:creationId xmlns:p14="http://schemas.microsoft.com/office/powerpoint/2010/main" val="1317652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diagramQuickStyle" Target="../diagrams/quickStyle4.xml"/><Relationship Id="rId18" Type="http://schemas.openxmlformats.org/officeDocument/2006/relationships/image" Target="../media/image27.jpe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diagramLayout" Target="../diagrams/layout4.xml"/><Relationship Id="rId17" Type="http://schemas.openxmlformats.org/officeDocument/2006/relationships/image" Target="../media/image26.jpeg"/><Relationship Id="rId2" Type="http://schemas.openxmlformats.org/officeDocument/2006/relationships/image" Target="../media/image5.png"/><Relationship Id="rId16"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Data" Target="../diagrams/data4.xml"/><Relationship Id="rId5" Type="http://schemas.openxmlformats.org/officeDocument/2006/relationships/diagramQuickStyle" Target="../diagrams/quickStyle3.xml"/><Relationship Id="rId15" Type="http://schemas.microsoft.com/office/2007/relationships/diagramDrawing" Target="../diagrams/drawing4.xml"/><Relationship Id="rId10" Type="http://schemas.openxmlformats.org/officeDocument/2006/relationships/image" Target="../media/image24.jpeg"/><Relationship Id="rId4" Type="http://schemas.openxmlformats.org/officeDocument/2006/relationships/diagramLayout" Target="../diagrams/layout3.xml"/><Relationship Id="rId9" Type="http://schemas.openxmlformats.org/officeDocument/2006/relationships/image" Target="../media/image23.jpeg"/><Relationship Id="rId14" Type="http://schemas.openxmlformats.org/officeDocument/2006/relationships/diagramColors" Target="../diagrams/colors4.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28.jpeg"/><Relationship Id="rId18" Type="http://schemas.openxmlformats.org/officeDocument/2006/relationships/image" Target="../media/image33.jpe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17" Type="http://schemas.openxmlformats.org/officeDocument/2006/relationships/image" Target="../media/image32.jpeg"/><Relationship Id="rId2" Type="http://schemas.openxmlformats.org/officeDocument/2006/relationships/image" Target="../media/image5.png"/><Relationship Id="rId16"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5" Type="http://schemas.openxmlformats.org/officeDocument/2006/relationships/image" Target="../media/image30.jpeg"/><Relationship Id="rId10" Type="http://schemas.openxmlformats.org/officeDocument/2006/relationships/diagramQuickStyle" Target="../diagrams/quickStyle6.xml"/><Relationship Id="rId19" Type="http://schemas.openxmlformats.org/officeDocument/2006/relationships/image" Target="../media/image34.jpeg"/><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5.png"/><Relationship Id="rId7" Type="http://schemas.openxmlformats.org/officeDocument/2006/relationships/diagramQuickStyle" Target="../diagrams/quickStyle7.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10.jpeg"/><Relationship Id="rId9" Type="http://schemas.microsoft.com/office/2007/relationships/diagramDrawing" Target="../diagrams/drawing7.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5.png"/><Relationship Id="rId7" Type="http://schemas.openxmlformats.org/officeDocument/2006/relationships/diagramQuickStyle" Target="../diagrams/quickStyle8.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10.jpeg"/><Relationship Id="rId9" Type="http://schemas.microsoft.com/office/2007/relationships/diagramDrawing" Target="../diagrams/drawing8.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6.jpeg"/><Relationship Id="rId4" Type="http://schemas.openxmlformats.org/officeDocument/2006/relationships/diagramLayout" Target="../diagrams/layout1.xml"/><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3.png"/><Relationship Id="rId4" Type="http://schemas.openxmlformats.org/officeDocument/2006/relationships/diagramLayout" Target="../diagrams/layout2.xml"/><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rot="-8100000">
            <a:off x="-3637823" y="1822865"/>
            <a:ext cx="22404652" cy="10690822"/>
            <a:chOff x="0" y="0"/>
            <a:chExt cx="35276568" cy="16832911"/>
          </a:xfrm>
        </p:grpSpPr>
        <p:sp>
          <p:nvSpPr>
            <p:cNvPr id="3" name="Freeform 3"/>
            <p:cNvSpPr/>
            <p:nvPr/>
          </p:nvSpPr>
          <p:spPr>
            <a:xfrm>
              <a:off x="0" y="0"/>
              <a:ext cx="35276569" cy="16832911"/>
            </a:xfrm>
            <a:custGeom>
              <a:avLst/>
              <a:gdLst/>
              <a:ahLst/>
              <a:cxnLst/>
              <a:rect l="l" t="t" r="r" b="b"/>
              <a:pathLst>
                <a:path w="35276569" h="16832911">
                  <a:moveTo>
                    <a:pt x="0" y="0"/>
                  </a:moveTo>
                  <a:lnTo>
                    <a:pt x="35276569" y="0"/>
                  </a:lnTo>
                  <a:lnTo>
                    <a:pt x="35276569" y="16832911"/>
                  </a:lnTo>
                  <a:lnTo>
                    <a:pt x="0" y="16832911"/>
                  </a:lnTo>
                  <a:close/>
                </a:path>
              </a:pathLst>
            </a:custGeom>
            <a:solidFill>
              <a:srgbClr val="F1EFE1"/>
            </a:solidFill>
          </p:spPr>
        </p:sp>
      </p:grpSp>
      <p:grpSp>
        <p:nvGrpSpPr>
          <p:cNvPr id="4" name="Group 4"/>
          <p:cNvGrpSpPr/>
          <p:nvPr/>
        </p:nvGrpSpPr>
        <p:grpSpPr>
          <a:xfrm>
            <a:off x="0" y="4929213"/>
            <a:ext cx="18288000" cy="2171700"/>
            <a:chOff x="0" y="0"/>
            <a:chExt cx="6186311" cy="734624"/>
          </a:xfrm>
        </p:grpSpPr>
        <p:sp>
          <p:nvSpPr>
            <p:cNvPr id="5" name="Freeform 5"/>
            <p:cNvSpPr/>
            <p:nvPr/>
          </p:nvSpPr>
          <p:spPr>
            <a:xfrm>
              <a:off x="0" y="0"/>
              <a:ext cx="6186311" cy="734624"/>
            </a:xfrm>
            <a:custGeom>
              <a:avLst/>
              <a:gdLst/>
              <a:ahLst/>
              <a:cxnLst/>
              <a:rect l="l" t="t" r="r" b="b"/>
              <a:pathLst>
                <a:path w="6186311" h="734624">
                  <a:moveTo>
                    <a:pt x="0" y="0"/>
                  </a:moveTo>
                  <a:lnTo>
                    <a:pt x="6186311" y="0"/>
                  </a:lnTo>
                  <a:lnTo>
                    <a:pt x="6186311" y="734624"/>
                  </a:lnTo>
                  <a:lnTo>
                    <a:pt x="0" y="734624"/>
                  </a:lnTo>
                  <a:close/>
                </a:path>
              </a:pathLst>
            </a:custGeom>
            <a:solidFill>
              <a:srgbClr val="E4CFBB"/>
            </a:solidFill>
          </p:spPr>
        </p:sp>
      </p:grpSp>
      <p:pic>
        <p:nvPicPr>
          <p:cNvPr id="6" name="Picture 6"/>
          <p:cNvPicPr>
            <a:picLocks noChangeAspect="1"/>
          </p:cNvPicPr>
          <p:nvPr/>
        </p:nvPicPr>
        <p:blipFill>
          <a:blip r:embed="rId2"/>
          <a:srcRect l="12429" t="7910" r="18643" b="11319"/>
          <a:stretch>
            <a:fillRect/>
          </a:stretch>
        </p:blipFill>
        <p:spPr>
          <a:xfrm>
            <a:off x="6006165" y="377361"/>
            <a:ext cx="1886356" cy="1927492"/>
          </a:xfrm>
          <a:prstGeom prst="rect">
            <a:avLst/>
          </a:prstGeom>
        </p:spPr>
      </p:pic>
      <p:pic>
        <p:nvPicPr>
          <p:cNvPr id="7" name="Picture 7"/>
          <p:cNvPicPr>
            <a:picLocks noChangeAspect="1"/>
          </p:cNvPicPr>
          <p:nvPr/>
        </p:nvPicPr>
        <p:blipFill>
          <a:blip r:embed="rId3"/>
          <a:srcRect/>
          <a:stretch>
            <a:fillRect/>
          </a:stretch>
        </p:blipFill>
        <p:spPr>
          <a:xfrm>
            <a:off x="297430" y="680928"/>
            <a:ext cx="5417166" cy="1320357"/>
          </a:xfrm>
          <a:prstGeom prst="rect">
            <a:avLst/>
          </a:prstGeom>
        </p:spPr>
      </p:pic>
      <p:sp>
        <p:nvSpPr>
          <p:cNvPr id="8" name="TextBox 8"/>
          <p:cNvSpPr txBox="1"/>
          <p:nvPr/>
        </p:nvSpPr>
        <p:spPr>
          <a:xfrm>
            <a:off x="322120" y="5248300"/>
            <a:ext cx="13254446" cy="1615827"/>
          </a:xfrm>
          <a:prstGeom prst="rect">
            <a:avLst/>
          </a:prstGeom>
        </p:spPr>
        <p:txBody>
          <a:bodyPr lIns="0" tIns="0" rIns="0" bIns="0" rtlCol="0" anchor="t">
            <a:spAutoFit/>
          </a:bodyPr>
          <a:lstStyle/>
          <a:p>
            <a:pPr algn="ctr">
              <a:lnSpc>
                <a:spcPts val="4199"/>
              </a:lnSpc>
            </a:pPr>
            <a:r>
              <a:rPr lang="es-EC" sz="3999" dirty="0">
                <a:solidFill>
                  <a:srgbClr val="192954"/>
                </a:solidFill>
                <a:latin typeface="Kollektif Bold"/>
              </a:rPr>
              <a:t>Tema: “Evaluación de dosis y frecuencias de agroquímicos en cacao para mantener la sanidad de las mazorcas en la época seca</a:t>
            </a:r>
            <a:r>
              <a:rPr lang="es-EC" sz="3999" dirty="0">
                <a:solidFill>
                  <a:srgbClr val="192954"/>
                </a:solidFill>
                <a:latin typeface="Arimo Bold"/>
              </a:rPr>
              <a:t>”</a:t>
            </a:r>
          </a:p>
        </p:txBody>
      </p:sp>
      <p:sp>
        <p:nvSpPr>
          <p:cNvPr id="9" name="TextBox 9"/>
          <p:cNvSpPr txBox="1"/>
          <p:nvPr/>
        </p:nvSpPr>
        <p:spPr>
          <a:xfrm>
            <a:off x="4515353" y="7426566"/>
            <a:ext cx="6715351" cy="666115"/>
          </a:xfrm>
          <a:prstGeom prst="rect">
            <a:avLst/>
          </a:prstGeom>
        </p:spPr>
        <p:txBody>
          <a:bodyPr lIns="0" tIns="0" rIns="0" bIns="0" rtlCol="0" anchor="t">
            <a:spAutoFit/>
          </a:bodyPr>
          <a:lstStyle/>
          <a:p>
            <a:pPr>
              <a:lnSpc>
                <a:spcPts val="2659"/>
              </a:lnSpc>
            </a:pPr>
            <a:r>
              <a:rPr lang="en-US" sz="1899" spc="37">
                <a:solidFill>
                  <a:srgbClr val="192954"/>
                </a:solidFill>
                <a:latin typeface="Kollektif Bold"/>
              </a:rPr>
              <a:t>AUTORES:</a:t>
            </a:r>
            <a:r>
              <a:rPr lang="en-US" sz="1899" spc="37">
                <a:solidFill>
                  <a:srgbClr val="192954"/>
                </a:solidFill>
                <a:latin typeface="Kollektif"/>
              </a:rPr>
              <a:t> AGUILAR RODRÍGUEZ OMAR DAVID</a:t>
            </a:r>
          </a:p>
          <a:p>
            <a:pPr>
              <a:lnSpc>
                <a:spcPts val="2659"/>
              </a:lnSpc>
            </a:pPr>
            <a:r>
              <a:rPr lang="en-US" sz="1899" spc="37">
                <a:solidFill>
                  <a:srgbClr val="192954"/>
                </a:solidFill>
                <a:latin typeface="Kollektif"/>
              </a:rPr>
              <a:t>                   FARFÁN TUÁREZ YARITZA MICHELLE</a:t>
            </a:r>
          </a:p>
        </p:txBody>
      </p:sp>
      <p:sp>
        <p:nvSpPr>
          <p:cNvPr id="10" name="TextBox 10"/>
          <p:cNvSpPr txBox="1"/>
          <p:nvPr/>
        </p:nvSpPr>
        <p:spPr>
          <a:xfrm>
            <a:off x="4617033" y="8576936"/>
            <a:ext cx="6511991" cy="332740"/>
          </a:xfrm>
          <a:prstGeom prst="rect">
            <a:avLst/>
          </a:prstGeom>
        </p:spPr>
        <p:txBody>
          <a:bodyPr lIns="0" tIns="0" rIns="0" bIns="0" rtlCol="0" anchor="t">
            <a:spAutoFit/>
          </a:bodyPr>
          <a:lstStyle/>
          <a:p>
            <a:pPr>
              <a:lnSpc>
                <a:spcPts val="2659"/>
              </a:lnSpc>
            </a:pPr>
            <a:r>
              <a:rPr lang="en-US" sz="1899" spc="37">
                <a:solidFill>
                  <a:srgbClr val="192954"/>
                </a:solidFill>
                <a:latin typeface="Kollektif Bold"/>
              </a:rPr>
              <a:t>DIRECTOR:</a:t>
            </a:r>
            <a:r>
              <a:rPr lang="en-US" sz="1899" spc="37">
                <a:solidFill>
                  <a:srgbClr val="192954"/>
                </a:solidFill>
                <a:latin typeface="Kollektif"/>
              </a:rPr>
              <a:t> ING. VACA PAZMIÑO, EDUARDO PATRICIO</a:t>
            </a:r>
          </a:p>
        </p:txBody>
      </p:sp>
      <p:sp>
        <p:nvSpPr>
          <p:cNvPr id="11" name="TextBox 11"/>
          <p:cNvSpPr txBox="1"/>
          <p:nvPr/>
        </p:nvSpPr>
        <p:spPr>
          <a:xfrm>
            <a:off x="2240627" y="2860612"/>
            <a:ext cx="9417432" cy="1758950"/>
          </a:xfrm>
          <a:prstGeom prst="rect">
            <a:avLst/>
          </a:prstGeom>
        </p:spPr>
        <p:txBody>
          <a:bodyPr lIns="0" tIns="0" rIns="0" bIns="0" rtlCol="0" anchor="t">
            <a:spAutoFit/>
          </a:bodyPr>
          <a:lstStyle/>
          <a:p>
            <a:pPr algn="ctr">
              <a:lnSpc>
                <a:spcPts val="2800"/>
              </a:lnSpc>
            </a:pPr>
            <a:r>
              <a:rPr lang="en-US" sz="2000" spc="40">
                <a:solidFill>
                  <a:srgbClr val="192954"/>
                </a:solidFill>
                <a:latin typeface="Kollektif Bold"/>
              </a:rPr>
              <a:t>DEPARTAMENTO DE CIENCIAS DE LA VIDA Y AGRICULTURA</a:t>
            </a:r>
          </a:p>
          <a:p>
            <a:pPr algn="ctr">
              <a:lnSpc>
                <a:spcPts val="2800"/>
              </a:lnSpc>
            </a:pPr>
            <a:r>
              <a:rPr lang="en-US" sz="2000" spc="40">
                <a:solidFill>
                  <a:srgbClr val="192954"/>
                </a:solidFill>
                <a:latin typeface="Kollektif Bold"/>
              </a:rPr>
              <a:t>CARRERA DE INGENIERÍA AGROPECUARIA</a:t>
            </a:r>
          </a:p>
          <a:p>
            <a:pPr algn="ctr">
              <a:lnSpc>
                <a:spcPts val="2800"/>
              </a:lnSpc>
            </a:pPr>
            <a:r>
              <a:rPr lang="en-US" sz="2000" spc="40">
                <a:solidFill>
                  <a:srgbClr val="192954"/>
                </a:solidFill>
                <a:latin typeface="Kollektif Bold"/>
              </a:rPr>
              <a:t> </a:t>
            </a:r>
          </a:p>
          <a:p>
            <a:pPr algn="ctr">
              <a:lnSpc>
                <a:spcPts val="2800"/>
              </a:lnSpc>
            </a:pPr>
            <a:r>
              <a:rPr lang="en-US" sz="2000" spc="40">
                <a:solidFill>
                  <a:srgbClr val="192954"/>
                </a:solidFill>
                <a:latin typeface="Kollektif Bold"/>
              </a:rPr>
              <a:t>TRABAJO DE TITULACIÓN PREVIO A LA OBTENCIÓN DEL TÍTULO DE INGENIERÍA AGROPECUARIA </a:t>
            </a:r>
          </a:p>
        </p:txBody>
      </p:sp>
      <p:grpSp>
        <p:nvGrpSpPr>
          <p:cNvPr id="12" name="Group 12"/>
          <p:cNvGrpSpPr>
            <a:grpSpLocks noChangeAspect="1"/>
          </p:cNvGrpSpPr>
          <p:nvPr/>
        </p:nvGrpSpPr>
        <p:grpSpPr>
          <a:xfrm rot="-897792">
            <a:off x="9147644" y="-1920685"/>
            <a:ext cx="13438798" cy="11637999"/>
            <a:chOff x="0" y="0"/>
            <a:chExt cx="6350000" cy="5499100"/>
          </a:xfrm>
        </p:grpSpPr>
        <p:sp>
          <p:nvSpPr>
            <p:cNvPr id="13" name="Freeform 13"/>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4" cstate="email">
                <a:extLst>
                  <a:ext uri="{28A0092B-C50C-407E-A947-70E740481C1C}">
                    <a14:useLocalDpi xmlns:a14="http://schemas.microsoft.com/office/drawing/2010/main"/>
                  </a:ext>
                </a:extLst>
              </a:blip>
              <a:stretch>
                <a:fillRect/>
              </a:stretch>
            </a:blipFill>
          </p:spPr>
        </p:sp>
      </p:grpSp>
      <p:grpSp>
        <p:nvGrpSpPr>
          <p:cNvPr id="14" name="Group 14"/>
          <p:cNvGrpSpPr>
            <a:grpSpLocks noChangeAspect="1"/>
          </p:cNvGrpSpPr>
          <p:nvPr/>
        </p:nvGrpSpPr>
        <p:grpSpPr>
          <a:xfrm rot="702775">
            <a:off x="12430396" y="3234588"/>
            <a:ext cx="10045734" cy="8639331"/>
            <a:chOff x="0" y="0"/>
            <a:chExt cx="6350000" cy="5461000"/>
          </a:xfrm>
        </p:grpSpPr>
        <p:sp>
          <p:nvSpPr>
            <p:cNvPr id="15" name="Freeform 15"/>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5"/>
              <a:stretch>
                <a:fillRect l="-10093" r="-10093"/>
              </a:stretch>
            </a:blipFill>
          </p:spPr>
        </p:sp>
      </p:grpSp>
      <p:sp>
        <p:nvSpPr>
          <p:cNvPr id="16" name="TextBox 16"/>
          <p:cNvSpPr txBox="1"/>
          <p:nvPr/>
        </p:nvSpPr>
        <p:spPr>
          <a:xfrm>
            <a:off x="6638226" y="9350623"/>
            <a:ext cx="2508591" cy="666115"/>
          </a:xfrm>
          <a:prstGeom prst="rect">
            <a:avLst/>
          </a:prstGeom>
        </p:spPr>
        <p:txBody>
          <a:bodyPr lIns="0" tIns="0" rIns="0" bIns="0" rtlCol="0" anchor="t">
            <a:spAutoFit/>
          </a:bodyPr>
          <a:lstStyle/>
          <a:p>
            <a:pPr algn="ctr">
              <a:lnSpc>
                <a:spcPts val="2659"/>
              </a:lnSpc>
            </a:pPr>
            <a:r>
              <a:rPr lang="en-US" sz="1899" spc="37">
                <a:solidFill>
                  <a:srgbClr val="192954"/>
                </a:solidFill>
                <a:latin typeface="Kollektif"/>
              </a:rPr>
              <a:t>SANTO DOMINGO</a:t>
            </a:r>
          </a:p>
          <a:p>
            <a:pPr algn="ctr">
              <a:lnSpc>
                <a:spcPts val="2659"/>
              </a:lnSpc>
            </a:pPr>
            <a:r>
              <a:rPr lang="en-US" sz="1899" spc="37">
                <a:solidFill>
                  <a:srgbClr val="192954"/>
                </a:solidFill>
                <a:latin typeface="Kollektif"/>
              </a:rPr>
              <a:t>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9" name="CuadroTexto 8"/>
          <p:cNvSpPr txBox="1"/>
          <p:nvPr/>
        </p:nvSpPr>
        <p:spPr>
          <a:xfrm>
            <a:off x="228600" y="191184"/>
            <a:ext cx="3352799" cy="646331"/>
          </a:xfrm>
          <a:prstGeom prst="rect">
            <a:avLst/>
          </a:prstGeom>
          <a:noFill/>
        </p:spPr>
        <p:txBody>
          <a:bodyPr wrap="square" rtlCol="0">
            <a:spAutoFit/>
          </a:bodyPr>
          <a:lstStyle/>
          <a:p>
            <a:r>
              <a:rPr lang="es-EC" sz="3600" b="1" dirty="0">
                <a:effectLst>
                  <a:outerShdw blurRad="38100" dist="38100" dir="2700000" algn="tl">
                    <a:srgbClr val="000000">
                      <a:alpha val="43137"/>
                    </a:srgbClr>
                  </a:outerShdw>
                </a:effectLst>
              </a:rPr>
              <a:t>METODOLOGÍA</a:t>
            </a:r>
          </a:p>
        </p:txBody>
      </p:sp>
      <p:sp>
        <p:nvSpPr>
          <p:cNvPr id="10" name="Rectángulo 9"/>
          <p:cNvSpPr/>
          <p:nvPr/>
        </p:nvSpPr>
        <p:spPr>
          <a:xfrm>
            <a:off x="3581399" y="0"/>
            <a:ext cx="14673403" cy="1028700"/>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8" name="Picture 8"/>
          <p:cNvPicPr>
            <a:picLocks noChangeAspect="1"/>
          </p:cNvPicPr>
          <p:nvPr/>
        </p:nvPicPr>
        <p:blipFill>
          <a:blip r:embed="rId2"/>
          <a:srcRect l="9752" t="27970" r="9939" b="31185"/>
          <a:stretch>
            <a:fillRect/>
          </a:stretch>
        </p:blipFill>
        <p:spPr>
          <a:xfrm>
            <a:off x="14368602" y="9134068"/>
            <a:ext cx="3886200" cy="1152932"/>
          </a:xfrm>
          <a:prstGeom prst="rect">
            <a:avLst/>
          </a:prstGeom>
        </p:spPr>
      </p:pic>
      <p:sp>
        <p:nvSpPr>
          <p:cNvPr id="12" name="Rectángulo 11"/>
          <p:cNvSpPr/>
          <p:nvPr/>
        </p:nvSpPr>
        <p:spPr>
          <a:xfrm>
            <a:off x="-33197" y="9134068"/>
            <a:ext cx="14424837" cy="1152932"/>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CuadroTexto 5"/>
          <p:cNvSpPr txBox="1"/>
          <p:nvPr/>
        </p:nvSpPr>
        <p:spPr>
          <a:xfrm>
            <a:off x="3962400" y="281465"/>
            <a:ext cx="7620000" cy="400110"/>
          </a:xfrm>
          <a:prstGeom prst="rect">
            <a:avLst/>
          </a:prstGeom>
          <a:noFill/>
          <a:ln cmpd="dbl">
            <a:solidFill>
              <a:srgbClr val="A76F37"/>
            </a:solidFill>
          </a:ln>
        </p:spPr>
        <p:txBody>
          <a:bodyPr wrap="square" rtlCol="0">
            <a:spAutoFit/>
          </a:bodyPr>
          <a:lstStyle/>
          <a:p>
            <a:endParaRPr lang="es-EC" sz="2000" dirty="0"/>
          </a:p>
        </p:txBody>
      </p:sp>
      <p:sp>
        <p:nvSpPr>
          <p:cNvPr id="4" name="AutoShape 2" descr="Human hands holding cocoa beans  cacao stock pictures, royalty-free photos &amp; images"/>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graphicFrame>
        <p:nvGraphicFramePr>
          <p:cNvPr id="11" name="Diagrama 10">
            <a:extLst>
              <a:ext uri="{FF2B5EF4-FFF2-40B4-BE49-F238E27FC236}">
                <a16:creationId xmlns:a16="http://schemas.microsoft.com/office/drawing/2014/main" id="{EFF39F0F-DCEC-43B1-B9DC-B9E65D47B8AA}"/>
              </a:ext>
            </a:extLst>
          </p:cNvPr>
          <p:cNvGraphicFramePr/>
          <p:nvPr/>
        </p:nvGraphicFramePr>
        <p:xfrm>
          <a:off x="1444581" y="1108504"/>
          <a:ext cx="6823656" cy="8128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Imagen 12">
            <a:extLst>
              <a:ext uri="{FF2B5EF4-FFF2-40B4-BE49-F238E27FC236}">
                <a16:creationId xmlns:a16="http://schemas.microsoft.com/office/drawing/2014/main" id="{BE2FAB6E-5053-42A3-B7E5-37D5F336E05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24000" y="1219883"/>
            <a:ext cx="2776753" cy="3712159"/>
          </a:xfrm>
          <a:prstGeom prst="rect">
            <a:avLst/>
          </a:prstGeom>
        </p:spPr>
      </p:pic>
      <p:pic>
        <p:nvPicPr>
          <p:cNvPr id="14" name="Imagen 13">
            <a:extLst>
              <a:ext uri="{FF2B5EF4-FFF2-40B4-BE49-F238E27FC236}">
                <a16:creationId xmlns:a16="http://schemas.microsoft.com/office/drawing/2014/main" id="{7AD5B07A-B64E-4CAF-9749-AF85B0BF0E8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411470" y="3663300"/>
            <a:ext cx="3300695" cy="3821366"/>
          </a:xfrm>
          <a:prstGeom prst="rect">
            <a:avLst/>
          </a:prstGeom>
        </p:spPr>
      </p:pic>
      <p:pic>
        <p:nvPicPr>
          <p:cNvPr id="15" name="Imagen 14">
            <a:extLst>
              <a:ext uri="{FF2B5EF4-FFF2-40B4-BE49-F238E27FC236}">
                <a16:creationId xmlns:a16="http://schemas.microsoft.com/office/drawing/2014/main" id="{029D7D91-0984-4424-B5FC-444BEEFF17D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295401" y="5620992"/>
            <a:ext cx="3077336" cy="3540584"/>
          </a:xfrm>
          <a:prstGeom prst="rect">
            <a:avLst/>
          </a:prstGeom>
        </p:spPr>
      </p:pic>
      <p:graphicFrame>
        <p:nvGraphicFramePr>
          <p:cNvPr id="16" name="Diagrama 15">
            <a:extLst>
              <a:ext uri="{FF2B5EF4-FFF2-40B4-BE49-F238E27FC236}">
                <a16:creationId xmlns:a16="http://schemas.microsoft.com/office/drawing/2014/main" id="{635744BF-18DD-4A27-90A0-9316BCB265B1}"/>
              </a:ext>
            </a:extLst>
          </p:cNvPr>
          <p:cNvGraphicFramePr/>
          <p:nvPr>
            <p:extLst>
              <p:ext uri="{D42A27DB-BD31-4B8C-83A1-F6EECF244321}">
                <p14:modId xmlns:p14="http://schemas.microsoft.com/office/powerpoint/2010/main" val="2092929157"/>
              </p:ext>
            </p:extLst>
          </p:nvPr>
        </p:nvGraphicFramePr>
        <p:xfrm>
          <a:off x="9333276" y="1096565"/>
          <a:ext cx="6823656" cy="812800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17" name="Imagen 16">
            <a:extLst>
              <a:ext uri="{FF2B5EF4-FFF2-40B4-BE49-F238E27FC236}">
                <a16:creationId xmlns:a16="http://schemas.microsoft.com/office/drawing/2014/main" id="{C605E7FD-6BA1-4FF4-959C-C41CFF7A7B9D}"/>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9144000" y="1069832"/>
            <a:ext cx="3064484" cy="3152066"/>
          </a:xfrm>
          <a:prstGeom prst="rect">
            <a:avLst/>
          </a:prstGeom>
        </p:spPr>
      </p:pic>
      <p:pic>
        <p:nvPicPr>
          <p:cNvPr id="18" name="Imagen 17">
            <a:extLst>
              <a:ext uri="{FF2B5EF4-FFF2-40B4-BE49-F238E27FC236}">
                <a16:creationId xmlns:a16="http://schemas.microsoft.com/office/drawing/2014/main" id="{CDA35267-F237-4CE4-A036-CD1D6019D340}"/>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3202197" y="2693136"/>
            <a:ext cx="3104603" cy="4139470"/>
          </a:xfrm>
          <a:prstGeom prst="rect">
            <a:avLst/>
          </a:prstGeom>
        </p:spPr>
      </p:pic>
      <p:pic>
        <p:nvPicPr>
          <p:cNvPr id="19" name="Imagen 18">
            <a:extLst>
              <a:ext uri="{FF2B5EF4-FFF2-40B4-BE49-F238E27FC236}">
                <a16:creationId xmlns:a16="http://schemas.microsoft.com/office/drawing/2014/main" id="{999A982F-D8F6-4C21-A3D6-DD06B1B23463}"/>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9144000" y="5707922"/>
            <a:ext cx="3030104" cy="3441876"/>
          </a:xfrm>
          <a:prstGeom prst="rect">
            <a:avLst/>
          </a:prstGeom>
        </p:spPr>
      </p:pic>
      <p:sp>
        <p:nvSpPr>
          <p:cNvPr id="20" name="CuadroTexto 3">
            <a:extLst>
              <a:ext uri="{FF2B5EF4-FFF2-40B4-BE49-F238E27FC236}">
                <a16:creationId xmlns:a16="http://schemas.microsoft.com/office/drawing/2014/main" id="{B6253ADA-E6E8-485C-B93F-64ADF45F57B9}"/>
              </a:ext>
            </a:extLst>
          </p:cNvPr>
          <p:cNvSpPr txBox="1"/>
          <p:nvPr/>
        </p:nvSpPr>
        <p:spPr>
          <a:xfrm>
            <a:off x="3804118" y="129629"/>
            <a:ext cx="10676321" cy="707886"/>
          </a:xfrm>
          <a:prstGeom prst="rect">
            <a:avLst/>
          </a:prstGeom>
          <a:solidFill>
            <a:schemeClr val="accent3">
              <a:lumMod val="75000"/>
            </a:schemeClr>
          </a:solidFill>
          <a:effectLst>
            <a:softEdge rad="63500"/>
          </a:effectLst>
        </p:spPr>
        <p:txBody>
          <a:bodyPr wrap="none" rtlCol="0">
            <a:spAutoFit/>
          </a:bodyPr>
          <a:lstStyle>
            <a:defPPr>
              <a:defRPr lang="es-EC"/>
            </a:defPPr>
            <a:lvl1pPr>
              <a:defRPr sz="2400" b="1">
                <a:solidFill>
                  <a:schemeClr val="bg1"/>
                </a:solidFill>
                <a:latin typeface="Times New Roman" pitchFamily="18" charset="0"/>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4000" dirty="0">
                <a:latin typeface="+mn-lt"/>
              </a:rPr>
              <a:t>Métodos específicos de manejo del experimento </a:t>
            </a:r>
          </a:p>
        </p:txBody>
      </p:sp>
    </p:spTree>
    <p:extLst>
      <p:ext uri="{BB962C8B-B14F-4D97-AF65-F5344CB8AC3E}">
        <p14:creationId xmlns:p14="http://schemas.microsoft.com/office/powerpoint/2010/main" val="3896173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9" name="CuadroTexto 8"/>
          <p:cNvSpPr txBox="1"/>
          <p:nvPr/>
        </p:nvSpPr>
        <p:spPr>
          <a:xfrm>
            <a:off x="228600" y="191184"/>
            <a:ext cx="3352799" cy="646331"/>
          </a:xfrm>
          <a:prstGeom prst="rect">
            <a:avLst/>
          </a:prstGeom>
          <a:noFill/>
        </p:spPr>
        <p:txBody>
          <a:bodyPr wrap="square" rtlCol="0">
            <a:spAutoFit/>
          </a:bodyPr>
          <a:lstStyle/>
          <a:p>
            <a:r>
              <a:rPr lang="es-EC" sz="3600" b="1" dirty="0">
                <a:effectLst>
                  <a:outerShdw blurRad="38100" dist="38100" dir="2700000" algn="tl">
                    <a:srgbClr val="000000">
                      <a:alpha val="43137"/>
                    </a:srgbClr>
                  </a:outerShdw>
                </a:effectLst>
              </a:rPr>
              <a:t>METODOLOGÍA</a:t>
            </a:r>
          </a:p>
        </p:txBody>
      </p:sp>
      <p:sp>
        <p:nvSpPr>
          <p:cNvPr id="10" name="Rectángulo 9"/>
          <p:cNvSpPr/>
          <p:nvPr/>
        </p:nvSpPr>
        <p:spPr>
          <a:xfrm>
            <a:off x="3581399" y="0"/>
            <a:ext cx="14673403" cy="1028700"/>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8" name="Picture 8"/>
          <p:cNvPicPr>
            <a:picLocks noChangeAspect="1"/>
          </p:cNvPicPr>
          <p:nvPr/>
        </p:nvPicPr>
        <p:blipFill>
          <a:blip r:embed="rId2"/>
          <a:srcRect l="9752" t="27970" r="9939" b="31185"/>
          <a:stretch>
            <a:fillRect/>
          </a:stretch>
        </p:blipFill>
        <p:spPr>
          <a:xfrm>
            <a:off x="14368602" y="9134068"/>
            <a:ext cx="3886200" cy="1152932"/>
          </a:xfrm>
          <a:prstGeom prst="rect">
            <a:avLst/>
          </a:prstGeom>
        </p:spPr>
      </p:pic>
      <p:sp>
        <p:nvSpPr>
          <p:cNvPr id="12" name="Rectángulo 11"/>
          <p:cNvSpPr/>
          <p:nvPr/>
        </p:nvSpPr>
        <p:spPr>
          <a:xfrm>
            <a:off x="-33197" y="9134068"/>
            <a:ext cx="14424837" cy="1152932"/>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AutoShape 2" descr="Human hands holding cocoa beans  cacao stock pictures, royalty-free photos &amp; images"/>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graphicFrame>
        <p:nvGraphicFramePr>
          <p:cNvPr id="20" name="Diagrama 19">
            <a:extLst>
              <a:ext uri="{FF2B5EF4-FFF2-40B4-BE49-F238E27FC236}">
                <a16:creationId xmlns:a16="http://schemas.microsoft.com/office/drawing/2014/main" id="{3CC1D9BF-EA98-408F-8001-A6BA5418B8BD}"/>
              </a:ext>
            </a:extLst>
          </p:cNvPr>
          <p:cNvGraphicFramePr/>
          <p:nvPr/>
        </p:nvGraphicFramePr>
        <p:xfrm>
          <a:off x="1444581" y="1108504"/>
          <a:ext cx="6823656" cy="8128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1" name="Diagrama 20">
            <a:extLst>
              <a:ext uri="{FF2B5EF4-FFF2-40B4-BE49-F238E27FC236}">
                <a16:creationId xmlns:a16="http://schemas.microsoft.com/office/drawing/2014/main" id="{3C19050C-EBB2-48F4-9677-3534D0F3DF10}"/>
              </a:ext>
            </a:extLst>
          </p:cNvPr>
          <p:cNvGraphicFramePr/>
          <p:nvPr>
            <p:extLst>
              <p:ext uri="{D42A27DB-BD31-4B8C-83A1-F6EECF244321}">
                <p14:modId xmlns:p14="http://schemas.microsoft.com/office/powerpoint/2010/main" val="2775492267"/>
              </p:ext>
            </p:extLst>
          </p:nvPr>
        </p:nvGraphicFramePr>
        <p:xfrm>
          <a:off x="9333276" y="1096565"/>
          <a:ext cx="6823656" cy="812800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2" name="Imagen 21">
            <a:extLst>
              <a:ext uri="{FF2B5EF4-FFF2-40B4-BE49-F238E27FC236}">
                <a16:creationId xmlns:a16="http://schemas.microsoft.com/office/drawing/2014/main" id="{7D8EBBDB-8DA5-41AF-B363-F6082D63806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16049" y="1117891"/>
            <a:ext cx="2130572" cy="2840762"/>
          </a:xfrm>
          <a:prstGeom prst="rect">
            <a:avLst/>
          </a:prstGeom>
        </p:spPr>
      </p:pic>
      <p:pic>
        <p:nvPicPr>
          <p:cNvPr id="23" name="Imagen 22">
            <a:extLst>
              <a:ext uri="{FF2B5EF4-FFF2-40B4-BE49-F238E27FC236}">
                <a16:creationId xmlns:a16="http://schemas.microsoft.com/office/drawing/2014/main" id="{C4FA7900-D56D-4178-B321-37F309A5BCF2}"/>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25373"/>
          <a:stretch/>
        </p:blipFill>
        <p:spPr>
          <a:xfrm>
            <a:off x="5396047" y="3586582"/>
            <a:ext cx="3001181" cy="2986250"/>
          </a:xfrm>
          <a:prstGeom prst="rect">
            <a:avLst/>
          </a:prstGeom>
        </p:spPr>
      </p:pic>
      <p:pic>
        <p:nvPicPr>
          <p:cNvPr id="24" name="Imagen 23">
            <a:extLst>
              <a:ext uri="{FF2B5EF4-FFF2-40B4-BE49-F238E27FC236}">
                <a16:creationId xmlns:a16="http://schemas.microsoft.com/office/drawing/2014/main" id="{AE709458-C70D-4C7F-9CB9-B36D7CD25EF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15935"/>
          <a:stretch/>
        </p:blipFill>
        <p:spPr>
          <a:xfrm>
            <a:off x="1198880" y="5628646"/>
            <a:ext cx="3127421" cy="3505422"/>
          </a:xfrm>
          <a:prstGeom prst="rect">
            <a:avLst/>
          </a:prstGeom>
        </p:spPr>
      </p:pic>
      <p:pic>
        <p:nvPicPr>
          <p:cNvPr id="25" name="Imagen 24">
            <a:extLst>
              <a:ext uri="{FF2B5EF4-FFF2-40B4-BE49-F238E27FC236}">
                <a16:creationId xmlns:a16="http://schemas.microsoft.com/office/drawing/2014/main" id="{3A23AB60-30FE-4F15-96F9-137A7CAEA94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46653" y="1622738"/>
            <a:ext cx="2727035" cy="3636047"/>
          </a:xfrm>
          <a:prstGeom prst="rect">
            <a:avLst/>
          </a:prstGeom>
        </p:spPr>
      </p:pic>
      <p:pic>
        <p:nvPicPr>
          <p:cNvPr id="26" name="Imagen 25">
            <a:extLst>
              <a:ext uri="{FF2B5EF4-FFF2-40B4-BE49-F238E27FC236}">
                <a16:creationId xmlns:a16="http://schemas.microsoft.com/office/drawing/2014/main" id="{99846467-F88F-420C-B60D-25574425813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368583" y="5258784"/>
            <a:ext cx="1890782" cy="3361386"/>
          </a:xfrm>
          <a:prstGeom prst="rect">
            <a:avLst/>
          </a:prstGeom>
        </p:spPr>
      </p:pic>
      <p:pic>
        <p:nvPicPr>
          <p:cNvPr id="27" name="Imagen 26">
            <a:extLst>
              <a:ext uri="{FF2B5EF4-FFF2-40B4-BE49-F238E27FC236}">
                <a16:creationId xmlns:a16="http://schemas.microsoft.com/office/drawing/2014/main" id="{AD3899A1-92AF-42D9-9DB7-480E4528D3E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5246349" y="5258784"/>
            <a:ext cx="1765079" cy="2353437"/>
          </a:xfrm>
          <a:prstGeom prst="rect">
            <a:avLst/>
          </a:prstGeom>
        </p:spPr>
      </p:pic>
      <p:pic>
        <p:nvPicPr>
          <p:cNvPr id="28" name="Imagen 27">
            <a:extLst>
              <a:ext uri="{FF2B5EF4-FFF2-40B4-BE49-F238E27FC236}">
                <a16:creationId xmlns:a16="http://schemas.microsoft.com/office/drawing/2014/main" id="{08336252-C142-4E61-BCDC-B6737530AEC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259364" y="7306122"/>
            <a:ext cx="1752063" cy="1314048"/>
          </a:xfrm>
          <a:prstGeom prst="rect">
            <a:avLst/>
          </a:prstGeom>
        </p:spPr>
      </p:pic>
      <p:sp>
        <p:nvSpPr>
          <p:cNvPr id="30" name="CuadroTexto 3">
            <a:extLst>
              <a:ext uri="{FF2B5EF4-FFF2-40B4-BE49-F238E27FC236}">
                <a16:creationId xmlns:a16="http://schemas.microsoft.com/office/drawing/2014/main" id="{6AD207B0-F382-4B74-A48C-2D4325B2A6CE}"/>
              </a:ext>
            </a:extLst>
          </p:cNvPr>
          <p:cNvSpPr txBox="1"/>
          <p:nvPr/>
        </p:nvSpPr>
        <p:spPr>
          <a:xfrm>
            <a:off x="3804118" y="129629"/>
            <a:ext cx="10676321" cy="707886"/>
          </a:xfrm>
          <a:prstGeom prst="rect">
            <a:avLst/>
          </a:prstGeom>
          <a:solidFill>
            <a:schemeClr val="accent3">
              <a:lumMod val="75000"/>
            </a:schemeClr>
          </a:solidFill>
          <a:effectLst>
            <a:softEdge rad="63500"/>
          </a:effectLst>
        </p:spPr>
        <p:txBody>
          <a:bodyPr wrap="none" rtlCol="0">
            <a:spAutoFit/>
          </a:bodyPr>
          <a:lstStyle>
            <a:defPPr>
              <a:defRPr lang="es-EC"/>
            </a:defPPr>
            <a:lvl1pPr>
              <a:defRPr sz="2400" b="1">
                <a:solidFill>
                  <a:schemeClr val="bg1"/>
                </a:solidFill>
                <a:latin typeface="Times New Roman" pitchFamily="18" charset="0"/>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4000" dirty="0">
                <a:latin typeface="+mn-lt"/>
              </a:rPr>
              <a:t>Métodos específicos de manejo del experimento </a:t>
            </a:r>
          </a:p>
        </p:txBody>
      </p:sp>
    </p:spTree>
    <p:extLst>
      <p:ext uri="{BB962C8B-B14F-4D97-AF65-F5344CB8AC3E}">
        <p14:creationId xmlns:p14="http://schemas.microsoft.com/office/powerpoint/2010/main" val="2617799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10" name="Rectángulo 9"/>
          <p:cNvSpPr/>
          <p:nvPr/>
        </p:nvSpPr>
        <p:spPr>
          <a:xfrm>
            <a:off x="4724400" y="0"/>
            <a:ext cx="13530402" cy="1028700"/>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CuadroTexto 8"/>
          <p:cNvSpPr txBox="1"/>
          <p:nvPr/>
        </p:nvSpPr>
        <p:spPr>
          <a:xfrm>
            <a:off x="228600" y="191184"/>
            <a:ext cx="4495800" cy="646331"/>
          </a:xfrm>
          <a:prstGeom prst="rect">
            <a:avLst/>
          </a:prstGeom>
          <a:noFill/>
        </p:spPr>
        <p:txBody>
          <a:bodyPr wrap="square" rtlCol="0">
            <a:spAutoFit/>
          </a:bodyPr>
          <a:lstStyle/>
          <a:p>
            <a:r>
              <a:rPr lang="es-EC" sz="3600" b="1" dirty="0">
                <a:effectLst>
                  <a:outerShdw blurRad="38100" dist="38100" dir="2700000" algn="tl">
                    <a:srgbClr val="000000">
                      <a:alpha val="43137"/>
                    </a:srgbClr>
                  </a:outerShdw>
                </a:effectLst>
              </a:rPr>
              <a:t>Resultados y Discusión </a:t>
            </a:r>
          </a:p>
        </p:txBody>
      </p:sp>
      <p:pic>
        <p:nvPicPr>
          <p:cNvPr id="8" name="Picture 8"/>
          <p:cNvPicPr>
            <a:picLocks noChangeAspect="1"/>
          </p:cNvPicPr>
          <p:nvPr/>
        </p:nvPicPr>
        <p:blipFill>
          <a:blip r:embed="rId2"/>
          <a:srcRect l="9752" t="27970" r="9939" b="31185"/>
          <a:stretch>
            <a:fillRect/>
          </a:stretch>
        </p:blipFill>
        <p:spPr>
          <a:xfrm>
            <a:off x="14368602" y="9134068"/>
            <a:ext cx="3886200" cy="1152932"/>
          </a:xfrm>
          <a:prstGeom prst="rect">
            <a:avLst/>
          </a:prstGeom>
        </p:spPr>
      </p:pic>
      <p:sp>
        <p:nvSpPr>
          <p:cNvPr id="12" name="Rectángulo 11"/>
          <p:cNvSpPr/>
          <p:nvPr/>
        </p:nvSpPr>
        <p:spPr>
          <a:xfrm>
            <a:off x="-33197" y="9134068"/>
            <a:ext cx="14424837" cy="1152932"/>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AutoShape 2" descr="Human hands holding cocoa beans  cacao stock pictures, royalty-free photos &amp; images"/>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 name="Imagen 1">
            <a:extLst>
              <a:ext uri="{FF2B5EF4-FFF2-40B4-BE49-F238E27FC236}">
                <a16:creationId xmlns:a16="http://schemas.microsoft.com/office/drawing/2014/main" id="{B81988D8-9064-4F17-BFBE-0C3CAE79FA99}"/>
              </a:ext>
            </a:extLst>
          </p:cNvPr>
          <p:cNvPicPr>
            <a:picLocks noChangeAspect="1"/>
          </p:cNvPicPr>
          <p:nvPr/>
        </p:nvPicPr>
        <p:blipFill>
          <a:blip r:embed="rId3"/>
          <a:stretch>
            <a:fillRect/>
          </a:stretch>
        </p:blipFill>
        <p:spPr>
          <a:xfrm>
            <a:off x="9448800" y="3287426"/>
            <a:ext cx="8430491" cy="5138744"/>
          </a:xfrm>
          <a:prstGeom prst="rect">
            <a:avLst/>
          </a:prstGeom>
        </p:spPr>
      </p:pic>
      <p:sp>
        <p:nvSpPr>
          <p:cNvPr id="3" name="Rectángulo: esquinas redondeadas 2">
            <a:extLst>
              <a:ext uri="{FF2B5EF4-FFF2-40B4-BE49-F238E27FC236}">
                <a16:creationId xmlns:a16="http://schemas.microsoft.com/office/drawing/2014/main" id="{8B73F10A-3FA9-4E8A-8D96-1C0F7B173D55}"/>
              </a:ext>
            </a:extLst>
          </p:cNvPr>
          <p:cNvSpPr/>
          <p:nvPr/>
        </p:nvSpPr>
        <p:spPr>
          <a:xfrm>
            <a:off x="9469582" y="1929224"/>
            <a:ext cx="8430491" cy="10955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C" sz="1800" dirty="0">
                <a:effectLst/>
                <a:latin typeface="Arial" panose="020B0604020202020204" pitchFamily="34" charset="0"/>
                <a:ea typeface="Arial" panose="020B0604020202020204" pitchFamily="34" charset="0"/>
              </a:rPr>
              <a:t>Prueba de significancia mazorcas sanas quinta toma de datos mediante la aplicación de distintas dosis y frecuencias de agroquímicos en cacao para mantener la sanidad de las mazorcas en la época seca, Santo Domingo, 2021.</a:t>
            </a:r>
            <a:endParaRPr lang="es-EC" dirty="0"/>
          </a:p>
        </p:txBody>
      </p:sp>
      <p:pic>
        <p:nvPicPr>
          <p:cNvPr id="5" name="Imagen 4">
            <a:extLst>
              <a:ext uri="{FF2B5EF4-FFF2-40B4-BE49-F238E27FC236}">
                <a16:creationId xmlns:a16="http://schemas.microsoft.com/office/drawing/2014/main" id="{CDA1E490-7B5B-4E18-9A73-3EE65B747B7A}"/>
              </a:ext>
            </a:extLst>
          </p:cNvPr>
          <p:cNvPicPr>
            <a:picLocks noChangeAspect="1"/>
          </p:cNvPicPr>
          <p:nvPr/>
        </p:nvPicPr>
        <p:blipFill>
          <a:blip r:embed="rId4"/>
          <a:stretch>
            <a:fillRect/>
          </a:stretch>
        </p:blipFill>
        <p:spPr>
          <a:xfrm>
            <a:off x="387927" y="3290890"/>
            <a:ext cx="8430491" cy="5138744"/>
          </a:xfrm>
          <a:prstGeom prst="rect">
            <a:avLst/>
          </a:prstGeom>
        </p:spPr>
      </p:pic>
      <p:sp>
        <p:nvSpPr>
          <p:cNvPr id="11" name="Rectángulo: esquinas redondeadas 10">
            <a:extLst>
              <a:ext uri="{FF2B5EF4-FFF2-40B4-BE49-F238E27FC236}">
                <a16:creationId xmlns:a16="http://schemas.microsoft.com/office/drawing/2014/main" id="{C3188D17-6A1A-4858-98B2-2D3664222522}"/>
              </a:ext>
            </a:extLst>
          </p:cNvPr>
          <p:cNvSpPr/>
          <p:nvPr/>
        </p:nvSpPr>
        <p:spPr>
          <a:xfrm>
            <a:off x="387927" y="1929225"/>
            <a:ext cx="8430491" cy="10955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C" sz="1800" dirty="0">
                <a:effectLst/>
                <a:latin typeface="Arial" panose="020B0604020202020204" pitchFamily="34" charset="0"/>
                <a:ea typeface="Arial" panose="020B0604020202020204" pitchFamily="34" charset="0"/>
              </a:rPr>
              <a:t>Prueba de Significancia mazorcas sanas cuarta toma de datos mediante la aplicación de distintas dosis y frecuencias de agroquímicos en cacao para mantener la sanidad de las mazorcas en la época seca, Santo Domingo, 2021.</a:t>
            </a:r>
            <a:endParaRPr lang="es-EC" dirty="0"/>
          </a:p>
        </p:txBody>
      </p:sp>
      <p:sp>
        <p:nvSpPr>
          <p:cNvPr id="13" name="CuadroTexto 3">
            <a:extLst>
              <a:ext uri="{FF2B5EF4-FFF2-40B4-BE49-F238E27FC236}">
                <a16:creationId xmlns:a16="http://schemas.microsoft.com/office/drawing/2014/main" id="{C87B184D-5897-4F39-BB26-E3DC379FD0B9}"/>
              </a:ext>
            </a:extLst>
          </p:cNvPr>
          <p:cNvSpPr txBox="1"/>
          <p:nvPr/>
        </p:nvSpPr>
        <p:spPr>
          <a:xfrm>
            <a:off x="387927" y="1036521"/>
            <a:ext cx="3511089" cy="707886"/>
          </a:xfrm>
          <a:prstGeom prst="rect">
            <a:avLst/>
          </a:prstGeom>
          <a:solidFill>
            <a:srgbClr val="FFC000"/>
          </a:solidFill>
          <a:effectLst>
            <a:softEdge rad="63500"/>
          </a:effectLst>
        </p:spPr>
        <p:txBody>
          <a:bodyPr wrap="none" rtlCol="0">
            <a:spAutoFit/>
          </a:bodyPr>
          <a:lstStyle>
            <a:defPPr>
              <a:defRPr lang="es-EC"/>
            </a:defPPr>
            <a:lvl1pPr>
              <a:defRPr sz="2400" b="1">
                <a:solidFill>
                  <a:schemeClr val="bg1"/>
                </a:solidFill>
                <a:latin typeface="Times New Roman" pitchFamily="18" charset="0"/>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4000" dirty="0">
                <a:latin typeface="+mn-lt"/>
              </a:rPr>
              <a:t>Mazorcas sanas</a:t>
            </a:r>
          </a:p>
        </p:txBody>
      </p:sp>
    </p:spTree>
    <p:extLst>
      <p:ext uri="{BB962C8B-B14F-4D97-AF65-F5344CB8AC3E}">
        <p14:creationId xmlns:p14="http://schemas.microsoft.com/office/powerpoint/2010/main" val="1871387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10" name="Rectángulo 9"/>
          <p:cNvSpPr/>
          <p:nvPr/>
        </p:nvSpPr>
        <p:spPr>
          <a:xfrm>
            <a:off x="4724400" y="0"/>
            <a:ext cx="13530402" cy="1028700"/>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CuadroTexto 8"/>
          <p:cNvSpPr txBox="1"/>
          <p:nvPr/>
        </p:nvSpPr>
        <p:spPr>
          <a:xfrm>
            <a:off x="228600" y="191184"/>
            <a:ext cx="4495800" cy="646331"/>
          </a:xfrm>
          <a:prstGeom prst="rect">
            <a:avLst/>
          </a:prstGeom>
          <a:noFill/>
        </p:spPr>
        <p:txBody>
          <a:bodyPr wrap="square" rtlCol="0">
            <a:spAutoFit/>
          </a:bodyPr>
          <a:lstStyle/>
          <a:p>
            <a:r>
              <a:rPr lang="es-EC" sz="3600" b="1" dirty="0">
                <a:effectLst>
                  <a:outerShdw blurRad="38100" dist="38100" dir="2700000" algn="tl">
                    <a:srgbClr val="000000">
                      <a:alpha val="43137"/>
                    </a:srgbClr>
                  </a:outerShdw>
                </a:effectLst>
              </a:rPr>
              <a:t>Resultados y Discusión </a:t>
            </a:r>
          </a:p>
        </p:txBody>
      </p:sp>
      <p:pic>
        <p:nvPicPr>
          <p:cNvPr id="8" name="Picture 8"/>
          <p:cNvPicPr>
            <a:picLocks noChangeAspect="1"/>
          </p:cNvPicPr>
          <p:nvPr/>
        </p:nvPicPr>
        <p:blipFill>
          <a:blip r:embed="rId3"/>
          <a:srcRect l="9752" t="27970" r="9939" b="31185"/>
          <a:stretch>
            <a:fillRect/>
          </a:stretch>
        </p:blipFill>
        <p:spPr>
          <a:xfrm>
            <a:off x="14368602" y="9134068"/>
            <a:ext cx="3886200" cy="1152932"/>
          </a:xfrm>
          <a:prstGeom prst="rect">
            <a:avLst/>
          </a:prstGeom>
        </p:spPr>
      </p:pic>
      <p:sp>
        <p:nvSpPr>
          <p:cNvPr id="12" name="Rectángulo 11"/>
          <p:cNvSpPr/>
          <p:nvPr/>
        </p:nvSpPr>
        <p:spPr>
          <a:xfrm>
            <a:off x="-33197" y="9134068"/>
            <a:ext cx="14424837" cy="1152932"/>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AutoShape 2" descr="Human hands holding cocoa beans  cacao stock pictures, royalty-free photos &amp; images"/>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 name="Rectángulo: esquinas redondeadas 2">
            <a:extLst>
              <a:ext uri="{FF2B5EF4-FFF2-40B4-BE49-F238E27FC236}">
                <a16:creationId xmlns:a16="http://schemas.microsoft.com/office/drawing/2014/main" id="{8B73F10A-3FA9-4E8A-8D96-1C0F7B173D55}"/>
              </a:ext>
            </a:extLst>
          </p:cNvPr>
          <p:cNvSpPr/>
          <p:nvPr/>
        </p:nvSpPr>
        <p:spPr>
          <a:xfrm>
            <a:off x="523010" y="2046293"/>
            <a:ext cx="8402780" cy="10955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spcAft>
                <a:spcPts val="1000"/>
              </a:spcAft>
            </a:pPr>
            <a:r>
              <a:rPr lang="es-EC" sz="1800" dirty="0">
                <a:effectLst/>
                <a:latin typeface="Arial" panose="020B0604020202020204" pitchFamily="34" charset="0"/>
                <a:ea typeface="Arial" panose="020B0604020202020204" pitchFamily="34" charset="0"/>
              </a:rPr>
              <a:t>Prueba de significancia Incidencia de moniliasis cuarta toma de datos mediante la aplicación de distintas dosis y frecuencias de agroquímicos en cacao para mantener la sanidad de las mazorcas en la época seca, Santo Domingo, 2021.</a:t>
            </a:r>
            <a:endParaRPr lang="es-EC" sz="18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Rectángulo: esquinas redondeadas 10">
            <a:extLst>
              <a:ext uri="{FF2B5EF4-FFF2-40B4-BE49-F238E27FC236}">
                <a16:creationId xmlns:a16="http://schemas.microsoft.com/office/drawing/2014/main" id="{C3188D17-6A1A-4858-98B2-2D3664222522}"/>
              </a:ext>
            </a:extLst>
          </p:cNvPr>
          <p:cNvSpPr/>
          <p:nvPr/>
        </p:nvSpPr>
        <p:spPr>
          <a:xfrm>
            <a:off x="9554866" y="2046293"/>
            <a:ext cx="8430491" cy="11981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C" sz="1800" dirty="0">
                <a:effectLst/>
                <a:latin typeface="Arial" panose="020B0604020202020204" pitchFamily="34" charset="0"/>
                <a:ea typeface="Arial" panose="020B0604020202020204" pitchFamily="34" charset="0"/>
              </a:rPr>
              <a:t>Prueba de significancia Incidencia de moniliasis quinta toma de datos mediante la aplicación de distintas dosis y frecuencias de agroquímicos en cacao para mantener la sanidad de las mazorcas en la época seca, Santo Domingo, 2021.</a:t>
            </a:r>
            <a:endParaRPr lang="es-EC" dirty="0"/>
          </a:p>
        </p:txBody>
      </p:sp>
      <p:pic>
        <p:nvPicPr>
          <p:cNvPr id="2" name="Imagen 1">
            <a:extLst>
              <a:ext uri="{FF2B5EF4-FFF2-40B4-BE49-F238E27FC236}">
                <a16:creationId xmlns:a16="http://schemas.microsoft.com/office/drawing/2014/main" id="{FBCB4D3F-7650-4EDD-9AC7-61AC889F75C5}"/>
              </a:ext>
            </a:extLst>
          </p:cNvPr>
          <p:cNvPicPr>
            <a:picLocks noChangeAspect="1"/>
          </p:cNvPicPr>
          <p:nvPr/>
        </p:nvPicPr>
        <p:blipFill>
          <a:blip r:embed="rId4"/>
          <a:stretch>
            <a:fillRect/>
          </a:stretch>
        </p:blipFill>
        <p:spPr>
          <a:xfrm>
            <a:off x="9610286" y="3435654"/>
            <a:ext cx="8375071" cy="5033994"/>
          </a:xfrm>
          <a:prstGeom prst="rect">
            <a:avLst/>
          </a:prstGeom>
        </p:spPr>
      </p:pic>
      <p:pic>
        <p:nvPicPr>
          <p:cNvPr id="5" name="Imagen 4">
            <a:extLst>
              <a:ext uri="{FF2B5EF4-FFF2-40B4-BE49-F238E27FC236}">
                <a16:creationId xmlns:a16="http://schemas.microsoft.com/office/drawing/2014/main" id="{6EF33CB0-58BB-4E50-8C2F-F14C196BE576}"/>
              </a:ext>
            </a:extLst>
          </p:cNvPr>
          <p:cNvPicPr>
            <a:picLocks noChangeAspect="1"/>
          </p:cNvPicPr>
          <p:nvPr/>
        </p:nvPicPr>
        <p:blipFill>
          <a:blip r:embed="rId5"/>
          <a:stretch>
            <a:fillRect/>
          </a:stretch>
        </p:blipFill>
        <p:spPr>
          <a:xfrm>
            <a:off x="523010" y="3435654"/>
            <a:ext cx="8375071" cy="5033994"/>
          </a:xfrm>
          <a:prstGeom prst="rect">
            <a:avLst/>
          </a:prstGeom>
        </p:spPr>
      </p:pic>
      <p:sp>
        <p:nvSpPr>
          <p:cNvPr id="15" name="CuadroTexto 3">
            <a:extLst>
              <a:ext uri="{FF2B5EF4-FFF2-40B4-BE49-F238E27FC236}">
                <a16:creationId xmlns:a16="http://schemas.microsoft.com/office/drawing/2014/main" id="{2CC6C35A-6826-4D07-A644-178474ED512B}"/>
              </a:ext>
            </a:extLst>
          </p:cNvPr>
          <p:cNvSpPr txBox="1"/>
          <p:nvPr/>
        </p:nvSpPr>
        <p:spPr>
          <a:xfrm>
            <a:off x="527364" y="1122588"/>
            <a:ext cx="4740400" cy="707886"/>
          </a:xfrm>
          <a:prstGeom prst="rect">
            <a:avLst/>
          </a:prstGeom>
          <a:solidFill>
            <a:srgbClr val="FFC000"/>
          </a:solidFill>
          <a:effectLst>
            <a:softEdge rad="63500"/>
          </a:effectLst>
        </p:spPr>
        <p:txBody>
          <a:bodyPr wrap="none" rtlCol="0">
            <a:spAutoFit/>
          </a:bodyPr>
          <a:lstStyle>
            <a:defPPr>
              <a:defRPr lang="es-EC"/>
            </a:defPPr>
            <a:lvl1pPr>
              <a:defRPr sz="2400" b="1">
                <a:solidFill>
                  <a:schemeClr val="bg1"/>
                </a:solidFill>
                <a:latin typeface="Times New Roman" pitchFamily="18" charset="0"/>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4000" dirty="0">
                <a:latin typeface="+mn-lt"/>
              </a:rPr>
              <a:t>Incidencia de Monilla</a:t>
            </a:r>
          </a:p>
        </p:txBody>
      </p:sp>
    </p:spTree>
    <p:extLst>
      <p:ext uri="{BB962C8B-B14F-4D97-AF65-F5344CB8AC3E}">
        <p14:creationId xmlns:p14="http://schemas.microsoft.com/office/powerpoint/2010/main" val="3641823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10" name="Rectángulo 9"/>
          <p:cNvSpPr/>
          <p:nvPr/>
        </p:nvSpPr>
        <p:spPr>
          <a:xfrm>
            <a:off x="4724400" y="0"/>
            <a:ext cx="13530402" cy="1028700"/>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CuadroTexto 8"/>
          <p:cNvSpPr txBox="1"/>
          <p:nvPr/>
        </p:nvSpPr>
        <p:spPr>
          <a:xfrm>
            <a:off x="228600" y="191184"/>
            <a:ext cx="4495800" cy="646331"/>
          </a:xfrm>
          <a:prstGeom prst="rect">
            <a:avLst/>
          </a:prstGeom>
          <a:noFill/>
        </p:spPr>
        <p:txBody>
          <a:bodyPr wrap="square" rtlCol="0">
            <a:spAutoFit/>
          </a:bodyPr>
          <a:lstStyle/>
          <a:p>
            <a:r>
              <a:rPr lang="es-EC" sz="3600" b="1" dirty="0">
                <a:effectLst>
                  <a:outerShdw blurRad="38100" dist="38100" dir="2700000" algn="tl">
                    <a:srgbClr val="000000">
                      <a:alpha val="43137"/>
                    </a:srgbClr>
                  </a:outerShdw>
                </a:effectLst>
              </a:rPr>
              <a:t>Resultados y Discusión </a:t>
            </a:r>
          </a:p>
        </p:txBody>
      </p:sp>
      <p:pic>
        <p:nvPicPr>
          <p:cNvPr id="8" name="Picture 8"/>
          <p:cNvPicPr>
            <a:picLocks noChangeAspect="1"/>
          </p:cNvPicPr>
          <p:nvPr/>
        </p:nvPicPr>
        <p:blipFill>
          <a:blip r:embed="rId3"/>
          <a:srcRect l="9752" t="27970" r="9939" b="31185"/>
          <a:stretch>
            <a:fillRect/>
          </a:stretch>
        </p:blipFill>
        <p:spPr>
          <a:xfrm>
            <a:off x="14368602" y="9134068"/>
            <a:ext cx="3886200" cy="1152932"/>
          </a:xfrm>
          <a:prstGeom prst="rect">
            <a:avLst/>
          </a:prstGeom>
        </p:spPr>
      </p:pic>
      <p:sp>
        <p:nvSpPr>
          <p:cNvPr id="12" name="Rectángulo 11"/>
          <p:cNvSpPr/>
          <p:nvPr/>
        </p:nvSpPr>
        <p:spPr>
          <a:xfrm>
            <a:off x="-33197" y="9134068"/>
            <a:ext cx="14424837" cy="1152932"/>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AutoShape 2" descr="Human hands holding cocoa beans  cacao stock pictures, royalty-free photos &amp; images"/>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 name="Rectángulo: esquinas redondeadas 2">
            <a:extLst>
              <a:ext uri="{FF2B5EF4-FFF2-40B4-BE49-F238E27FC236}">
                <a16:creationId xmlns:a16="http://schemas.microsoft.com/office/drawing/2014/main" id="{8B73F10A-3FA9-4E8A-8D96-1C0F7B173D55}"/>
              </a:ext>
            </a:extLst>
          </p:cNvPr>
          <p:cNvSpPr/>
          <p:nvPr/>
        </p:nvSpPr>
        <p:spPr>
          <a:xfrm>
            <a:off x="9469583" y="1929224"/>
            <a:ext cx="8402780" cy="10955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spcAft>
                <a:spcPts val="1000"/>
              </a:spcAft>
            </a:pPr>
            <a:r>
              <a:rPr lang="es-ES" dirty="0">
                <a:latin typeface="Arial" panose="020B0604020202020204" pitchFamily="34" charset="0"/>
              </a:rPr>
              <a:t>Prueba de significancia Incidencia de mazorca negra quinta toma de datos mediante la aplicación de distintas dosis y frecuencias de agroquímicos en cacao para mantener la sanidad de las mazorcas en la época seca, Santo Domingo, 2021</a:t>
            </a:r>
            <a:r>
              <a:rPr lang="es-ES" sz="18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s-EC" sz="18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Rectángulo: esquinas redondeadas 10">
            <a:extLst>
              <a:ext uri="{FF2B5EF4-FFF2-40B4-BE49-F238E27FC236}">
                <a16:creationId xmlns:a16="http://schemas.microsoft.com/office/drawing/2014/main" id="{C3188D17-6A1A-4858-98B2-2D3664222522}"/>
              </a:ext>
            </a:extLst>
          </p:cNvPr>
          <p:cNvSpPr/>
          <p:nvPr/>
        </p:nvSpPr>
        <p:spPr>
          <a:xfrm>
            <a:off x="387927" y="1929225"/>
            <a:ext cx="8430491" cy="11981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C" sz="1800" dirty="0">
                <a:effectLst/>
                <a:latin typeface="Arial" panose="020B0604020202020204" pitchFamily="34" charset="0"/>
                <a:ea typeface="Arial" panose="020B0604020202020204" pitchFamily="34" charset="0"/>
              </a:rPr>
              <a:t>Prueba de Significancia Incidencia de mazorca negra cuarta toma de datos mediante la aplicación de distintas dosis y frecuencias de agroquímicos en cacao para mantener la sanidad de las mazorcas en la época seca, Santo Domingo, 2021.</a:t>
            </a:r>
            <a:endParaRPr lang="es-EC" dirty="0"/>
          </a:p>
        </p:txBody>
      </p:sp>
      <p:pic>
        <p:nvPicPr>
          <p:cNvPr id="7" name="Imagen 6">
            <a:extLst>
              <a:ext uri="{FF2B5EF4-FFF2-40B4-BE49-F238E27FC236}">
                <a16:creationId xmlns:a16="http://schemas.microsoft.com/office/drawing/2014/main" id="{79292ACE-990F-436A-9DA2-7AE3210508EA}"/>
              </a:ext>
            </a:extLst>
          </p:cNvPr>
          <p:cNvPicPr>
            <a:picLocks noChangeAspect="1"/>
          </p:cNvPicPr>
          <p:nvPr/>
        </p:nvPicPr>
        <p:blipFill>
          <a:blip r:embed="rId4"/>
          <a:stretch>
            <a:fillRect/>
          </a:stretch>
        </p:blipFill>
        <p:spPr>
          <a:xfrm>
            <a:off x="443347" y="3318599"/>
            <a:ext cx="8395854" cy="5138744"/>
          </a:xfrm>
          <a:prstGeom prst="rect">
            <a:avLst/>
          </a:prstGeom>
        </p:spPr>
      </p:pic>
      <p:pic>
        <p:nvPicPr>
          <p:cNvPr id="16" name="Imagen 15">
            <a:extLst>
              <a:ext uri="{FF2B5EF4-FFF2-40B4-BE49-F238E27FC236}">
                <a16:creationId xmlns:a16="http://schemas.microsoft.com/office/drawing/2014/main" id="{62E1F6B8-5495-446A-8C3B-16136523AF1C}"/>
              </a:ext>
            </a:extLst>
          </p:cNvPr>
          <p:cNvPicPr>
            <a:picLocks noChangeAspect="1"/>
          </p:cNvPicPr>
          <p:nvPr/>
        </p:nvPicPr>
        <p:blipFill>
          <a:blip r:embed="rId5"/>
          <a:stretch>
            <a:fillRect/>
          </a:stretch>
        </p:blipFill>
        <p:spPr>
          <a:xfrm>
            <a:off x="9497291" y="3318598"/>
            <a:ext cx="8375071" cy="5039177"/>
          </a:xfrm>
          <a:prstGeom prst="rect">
            <a:avLst/>
          </a:prstGeom>
        </p:spPr>
      </p:pic>
      <p:sp>
        <p:nvSpPr>
          <p:cNvPr id="17" name="CuadroTexto 3">
            <a:extLst>
              <a:ext uri="{FF2B5EF4-FFF2-40B4-BE49-F238E27FC236}">
                <a16:creationId xmlns:a16="http://schemas.microsoft.com/office/drawing/2014/main" id="{1244AF03-9F6F-456C-88B9-14ACC7A2DD42}"/>
              </a:ext>
            </a:extLst>
          </p:cNvPr>
          <p:cNvSpPr txBox="1"/>
          <p:nvPr/>
        </p:nvSpPr>
        <p:spPr>
          <a:xfrm>
            <a:off x="527364" y="1122588"/>
            <a:ext cx="6237733" cy="707886"/>
          </a:xfrm>
          <a:prstGeom prst="rect">
            <a:avLst/>
          </a:prstGeom>
          <a:solidFill>
            <a:srgbClr val="FFC000"/>
          </a:solidFill>
          <a:effectLst>
            <a:softEdge rad="63500"/>
          </a:effectLst>
        </p:spPr>
        <p:txBody>
          <a:bodyPr wrap="none" rtlCol="0">
            <a:spAutoFit/>
          </a:bodyPr>
          <a:lstStyle>
            <a:defPPr>
              <a:defRPr lang="es-EC"/>
            </a:defPPr>
            <a:lvl1pPr>
              <a:defRPr sz="2400" b="1">
                <a:solidFill>
                  <a:schemeClr val="bg1"/>
                </a:solidFill>
                <a:latin typeface="Times New Roman" pitchFamily="18" charset="0"/>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4000" dirty="0">
                <a:latin typeface="+mn-lt"/>
              </a:rPr>
              <a:t>Incidencia de Mazorca negra</a:t>
            </a:r>
          </a:p>
        </p:txBody>
      </p:sp>
    </p:spTree>
    <p:extLst>
      <p:ext uri="{BB962C8B-B14F-4D97-AF65-F5344CB8AC3E}">
        <p14:creationId xmlns:p14="http://schemas.microsoft.com/office/powerpoint/2010/main" val="3005011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10" name="Rectángulo 9"/>
          <p:cNvSpPr/>
          <p:nvPr/>
        </p:nvSpPr>
        <p:spPr>
          <a:xfrm>
            <a:off x="4724400" y="0"/>
            <a:ext cx="13530402" cy="1028700"/>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CuadroTexto 8"/>
          <p:cNvSpPr txBox="1"/>
          <p:nvPr/>
        </p:nvSpPr>
        <p:spPr>
          <a:xfrm>
            <a:off x="228600" y="191184"/>
            <a:ext cx="4495800" cy="646331"/>
          </a:xfrm>
          <a:prstGeom prst="rect">
            <a:avLst/>
          </a:prstGeom>
          <a:noFill/>
        </p:spPr>
        <p:txBody>
          <a:bodyPr wrap="square" rtlCol="0">
            <a:spAutoFit/>
          </a:bodyPr>
          <a:lstStyle/>
          <a:p>
            <a:r>
              <a:rPr lang="es-EC" sz="3600" b="1" dirty="0">
                <a:effectLst>
                  <a:outerShdw blurRad="38100" dist="38100" dir="2700000" algn="tl">
                    <a:srgbClr val="000000">
                      <a:alpha val="43137"/>
                    </a:srgbClr>
                  </a:outerShdw>
                </a:effectLst>
              </a:rPr>
              <a:t>Resultados y Discusión </a:t>
            </a:r>
          </a:p>
        </p:txBody>
      </p:sp>
      <p:pic>
        <p:nvPicPr>
          <p:cNvPr id="8" name="Picture 8"/>
          <p:cNvPicPr>
            <a:picLocks noChangeAspect="1"/>
          </p:cNvPicPr>
          <p:nvPr/>
        </p:nvPicPr>
        <p:blipFill>
          <a:blip r:embed="rId3"/>
          <a:srcRect l="9752" t="27970" r="9939" b="31185"/>
          <a:stretch>
            <a:fillRect/>
          </a:stretch>
        </p:blipFill>
        <p:spPr>
          <a:xfrm>
            <a:off x="14368602" y="9134068"/>
            <a:ext cx="3886200" cy="1152932"/>
          </a:xfrm>
          <a:prstGeom prst="rect">
            <a:avLst/>
          </a:prstGeom>
        </p:spPr>
      </p:pic>
      <p:sp>
        <p:nvSpPr>
          <p:cNvPr id="12" name="Rectángulo 11"/>
          <p:cNvSpPr/>
          <p:nvPr/>
        </p:nvSpPr>
        <p:spPr>
          <a:xfrm>
            <a:off x="-33197" y="9134068"/>
            <a:ext cx="14424837" cy="1152932"/>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AutoShape 2" descr="Human hands holding cocoa beans  cacao stock pictures, royalty-free photos &amp; images"/>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 name="Rectángulo: esquinas redondeadas 10">
            <a:extLst>
              <a:ext uri="{FF2B5EF4-FFF2-40B4-BE49-F238E27FC236}">
                <a16:creationId xmlns:a16="http://schemas.microsoft.com/office/drawing/2014/main" id="{C3188D17-6A1A-4858-98B2-2D3664222522}"/>
              </a:ext>
            </a:extLst>
          </p:cNvPr>
          <p:cNvSpPr/>
          <p:nvPr/>
        </p:nvSpPr>
        <p:spPr>
          <a:xfrm>
            <a:off x="4928754" y="2254638"/>
            <a:ext cx="8430491" cy="64633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spcAft>
                <a:spcPts val="1000"/>
              </a:spcAft>
            </a:pPr>
            <a:r>
              <a:rPr lang="es-E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Descripción del índice de semilla, número de mazorcas por planta y número de almendras por mazorca.</a:t>
            </a:r>
            <a:endParaRPr lang="es-EC"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 name="Imagen 1">
            <a:extLst>
              <a:ext uri="{FF2B5EF4-FFF2-40B4-BE49-F238E27FC236}">
                <a16:creationId xmlns:a16="http://schemas.microsoft.com/office/drawing/2014/main" id="{CE3595E9-361B-4F15-BF94-E652E726E1A7}"/>
              </a:ext>
            </a:extLst>
          </p:cNvPr>
          <p:cNvPicPr>
            <a:picLocks noChangeAspect="1"/>
          </p:cNvPicPr>
          <p:nvPr/>
        </p:nvPicPr>
        <p:blipFill>
          <a:blip r:embed="rId4"/>
          <a:stretch>
            <a:fillRect/>
          </a:stretch>
        </p:blipFill>
        <p:spPr>
          <a:xfrm>
            <a:off x="4928754" y="3486454"/>
            <a:ext cx="8430491" cy="5062129"/>
          </a:xfrm>
          <a:prstGeom prst="rect">
            <a:avLst/>
          </a:prstGeom>
        </p:spPr>
      </p:pic>
      <p:sp>
        <p:nvSpPr>
          <p:cNvPr id="14" name="CuadroTexto 3">
            <a:extLst>
              <a:ext uri="{FF2B5EF4-FFF2-40B4-BE49-F238E27FC236}">
                <a16:creationId xmlns:a16="http://schemas.microsoft.com/office/drawing/2014/main" id="{2C4F6728-5ACC-4668-817A-5AF2A336F57E}"/>
              </a:ext>
            </a:extLst>
          </p:cNvPr>
          <p:cNvSpPr txBox="1"/>
          <p:nvPr/>
        </p:nvSpPr>
        <p:spPr>
          <a:xfrm>
            <a:off x="527364" y="1122588"/>
            <a:ext cx="3749744" cy="707886"/>
          </a:xfrm>
          <a:prstGeom prst="rect">
            <a:avLst/>
          </a:prstGeom>
          <a:solidFill>
            <a:srgbClr val="FFC000"/>
          </a:solidFill>
          <a:effectLst>
            <a:softEdge rad="63500"/>
          </a:effectLst>
        </p:spPr>
        <p:txBody>
          <a:bodyPr wrap="none" rtlCol="0">
            <a:spAutoFit/>
          </a:bodyPr>
          <a:lstStyle>
            <a:defPPr>
              <a:defRPr lang="es-EC"/>
            </a:defPPr>
            <a:lvl1pPr>
              <a:defRPr sz="2400" b="1">
                <a:solidFill>
                  <a:schemeClr val="bg1"/>
                </a:solidFill>
                <a:latin typeface="Times New Roman" pitchFamily="18" charset="0"/>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4000" dirty="0">
                <a:latin typeface="+mn-lt"/>
              </a:rPr>
              <a:t>Índice de semilla</a:t>
            </a:r>
          </a:p>
        </p:txBody>
      </p:sp>
    </p:spTree>
    <p:extLst>
      <p:ext uri="{BB962C8B-B14F-4D97-AF65-F5344CB8AC3E}">
        <p14:creationId xmlns:p14="http://schemas.microsoft.com/office/powerpoint/2010/main" val="2854860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10" name="Rectángulo 9"/>
          <p:cNvSpPr/>
          <p:nvPr/>
        </p:nvSpPr>
        <p:spPr>
          <a:xfrm>
            <a:off x="4724400" y="0"/>
            <a:ext cx="13530402" cy="1028700"/>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CuadroTexto 8"/>
          <p:cNvSpPr txBox="1"/>
          <p:nvPr/>
        </p:nvSpPr>
        <p:spPr>
          <a:xfrm>
            <a:off x="228600" y="191184"/>
            <a:ext cx="4495800" cy="646331"/>
          </a:xfrm>
          <a:prstGeom prst="rect">
            <a:avLst/>
          </a:prstGeom>
          <a:noFill/>
        </p:spPr>
        <p:txBody>
          <a:bodyPr wrap="square" rtlCol="0">
            <a:spAutoFit/>
          </a:bodyPr>
          <a:lstStyle/>
          <a:p>
            <a:r>
              <a:rPr lang="es-EC" sz="3600" b="1" dirty="0">
                <a:effectLst>
                  <a:outerShdw blurRad="38100" dist="38100" dir="2700000" algn="tl">
                    <a:srgbClr val="000000">
                      <a:alpha val="43137"/>
                    </a:srgbClr>
                  </a:outerShdw>
                </a:effectLst>
              </a:rPr>
              <a:t>Resultados y Discusión </a:t>
            </a:r>
          </a:p>
        </p:txBody>
      </p:sp>
      <p:pic>
        <p:nvPicPr>
          <p:cNvPr id="8" name="Picture 8"/>
          <p:cNvPicPr>
            <a:picLocks noChangeAspect="1"/>
          </p:cNvPicPr>
          <p:nvPr/>
        </p:nvPicPr>
        <p:blipFill>
          <a:blip r:embed="rId3"/>
          <a:srcRect l="9752" t="27970" r="9939" b="31185"/>
          <a:stretch>
            <a:fillRect/>
          </a:stretch>
        </p:blipFill>
        <p:spPr>
          <a:xfrm>
            <a:off x="14368602" y="9134068"/>
            <a:ext cx="3886200" cy="1152932"/>
          </a:xfrm>
          <a:prstGeom prst="rect">
            <a:avLst/>
          </a:prstGeom>
        </p:spPr>
      </p:pic>
      <p:sp>
        <p:nvSpPr>
          <p:cNvPr id="12" name="Rectángulo 11"/>
          <p:cNvSpPr/>
          <p:nvPr/>
        </p:nvSpPr>
        <p:spPr>
          <a:xfrm>
            <a:off x="-33197" y="9134068"/>
            <a:ext cx="14424837" cy="1152932"/>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AutoShape 2" descr="Human hands holding cocoa beans  cacao stock pictures, royalty-free photos &amp; images"/>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 name="Rectángulo: esquinas redondeadas 10">
            <a:extLst>
              <a:ext uri="{FF2B5EF4-FFF2-40B4-BE49-F238E27FC236}">
                <a16:creationId xmlns:a16="http://schemas.microsoft.com/office/drawing/2014/main" id="{C3188D17-6A1A-4858-98B2-2D3664222522}"/>
              </a:ext>
            </a:extLst>
          </p:cNvPr>
          <p:cNvSpPr/>
          <p:nvPr/>
        </p:nvSpPr>
        <p:spPr>
          <a:xfrm>
            <a:off x="509154" y="2096753"/>
            <a:ext cx="4215246" cy="64633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spcAft>
                <a:spcPts val="1000"/>
              </a:spcAft>
            </a:pPr>
            <a:r>
              <a:rPr lang="es-E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Relación Costo Beneficio  </a:t>
            </a:r>
            <a:endParaRPr lang="es-EC"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3" name="Imagen 12">
            <a:extLst>
              <a:ext uri="{FF2B5EF4-FFF2-40B4-BE49-F238E27FC236}">
                <a16:creationId xmlns:a16="http://schemas.microsoft.com/office/drawing/2014/main" id="{D8977598-E481-48B1-ABB8-6784C8C948F4}"/>
              </a:ext>
            </a:extLst>
          </p:cNvPr>
          <p:cNvPicPr>
            <a:picLocks noChangeAspect="1"/>
          </p:cNvPicPr>
          <p:nvPr/>
        </p:nvPicPr>
        <p:blipFill>
          <a:blip r:embed="rId4"/>
          <a:stretch>
            <a:fillRect/>
          </a:stretch>
        </p:blipFill>
        <p:spPr>
          <a:xfrm>
            <a:off x="509154" y="2879973"/>
            <a:ext cx="17016846" cy="6254095"/>
          </a:xfrm>
          <a:prstGeom prst="rect">
            <a:avLst/>
          </a:prstGeom>
          <a:ln>
            <a:noFill/>
          </a:ln>
        </p:spPr>
      </p:pic>
      <p:sp>
        <p:nvSpPr>
          <p:cNvPr id="14" name="Elipse 13">
            <a:extLst>
              <a:ext uri="{FF2B5EF4-FFF2-40B4-BE49-F238E27FC236}">
                <a16:creationId xmlns:a16="http://schemas.microsoft.com/office/drawing/2014/main" id="{7725C5CB-9521-4E2B-A7FF-574A723216C5}"/>
              </a:ext>
            </a:extLst>
          </p:cNvPr>
          <p:cNvSpPr/>
          <p:nvPr/>
        </p:nvSpPr>
        <p:spPr>
          <a:xfrm>
            <a:off x="14173200" y="8465457"/>
            <a:ext cx="838200" cy="488043"/>
          </a:xfrm>
          <a:prstGeom prst="ellipse">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C"/>
          </a:p>
        </p:txBody>
      </p:sp>
      <p:sp>
        <p:nvSpPr>
          <p:cNvPr id="15" name="CuadroTexto 3">
            <a:extLst>
              <a:ext uri="{FF2B5EF4-FFF2-40B4-BE49-F238E27FC236}">
                <a16:creationId xmlns:a16="http://schemas.microsoft.com/office/drawing/2014/main" id="{AA519E8F-31E8-482D-8572-99B2D4D18171}"/>
              </a:ext>
            </a:extLst>
          </p:cNvPr>
          <p:cNvSpPr txBox="1"/>
          <p:nvPr/>
        </p:nvSpPr>
        <p:spPr>
          <a:xfrm>
            <a:off x="527364" y="1122588"/>
            <a:ext cx="5391604" cy="707886"/>
          </a:xfrm>
          <a:prstGeom prst="rect">
            <a:avLst/>
          </a:prstGeom>
          <a:solidFill>
            <a:srgbClr val="FFC000"/>
          </a:solidFill>
          <a:effectLst>
            <a:softEdge rad="63500"/>
          </a:effectLst>
        </p:spPr>
        <p:txBody>
          <a:bodyPr wrap="none" rtlCol="0">
            <a:spAutoFit/>
          </a:bodyPr>
          <a:lstStyle>
            <a:defPPr>
              <a:defRPr lang="es-EC"/>
            </a:defPPr>
            <a:lvl1pPr>
              <a:defRPr sz="2400" b="1">
                <a:solidFill>
                  <a:schemeClr val="bg1"/>
                </a:solidFill>
                <a:latin typeface="Times New Roman" pitchFamily="18" charset="0"/>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4000" dirty="0">
                <a:latin typeface="+mn-lt"/>
              </a:rPr>
              <a:t>Relación Costo beneficio</a:t>
            </a:r>
          </a:p>
        </p:txBody>
      </p:sp>
    </p:spTree>
    <p:extLst>
      <p:ext uri="{BB962C8B-B14F-4D97-AF65-F5344CB8AC3E}">
        <p14:creationId xmlns:p14="http://schemas.microsoft.com/office/powerpoint/2010/main" val="2890274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4724400" y="0"/>
            <a:ext cx="13530402" cy="1028700"/>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CuadroTexto 8"/>
          <p:cNvSpPr txBox="1"/>
          <p:nvPr/>
        </p:nvSpPr>
        <p:spPr>
          <a:xfrm>
            <a:off x="228600" y="191184"/>
            <a:ext cx="4495800" cy="646331"/>
          </a:xfrm>
          <a:prstGeom prst="rect">
            <a:avLst/>
          </a:prstGeom>
          <a:noFill/>
        </p:spPr>
        <p:txBody>
          <a:bodyPr wrap="square" rtlCol="0">
            <a:spAutoFit/>
          </a:bodyPr>
          <a:lstStyle/>
          <a:p>
            <a:r>
              <a:rPr lang="es-ES" sz="3600" b="1" dirty="0">
                <a:effectLst>
                  <a:outerShdw blurRad="38100" dist="38100" dir="2700000" algn="tl">
                    <a:srgbClr val="000000">
                      <a:alpha val="43137"/>
                    </a:srgbClr>
                  </a:outerShdw>
                </a:effectLst>
              </a:rPr>
              <a:t>C</a:t>
            </a:r>
            <a:r>
              <a:rPr lang="es-EC" sz="3600" b="1" dirty="0">
                <a:effectLst>
                  <a:outerShdw blurRad="38100" dist="38100" dir="2700000" algn="tl">
                    <a:srgbClr val="000000">
                      <a:alpha val="43137"/>
                    </a:srgbClr>
                  </a:outerShdw>
                </a:effectLst>
              </a:rPr>
              <a:t>ONCLUSIONES</a:t>
            </a:r>
          </a:p>
        </p:txBody>
      </p:sp>
      <p:pic>
        <p:nvPicPr>
          <p:cNvPr id="8" name="Picture 8"/>
          <p:cNvPicPr>
            <a:picLocks noChangeAspect="1"/>
          </p:cNvPicPr>
          <p:nvPr/>
        </p:nvPicPr>
        <p:blipFill>
          <a:blip r:embed="rId3"/>
          <a:srcRect l="9752" t="27970" r="9939" b="31185"/>
          <a:stretch>
            <a:fillRect/>
          </a:stretch>
        </p:blipFill>
        <p:spPr>
          <a:xfrm>
            <a:off x="14368602" y="9134068"/>
            <a:ext cx="3886200" cy="1152932"/>
          </a:xfrm>
          <a:prstGeom prst="rect">
            <a:avLst/>
          </a:prstGeom>
        </p:spPr>
      </p:pic>
      <p:sp>
        <p:nvSpPr>
          <p:cNvPr id="12" name="Rectángulo 11"/>
          <p:cNvSpPr/>
          <p:nvPr/>
        </p:nvSpPr>
        <p:spPr>
          <a:xfrm>
            <a:off x="-33197" y="9134068"/>
            <a:ext cx="14424837" cy="1152932"/>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AutoShape 2" descr="Human hands holding cocoa beans  cacao stock pictures, royalty-free photos &amp; images"/>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7" name="Picture 6" descr="MANEJO INTEGRADO DE AGROQUÍMICOS EN EL CULTIVO DE CACAO">
            <a:extLst>
              <a:ext uri="{FF2B5EF4-FFF2-40B4-BE49-F238E27FC236}">
                <a16:creationId xmlns:a16="http://schemas.microsoft.com/office/drawing/2014/main" id="{A1298560-095F-40F4-9A05-F3121957A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97" y="9134068"/>
            <a:ext cx="3766997" cy="11771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2" name="Diagrama 1">
            <a:extLst>
              <a:ext uri="{FF2B5EF4-FFF2-40B4-BE49-F238E27FC236}">
                <a16:creationId xmlns:a16="http://schemas.microsoft.com/office/drawing/2014/main" id="{21659A2C-E742-4233-A24A-A35B2ABDC739}"/>
              </a:ext>
            </a:extLst>
          </p:cNvPr>
          <p:cNvGraphicFramePr/>
          <p:nvPr>
            <p:extLst>
              <p:ext uri="{D42A27DB-BD31-4B8C-83A1-F6EECF244321}">
                <p14:modId xmlns:p14="http://schemas.microsoft.com/office/powerpoint/2010/main" val="2797290495"/>
              </p:ext>
            </p:extLst>
          </p:nvPr>
        </p:nvGraphicFramePr>
        <p:xfrm>
          <a:off x="27709" y="1219884"/>
          <a:ext cx="17826557" cy="78899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828900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4724400" y="0"/>
            <a:ext cx="13530402" cy="1028700"/>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CuadroTexto 8"/>
          <p:cNvSpPr txBox="1"/>
          <p:nvPr/>
        </p:nvSpPr>
        <p:spPr>
          <a:xfrm>
            <a:off x="228600" y="191184"/>
            <a:ext cx="4495800" cy="646331"/>
          </a:xfrm>
          <a:prstGeom prst="rect">
            <a:avLst/>
          </a:prstGeom>
          <a:noFill/>
        </p:spPr>
        <p:txBody>
          <a:bodyPr wrap="square" rtlCol="0">
            <a:spAutoFit/>
          </a:bodyPr>
          <a:lstStyle/>
          <a:p>
            <a:r>
              <a:rPr lang="es-ES" sz="3600" b="1" dirty="0">
                <a:effectLst>
                  <a:outerShdw blurRad="38100" dist="38100" dir="2700000" algn="tl">
                    <a:srgbClr val="000000">
                      <a:alpha val="43137"/>
                    </a:srgbClr>
                  </a:outerShdw>
                </a:effectLst>
              </a:rPr>
              <a:t>RECOMENDACIONES</a:t>
            </a:r>
            <a:endParaRPr lang="es-EC" sz="3600" b="1" dirty="0">
              <a:effectLst>
                <a:outerShdw blurRad="38100" dist="38100" dir="2700000" algn="tl">
                  <a:srgbClr val="000000">
                    <a:alpha val="43137"/>
                  </a:srgbClr>
                </a:outerShdw>
              </a:effectLst>
            </a:endParaRPr>
          </a:p>
        </p:txBody>
      </p:sp>
      <p:pic>
        <p:nvPicPr>
          <p:cNvPr id="8" name="Picture 8"/>
          <p:cNvPicPr>
            <a:picLocks noChangeAspect="1"/>
          </p:cNvPicPr>
          <p:nvPr/>
        </p:nvPicPr>
        <p:blipFill>
          <a:blip r:embed="rId3"/>
          <a:srcRect l="9752" t="27970" r="9939" b="31185"/>
          <a:stretch>
            <a:fillRect/>
          </a:stretch>
        </p:blipFill>
        <p:spPr>
          <a:xfrm>
            <a:off x="14368602" y="9134068"/>
            <a:ext cx="3886200" cy="1152932"/>
          </a:xfrm>
          <a:prstGeom prst="rect">
            <a:avLst/>
          </a:prstGeom>
        </p:spPr>
      </p:pic>
      <p:sp>
        <p:nvSpPr>
          <p:cNvPr id="12" name="Rectángulo 11"/>
          <p:cNvSpPr/>
          <p:nvPr/>
        </p:nvSpPr>
        <p:spPr>
          <a:xfrm>
            <a:off x="-33197" y="9134068"/>
            <a:ext cx="14424837" cy="1152932"/>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AutoShape 2" descr="Human hands holding cocoa beans  cacao stock pictures, royalty-free photos &amp; images"/>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3" name="Picture 6" descr="MANEJO INTEGRADO DE AGROQUÍMICOS EN EL CULTIVO DE CACAO">
            <a:extLst>
              <a:ext uri="{FF2B5EF4-FFF2-40B4-BE49-F238E27FC236}">
                <a16:creationId xmlns:a16="http://schemas.microsoft.com/office/drawing/2014/main" id="{F7CF96B6-A547-4886-B117-7EF55E2FF6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85" y="9134067"/>
            <a:ext cx="3046185" cy="13143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3" name="Diagrama 2">
            <a:extLst>
              <a:ext uri="{FF2B5EF4-FFF2-40B4-BE49-F238E27FC236}">
                <a16:creationId xmlns:a16="http://schemas.microsoft.com/office/drawing/2014/main" id="{E0BC02A5-B74D-4235-8CEB-A1F3ECB6EF9C}"/>
              </a:ext>
            </a:extLst>
          </p:cNvPr>
          <p:cNvGraphicFramePr/>
          <p:nvPr/>
        </p:nvGraphicFramePr>
        <p:xfrm>
          <a:off x="368300" y="1079500"/>
          <a:ext cx="17845314" cy="812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03527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10" name="Rectángulo 9"/>
          <p:cNvSpPr/>
          <p:nvPr/>
        </p:nvSpPr>
        <p:spPr>
          <a:xfrm>
            <a:off x="-33197" y="0"/>
            <a:ext cx="18287999" cy="1028700"/>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8" name="Picture 8"/>
          <p:cNvPicPr>
            <a:picLocks noChangeAspect="1"/>
          </p:cNvPicPr>
          <p:nvPr/>
        </p:nvPicPr>
        <p:blipFill>
          <a:blip r:embed="rId3"/>
          <a:srcRect l="9752" t="27970" r="9939" b="31185"/>
          <a:stretch>
            <a:fillRect/>
          </a:stretch>
        </p:blipFill>
        <p:spPr>
          <a:xfrm>
            <a:off x="14368602" y="9134068"/>
            <a:ext cx="3886200" cy="1152932"/>
          </a:xfrm>
          <a:prstGeom prst="rect">
            <a:avLst/>
          </a:prstGeom>
        </p:spPr>
      </p:pic>
      <p:sp>
        <p:nvSpPr>
          <p:cNvPr id="12" name="Rectángulo 11"/>
          <p:cNvSpPr/>
          <p:nvPr/>
        </p:nvSpPr>
        <p:spPr>
          <a:xfrm>
            <a:off x="-33197" y="9134068"/>
            <a:ext cx="14424837" cy="1152932"/>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AutoShape 2" descr="Human hands holding cocoa beans  cacao stock pictures, royalty-free photos &amp; images"/>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4098" name="Picture 2" descr="Muchas gracias caligrafía mano letras en español aisladas sobre fondo  blanco. Plantilla vectorial para boda tarjeta de agradecimiento, etiqueta,  bann Imagen Vector de stock - Alamy">
            <a:extLst>
              <a:ext uri="{FF2B5EF4-FFF2-40B4-BE49-F238E27FC236}">
                <a16:creationId xmlns:a16="http://schemas.microsoft.com/office/drawing/2014/main" id="{B60B99A8-FE67-4A2F-919B-C94F3EA6A6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868"/>
          <a:stretch/>
        </p:blipFill>
        <p:spPr bwMode="auto">
          <a:xfrm>
            <a:off x="11354897" y="4152900"/>
            <a:ext cx="6073486" cy="47144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8346" y="325063"/>
            <a:ext cx="7672854" cy="9717015"/>
          </a:xfrm>
          <a:prstGeom prst="rect">
            <a:avLst/>
          </a:prstGeom>
        </p:spPr>
      </p:pic>
    </p:spTree>
    <p:extLst>
      <p:ext uri="{BB962C8B-B14F-4D97-AF65-F5344CB8AC3E}">
        <p14:creationId xmlns:p14="http://schemas.microsoft.com/office/powerpoint/2010/main" val="2727285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37FF6500-653B-4ABC-B183-4B84FD88CC5F}"/>
              </a:ext>
            </a:extLst>
          </p:cNvPr>
          <p:cNvSpPr/>
          <p:nvPr/>
        </p:nvSpPr>
        <p:spPr>
          <a:xfrm>
            <a:off x="10263178" y="2153570"/>
            <a:ext cx="1111682" cy="964770"/>
          </a:xfrm>
          <a:prstGeom prst="rect">
            <a:avLst/>
          </a:prstGeom>
          <a:noFill/>
        </p:spPr>
        <p:txBody>
          <a:bodyPr wrap="square" lIns="114630" tIns="57318" rIns="114630" bIns="57318">
            <a:spAutoFit/>
          </a:bodyPr>
          <a:lstStyle/>
          <a:p>
            <a:pPr algn="ctr" defTabSz="1146250"/>
            <a:r>
              <a:rPr lang="es-ES" sz="5517" b="1" dirty="0">
                <a:ln w="0"/>
                <a:solidFill>
                  <a:prstClr val="white"/>
                </a:solidFill>
                <a:latin typeface="Calibri" panose="020F0502020204030204"/>
              </a:rPr>
              <a:t>01</a:t>
            </a:r>
          </a:p>
        </p:txBody>
      </p:sp>
      <p:sp>
        <p:nvSpPr>
          <p:cNvPr id="25" name="Rectángulo 24">
            <a:extLst>
              <a:ext uri="{FF2B5EF4-FFF2-40B4-BE49-F238E27FC236}">
                <a16:creationId xmlns:a16="http://schemas.microsoft.com/office/drawing/2014/main" id="{2716CD8F-C566-433F-83EC-AC9B581FB071}"/>
              </a:ext>
            </a:extLst>
          </p:cNvPr>
          <p:cNvSpPr/>
          <p:nvPr/>
        </p:nvSpPr>
        <p:spPr>
          <a:xfrm>
            <a:off x="9814623" y="4600750"/>
            <a:ext cx="1111682" cy="964770"/>
          </a:xfrm>
          <a:prstGeom prst="rect">
            <a:avLst/>
          </a:prstGeom>
          <a:noFill/>
        </p:spPr>
        <p:txBody>
          <a:bodyPr wrap="square" lIns="114630" tIns="57318" rIns="114630" bIns="57318">
            <a:spAutoFit/>
          </a:bodyPr>
          <a:lstStyle/>
          <a:p>
            <a:pPr algn="ctr" defTabSz="1146250"/>
            <a:r>
              <a:rPr lang="es-ES" sz="5517" b="1" dirty="0">
                <a:ln w="0"/>
                <a:solidFill>
                  <a:prstClr val="white"/>
                </a:solidFill>
                <a:latin typeface="Calibri" panose="020F0502020204030204"/>
              </a:rPr>
              <a:t>02</a:t>
            </a:r>
          </a:p>
        </p:txBody>
      </p:sp>
      <p:sp>
        <p:nvSpPr>
          <p:cNvPr id="29" name="Rectángulo 28">
            <a:extLst>
              <a:ext uri="{FF2B5EF4-FFF2-40B4-BE49-F238E27FC236}">
                <a16:creationId xmlns:a16="http://schemas.microsoft.com/office/drawing/2014/main" id="{047C2E7E-3AB2-4D10-9749-2CC49EA0F4D3}"/>
              </a:ext>
            </a:extLst>
          </p:cNvPr>
          <p:cNvSpPr/>
          <p:nvPr/>
        </p:nvSpPr>
        <p:spPr>
          <a:xfrm>
            <a:off x="9286628" y="7162983"/>
            <a:ext cx="1111682" cy="964770"/>
          </a:xfrm>
          <a:prstGeom prst="rect">
            <a:avLst/>
          </a:prstGeom>
          <a:noFill/>
        </p:spPr>
        <p:txBody>
          <a:bodyPr wrap="square" lIns="114630" tIns="57318" rIns="114630" bIns="57318">
            <a:spAutoFit/>
          </a:bodyPr>
          <a:lstStyle/>
          <a:p>
            <a:pPr algn="ctr" defTabSz="1146250"/>
            <a:r>
              <a:rPr lang="es-ES" sz="5517" b="1" dirty="0">
                <a:ln w="0"/>
                <a:solidFill>
                  <a:prstClr val="white"/>
                </a:solidFill>
                <a:latin typeface="Calibri" panose="020F0502020204030204"/>
              </a:rPr>
              <a:t>03</a:t>
            </a:r>
          </a:p>
        </p:txBody>
      </p:sp>
      <p:sp>
        <p:nvSpPr>
          <p:cNvPr id="33" name="CuadroTexto 32">
            <a:extLst>
              <a:ext uri="{FF2B5EF4-FFF2-40B4-BE49-F238E27FC236}">
                <a16:creationId xmlns:a16="http://schemas.microsoft.com/office/drawing/2014/main" id="{8B25FF25-9BA6-4BD5-842E-CDF5F908D667}"/>
              </a:ext>
            </a:extLst>
          </p:cNvPr>
          <p:cNvSpPr txBox="1"/>
          <p:nvPr/>
        </p:nvSpPr>
        <p:spPr>
          <a:xfrm>
            <a:off x="228600" y="191184"/>
            <a:ext cx="5029200" cy="646331"/>
          </a:xfrm>
          <a:prstGeom prst="rect">
            <a:avLst/>
          </a:prstGeom>
          <a:noFill/>
        </p:spPr>
        <p:txBody>
          <a:bodyPr wrap="square" rtlCol="0">
            <a:spAutoFit/>
          </a:bodyPr>
          <a:lstStyle/>
          <a:p>
            <a:r>
              <a:rPr lang="es-ES" sz="3600" b="1" dirty="0">
                <a:effectLst>
                  <a:outerShdw blurRad="38100" dist="38100" dir="2700000" algn="tl">
                    <a:srgbClr val="000000">
                      <a:alpha val="43137"/>
                    </a:srgbClr>
                  </a:outerShdw>
                </a:effectLst>
              </a:rPr>
              <a:t>I</a:t>
            </a:r>
            <a:r>
              <a:rPr lang="es-EC" sz="3600" b="1" dirty="0">
                <a:effectLst>
                  <a:outerShdw blurRad="38100" dist="38100" dir="2700000" algn="tl">
                    <a:srgbClr val="000000">
                      <a:alpha val="43137"/>
                    </a:srgbClr>
                  </a:outerShdw>
                </a:effectLst>
              </a:rPr>
              <a:t>NTRODUCCIÓN</a:t>
            </a:r>
          </a:p>
        </p:txBody>
      </p:sp>
      <p:sp>
        <p:nvSpPr>
          <p:cNvPr id="34" name="Rectángulo 33">
            <a:extLst>
              <a:ext uri="{FF2B5EF4-FFF2-40B4-BE49-F238E27FC236}">
                <a16:creationId xmlns:a16="http://schemas.microsoft.com/office/drawing/2014/main" id="{2D187D00-8186-4E0A-9455-B2D3B5173009}"/>
              </a:ext>
            </a:extLst>
          </p:cNvPr>
          <p:cNvSpPr/>
          <p:nvPr/>
        </p:nvSpPr>
        <p:spPr>
          <a:xfrm>
            <a:off x="4953000" y="22907"/>
            <a:ext cx="13371443" cy="1028700"/>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5" name="Picture 8">
            <a:extLst>
              <a:ext uri="{FF2B5EF4-FFF2-40B4-BE49-F238E27FC236}">
                <a16:creationId xmlns:a16="http://schemas.microsoft.com/office/drawing/2014/main" id="{50C576C7-5DD6-4FB7-928C-9D36C09C59C6}"/>
              </a:ext>
            </a:extLst>
          </p:cNvPr>
          <p:cNvPicPr>
            <a:picLocks noChangeAspect="1"/>
          </p:cNvPicPr>
          <p:nvPr/>
        </p:nvPicPr>
        <p:blipFill>
          <a:blip r:embed="rId2"/>
          <a:srcRect l="9752" t="27970" r="9939" b="31185"/>
          <a:stretch>
            <a:fillRect/>
          </a:stretch>
        </p:blipFill>
        <p:spPr>
          <a:xfrm>
            <a:off x="14368602" y="9134068"/>
            <a:ext cx="3886200" cy="1152932"/>
          </a:xfrm>
          <a:prstGeom prst="rect">
            <a:avLst/>
          </a:prstGeom>
        </p:spPr>
      </p:pic>
      <p:sp>
        <p:nvSpPr>
          <p:cNvPr id="36" name="Rectángulo 35">
            <a:extLst>
              <a:ext uri="{FF2B5EF4-FFF2-40B4-BE49-F238E27FC236}">
                <a16:creationId xmlns:a16="http://schemas.microsoft.com/office/drawing/2014/main" id="{B686CCB7-5C32-4CC2-B50E-753980193BF6}"/>
              </a:ext>
            </a:extLst>
          </p:cNvPr>
          <p:cNvSpPr/>
          <p:nvPr/>
        </p:nvSpPr>
        <p:spPr>
          <a:xfrm>
            <a:off x="-33197" y="9134068"/>
            <a:ext cx="14424837" cy="1152932"/>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1" name="Picture 2" descr="Principales zonas de producción de cacao en Ecuador Fuente:... | Download  Scientific Diagram">
            <a:extLst>
              <a:ext uri="{FF2B5EF4-FFF2-40B4-BE49-F238E27FC236}">
                <a16:creationId xmlns:a16="http://schemas.microsoft.com/office/drawing/2014/main" id="{3C56EDCA-DD71-4065-8DA5-B578632435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 y="1482880"/>
            <a:ext cx="6348826" cy="7437096"/>
          </a:xfrm>
          <a:prstGeom prst="round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32" name="Group 39">
            <a:extLst>
              <a:ext uri="{FF2B5EF4-FFF2-40B4-BE49-F238E27FC236}">
                <a16:creationId xmlns:a16="http://schemas.microsoft.com/office/drawing/2014/main" id="{5C0DEC52-801D-44EC-B513-09FEFD8D197D}"/>
              </a:ext>
            </a:extLst>
          </p:cNvPr>
          <p:cNvGrpSpPr/>
          <p:nvPr/>
        </p:nvGrpSpPr>
        <p:grpSpPr>
          <a:xfrm>
            <a:off x="8434392" y="1471691"/>
            <a:ext cx="8786808" cy="1347685"/>
            <a:chOff x="5927147" y="835937"/>
            <a:chExt cx="5784128" cy="1075040"/>
          </a:xfrm>
        </p:grpSpPr>
        <p:grpSp>
          <p:nvGrpSpPr>
            <p:cNvPr id="37" name="Group 3">
              <a:extLst>
                <a:ext uri="{FF2B5EF4-FFF2-40B4-BE49-F238E27FC236}">
                  <a16:creationId xmlns:a16="http://schemas.microsoft.com/office/drawing/2014/main" id="{07C8E60F-13C2-408A-A370-83D5B37D60C8}"/>
                </a:ext>
              </a:extLst>
            </p:cNvPr>
            <p:cNvGrpSpPr/>
            <p:nvPr/>
          </p:nvGrpSpPr>
          <p:grpSpPr>
            <a:xfrm>
              <a:off x="7203583" y="876016"/>
              <a:ext cx="4507692" cy="1034961"/>
              <a:chOff x="6557475" y="1411926"/>
              <a:chExt cx="4507692" cy="1034961"/>
            </a:xfrm>
          </p:grpSpPr>
          <p:sp>
            <p:nvSpPr>
              <p:cNvPr id="39" name="TextBox 7">
                <a:extLst>
                  <a:ext uri="{FF2B5EF4-FFF2-40B4-BE49-F238E27FC236}">
                    <a16:creationId xmlns:a16="http://schemas.microsoft.com/office/drawing/2014/main" id="{CACD497D-0DC1-451F-A128-9C8A00F7274F}"/>
                  </a:ext>
                </a:extLst>
              </p:cNvPr>
              <p:cNvSpPr txBox="1"/>
              <p:nvPr/>
            </p:nvSpPr>
            <p:spPr>
              <a:xfrm>
                <a:off x="6557475" y="1812035"/>
                <a:ext cx="4507692" cy="634852"/>
              </a:xfrm>
              <a:prstGeom prst="rect">
                <a:avLst/>
              </a:prstGeom>
              <a:noFill/>
              <a:ln>
                <a:solidFill>
                  <a:schemeClr val="accent3">
                    <a:lumMod val="40000"/>
                    <a:lumOff val="60000"/>
                  </a:schemeClr>
                </a:solidFill>
              </a:ln>
            </p:spPr>
            <p:txBody>
              <a:bodyPr wrap="square" rtlCol="0">
                <a:spAutoFit/>
              </a:bodyPr>
              <a:lstStyle/>
              <a:p>
                <a:r>
                  <a:rPr lang="es-EC" sz="2286" dirty="0">
                    <a:latin typeface="Calibri" panose="020F0502020204030204" pitchFamily="34" charset="0"/>
                    <a:ea typeface="Calibri" panose="020F0502020204030204" pitchFamily="34" charset="0"/>
                  </a:rPr>
                  <a:t>353 000 toneladas en 2020, más de $900 millones. Tendencia de alza. </a:t>
                </a:r>
                <a:endParaRPr lang="es-EC" altLang="ko-KR" sz="1306" dirty="0">
                  <a:cs typeface="Arial" pitchFamily="34" charset="0"/>
                </a:endParaRPr>
              </a:p>
            </p:txBody>
          </p:sp>
          <p:sp>
            <p:nvSpPr>
              <p:cNvPr id="40" name="TextBox 8">
                <a:extLst>
                  <a:ext uri="{FF2B5EF4-FFF2-40B4-BE49-F238E27FC236}">
                    <a16:creationId xmlns:a16="http://schemas.microsoft.com/office/drawing/2014/main" id="{B4940364-9188-4E4B-850F-48A91C842165}"/>
                  </a:ext>
                </a:extLst>
              </p:cNvPr>
              <p:cNvSpPr txBox="1"/>
              <p:nvPr/>
            </p:nvSpPr>
            <p:spPr>
              <a:xfrm>
                <a:off x="6557475" y="1411926"/>
                <a:ext cx="4507692" cy="394302"/>
              </a:xfrm>
              <a:prstGeom prst="rect">
                <a:avLst/>
              </a:prstGeom>
              <a:solidFill>
                <a:schemeClr val="accent2">
                  <a:lumMod val="40000"/>
                  <a:lumOff val="60000"/>
                </a:schemeClr>
              </a:solidFill>
            </p:spPr>
            <p:txBody>
              <a:bodyPr wrap="square" lIns="135391" rIns="135391" rtlCol="0">
                <a:spAutoFit/>
              </a:bodyPr>
              <a:lstStyle/>
              <a:p>
                <a:r>
                  <a:rPr lang="es-EC" altLang="ko-KR" sz="2612" b="1" noProof="1">
                    <a:latin typeface="Calibri" panose="020F0502020204030204" pitchFamily="34" charset="0"/>
                    <a:cs typeface="Calibri" panose="020F0502020204030204" pitchFamily="34" charset="0"/>
                  </a:rPr>
                  <a:t>Incremento</a:t>
                </a:r>
                <a:r>
                  <a:rPr lang="en-US" altLang="ko-KR" sz="2612" b="1" dirty="0">
                    <a:latin typeface="Calibri" panose="020F0502020204030204" pitchFamily="34" charset="0"/>
                    <a:cs typeface="Calibri" panose="020F0502020204030204" pitchFamily="34" charset="0"/>
                  </a:rPr>
                  <a:t> </a:t>
                </a:r>
                <a:r>
                  <a:rPr lang="es-EC" altLang="ko-KR" sz="2612" b="1" dirty="0">
                    <a:latin typeface="Calibri" panose="020F0502020204030204" pitchFamily="34" charset="0"/>
                    <a:cs typeface="Calibri" panose="020F0502020204030204" pitchFamily="34" charset="0"/>
                  </a:rPr>
                  <a:t>en</a:t>
                </a:r>
                <a:r>
                  <a:rPr lang="en-US" altLang="ko-KR" sz="2612" b="1" dirty="0">
                    <a:latin typeface="Calibri" panose="020F0502020204030204" pitchFamily="34" charset="0"/>
                    <a:cs typeface="Calibri" panose="020F0502020204030204" pitchFamily="34" charset="0"/>
                  </a:rPr>
                  <a:t> </a:t>
                </a:r>
                <a:r>
                  <a:rPr lang="es-EC" altLang="ko-KR" sz="2612" b="1" dirty="0">
                    <a:latin typeface="Calibri" panose="020F0502020204030204" pitchFamily="34" charset="0"/>
                    <a:cs typeface="Calibri" panose="020F0502020204030204" pitchFamily="34" charset="0"/>
                  </a:rPr>
                  <a:t>Exportaciones</a:t>
                </a:r>
                <a:r>
                  <a:rPr lang="en-US" altLang="ko-KR" sz="2449" b="1" dirty="0">
                    <a:latin typeface="Calibri" panose="020F0502020204030204" pitchFamily="34" charset="0"/>
                    <a:cs typeface="Calibri" panose="020F0502020204030204" pitchFamily="34" charset="0"/>
                  </a:rPr>
                  <a:t> </a:t>
                </a:r>
                <a:endParaRPr lang="ko-KR" altLang="en-US" sz="2449" b="1" dirty="0">
                  <a:latin typeface="Calibri" panose="020F0502020204030204" pitchFamily="34" charset="0"/>
                  <a:cs typeface="Calibri" panose="020F0502020204030204" pitchFamily="34" charset="0"/>
                </a:endParaRPr>
              </a:p>
            </p:txBody>
          </p:sp>
        </p:grpSp>
        <p:sp>
          <p:nvSpPr>
            <p:cNvPr id="38" name="Rectangle 36">
              <a:extLst>
                <a:ext uri="{FF2B5EF4-FFF2-40B4-BE49-F238E27FC236}">
                  <a16:creationId xmlns:a16="http://schemas.microsoft.com/office/drawing/2014/main" id="{5A138230-51A2-4D0E-8F0C-5CEAD574A0B3}"/>
                </a:ext>
              </a:extLst>
            </p:cNvPr>
            <p:cNvSpPr/>
            <p:nvPr/>
          </p:nvSpPr>
          <p:spPr>
            <a:xfrm rot="18313238">
              <a:off x="5927147" y="835937"/>
              <a:ext cx="880376" cy="8803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a:p>
          </p:txBody>
        </p:sp>
      </p:grpSp>
      <p:grpSp>
        <p:nvGrpSpPr>
          <p:cNvPr id="41" name="Group 40">
            <a:extLst>
              <a:ext uri="{FF2B5EF4-FFF2-40B4-BE49-F238E27FC236}">
                <a16:creationId xmlns:a16="http://schemas.microsoft.com/office/drawing/2014/main" id="{F5708795-1243-43DF-820C-C10BE6A835DD}"/>
              </a:ext>
            </a:extLst>
          </p:cNvPr>
          <p:cNvGrpSpPr/>
          <p:nvPr/>
        </p:nvGrpSpPr>
        <p:grpSpPr>
          <a:xfrm>
            <a:off x="7971064" y="3308593"/>
            <a:ext cx="9692696" cy="1265426"/>
            <a:chOff x="5927147" y="793694"/>
            <a:chExt cx="5784128" cy="1359825"/>
          </a:xfrm>
        </p:grpSpPr>
        <p:grpSp>
          <p:nvGrpSpPr>
            <p:cNvPr id="42" name="Group 41">
              <a:extLst>
                <a:ext uri="{FF2B5EF4-FFF2-40B4-BE49-F238E27FC236}">
                  <a16:creationId xmlns:a16="http://schemas.microsoft.com/office/drawing/2014/main" id="{227A19DA-02C4-4B2E-8C21-781B35719E8E}"/>
                </a:ext>
              </a:extLst>
            </p:cNvPr>
            <p:cNvGrpSpPr/>
            <p:nvPr/>
          </p:nvGrpSpPr>
          <p:grpSpPr>
            <a:xfrm>
              <a:off x="7203583" y="793694"/>
              <a:ext cx="4507692" cy="1359825"/>
              <a:chOff x="6557475" y="1329604"/>
              <a:chExt cx="4507692" cy="1359825"/>
            </a:xfrm>
          </p:grpSpPr>
          <p:sp>
            <p:nvSpPr>
              <p:cNvPr id="44" name="TextBox 47">
                <a:extLst>
                  <a:ext uri="{FF2B5EF4-FFF2-40B4-BE49-F238E27FC236}">
                    <a16:creationId xmlns:a16="http://schemas.microsoft.com/office/drawing/2014/main" id="{E704DB83-595D-4588-9A45-0D106E9C677D}"/>
                  </a:ext>
                </a:extLst>
              </p:cNvPr>
              <p:cNvSpPr txBox="1"/>
              <p:nvPr/>
            </p:nvSpPr>
            <p:spPr>
              <a:xfrm>
                <a:off x="6557475" y="1834200"/>
                <a:ext cx="4507692" cy="855229"/>
              </a:xfrm>
              <a:prstGeom prst="rect">
                <a:avLst/>
              </a:prstGeom>
              <a:noFill/>
              <a:ln>
                <a:solidFill>
                  <a:schemeClr val="accent6">
                    <a:lumMod val="40000"/>
                    <a:lumOff val="60000"/>
                  </a:schemeClr>
                </a:solidFill>
              </a:ln>
            </p:spPr>
            <p:txBody>
              <a:bodyPr wrap="square" rtlCol="0">
                <a:spAutoFit/>
              </a:bodyPr>
              <a:lstStyle/>
              <a:p>
                <a:r>
                  <a:rPr lang="es-EC" sz="2286" dirty="0">
                    <a:latin typeface="Calibri" panose="020F0502020204030204" pitchFamily="34" charset="0"/>
                    <a:ea typeface="Calibri" panose="020F0502020204030204" pitchFamily="34" charset="0"/>
                  </a:rPr>
                  <a:t>590 579 has de área cosechada, producción de 327 903 toneladas y un rendimiento de 0,60 t/ha.</a:t>
                </a:r>
                <a:endParaRPr lang="en-US" altLang="ko-KR" sz="2286" dirty="0">
                  <a:latin typeface="Calibri" panose="020F0502020204030204" pitchFamily="34" charset="0"/>
                  <a:cs typeface="Calibri" panose="020F0502020204030204" pitchFamily="34" charset="0"/>
                </a:endParaRPr>
              </a:p>
            </p:txBody>
          </p:sp>
          <p:sp>
            <p:nvSpPr>
              <p:cNvPr id="45" name="TextBox 48">
                <a:extLst>
                  <a:ext uri="{FF2B5EF4-FFF2-40B4-BE49-F238E27FC236}">
                    <a16:creationId xmlns:a16="http://schemas.microsoft.com/office/drawing/2014/main" id="{32C8B226-1D35-42A3-A51B-7B4E3B4852DC}"/>
                  </a:ext>
                </a:extLst>
              </p:cNvPr>
              <p:cNvSpPr txBox="1"/>
              <p:nvPr/>
            </p:nvSpPr>
            <p:spPr>
              <a:xfrm>
                <a:off x="6557475" y="1329604"/>
                <a:ext cx="4507692" cy="531176"/>
              </a:xfrm>
              <a:prstGeom prst="rect">
                <a:avLst/>
              </a:prstGeom>
              <a:solidFill>
                <a:schemeClr val="accent2">
                  <a:lumMod val="40000"/>
                  <a:lumOff val="60000"/>
                </a:schemeClr>
              </a:solidFill>
            </p:spPr>
            <p:txBody>
              <a:bodyPr wrap="square" lIns="135391" rIns="135391" rtlCol="0">
                <a:spAutoFit/>
              </a:bodyPr>
              <a:lstStyle/>
              <a:p>
                <a:r>
                  <a:rPr lang="es-EC" altLang="ko-KR" sz="2612" b="1" dirty="0">
                    <a:latin typeface="Calibri" panose="020F0502020204030204" pitchFamily="34" charset="0"/>
                    <a:cs typeface="Calibri" panose="020F0502020204030204" pitchFamily="34" charset="0"/>
                  </a:rPr>
                  <a:t>Área</a:t>
                </a:r>
                <a:r>
                  <a:rPr lang="es-EC" altLang="ko-KR" sz="2612" b="1" noProof="1">
                    <a:latin typeface="Calibri" panose="020F0502020204030204" pitchFamily="34" charset="0"/>
                    <a:cs typeface="Calibri" panose="020F0502020204030204" pitchFamily="34" charset="0"/>
                  </a:rPr>
                  <a:t> Sembrada</a:t>
                </a:r>
              </a:p>
            </p:txBody>
          </p:sp>
        </p:grpSp>
        <p:sp>
          <p:nvSpPr>
            <p:cNvPr id="43" name="Rectangle 45">
              <a:extLst>
                <a:ext uri="{FF2B5EF4-FFF2-40B4-BE49-F238E27FC236}">
                  <a16:creationId xmlns:a16="http://schemas.microsoft.com/office/drawing/2014/main" id="{4F9A0E19-C69D-4A71-9B2C-1C42ACDB4EAC}"/>
                </a:ext>
              </a:extLst>
            </p:cNvPr>
            <p:cNvSpPr/>
            <p:nvPr/>
          </p:nvSpPr>
          <p:spPr>
            <a:xfrm rot="18313238">
              <a:off x="5927147" y="835938"/>
              <a:ext cx="880376" cy="8803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a:p>
          </p:txBody>
        </p:sp>
      </p:grpSp>
      <p:grpSp>
        <p:nvGrpSpPr>
          <p:cNvPr id="46" name="Group 49">
            <a:extLst>
              <a:ext uri="{FF2B5EF4-FFF2-40B4-BE49-F238E27FC236}">
                <a16:creationId xmlns:a16="http://schemas.microsoft.com/office/drawing/2014/main" id="{DEBC3790-125A-4FB4-B485-0BE1ADBB367F}"/>
              </a:ext>
            </a:extLst>
          </p:cNvPr>
          <p:cNvGrpSpPr/>
          <p:nvPr/>
        </p:nvGrpSpPr>
        <p:grpSpPr>
          <a:xfrm>
            <a:off x="8196896" y="5350416"/>
            <a:ext cx="9466864" cy="1325048"/>
            <a:chOff x="5927146" y="835938"/>
            <a:chExt cx="5784129" cy="1056982"/>
          </a:xfrm>
        </p:grpSpPr>
        <p:grpSp>
          <p:nvGrpSpPr>
            <p:cNvPr id="47" name="Group 50">
              <a:extLst>
                <a:ext uri="{FF2B5EF4-FFF2-40B4-BE49-F238E27FC236}">
                  <a16:creationId xmlns:a16="http://schemas.microsoft.com/office/drawing/2014/main" id="{47FB3B1D-B83C-4706-AE62-04272BC18A18}"/>
                </a:ext>
              </a:extLst>
            </p:cNvPr>
            <p:cNvGrpSpPr/>
            <p:nvPr/>
          </p:nvGrpSpPr>
          <p:grpSpPr>
            <a:xfrm>
              <a:off x="7203583" y="876016"/>
              <a:ext cx="4507692" cy="1016904"/>
              <a:chOff x="6557475" y="1411926"/>
              <a:chExt cx="4507692" cy="1016904"/>
            </a:xfrm>
          </p:grpSpPr>
          <p:sp>
            <p:nvSpPr>
              <p:cNvPr id="49" name="TextBox 56">
                <a:extLst>
                  <a:ext uri="{FF2B5EF4-FFF2-40B4-BE49-F238E27FC236}">
                    <a16:creationId xmlns:a16="http://schemas.microsoft.com/office/drawing/2014/main" id="{0946038E-BA8C-41F8-A108-DDD40252F917}"/>
                  </a:ext>
                </a:extLst>
              </p:cNvPr>
              <p:cNvSpPr txBox="1"/>
              <p:nvPr/>
            </p:nvSpPr>
            <p:spPr>
              <a:xfrm>
                <a:off x="6557475" y="1793979"/>
                <a:ext cx="4507692" cy="634851"/>
              </a:xfrm>
              <a:prstGeom prst="rect">
                <a:avLst/>
              </a:prstGeom>
              <a:noFill/>
              <a:ln>
                <a:solidFill>
                  <a:schemeClr val="accent1">
                    <a:lumMod val="40000"/>
                    <a:lumOff val="60000"/>
                  </a:schemeClr>
                </a:solidFill>
              </a:ln>
            </p:spPr>
            <p:txBody>
              <a:bodyPr wrap="square" rtlCol="0">
                <a:spAutoFit/>
              </a:bodyPr>
              <a:lstStyle/>
              <a:p>
                <a:r>
                  <a:rPr lang="es-EC" altLang="ko-KR" sz="2286" dirty="0">
                    <a:latin typeface="Calibri" panose="020F0502020204030204" pitchFamily="34" charset="0"/>
                    <a:cs typeface="Calibri" panose="020F0502020204030204" pitchFamily="34" charset="0"/>
                  </a:rPr>
                  <a:t>Mitigar pérdidas que llegan hasta el 100% de pérdida total en cultivos sin manejo</a:t>
                </a:r>
              </a:p>
            </p:txBody>
          </p:sp>
          <p:sp>
            <p:nvSpPr>
              <p:cNvPr id="50" name="TextBox 57">
                <a:extLst>
                  <a:ext uri="{FF2B5EF4-FFF2-40B4-BE49-F238E27FC236}">
                    <a16:creationId xmlns:a16="http://schemas.microsoft.com/office/drawing/2014/main" id="{DF6DB017-EAA3-46C1-B97C-8C3A2E9E6001}"/>
                  </a:ext>
                </a:extLst>
              </p:cNvPr>
              <p:cNvSpPr txBox="1"/>
              <p:nvPr/>
            </p:nvSpPr>
            <p:spPr>
              <a:xfrm>
                <a:off x="6557475" y="1411926"/>
                <a:ext cx="4507692" cy="394301"/>
              </a:xfrm>
              <a:prstGeom prst="rect">
                <a:avLst/>
              </a:prstGeom>
              <a:solidFill>
                <a:schemeClr val="accent2">
                  <a:lumMod val="40000"/>
                  <a:lumOff val="60000"/>
                </a:schemeClr>
              </a:solidFill>
            </p:spPr>
            <p:txBody>
              <a:bodyPr wrap="square" lIns="135391" rIns="135391" rtlCol="0">
                <a:spAutoFit/>
              </a:bodyPr>
              <a:lstStyle/>
              <a:p>
                <a:r>
                  <a:rPr lang="es-EC" altLang="ko-KR" sz="2612" b="1" dirty="0">
                    <a:latin typeface="Calibri" panose="020F0502020204030204" pitchFamily="34" charset="0"/>
                    <a:cs typeface="Calibri" panose="020F0502020204030204" pitchFamily="34" charset="0"/>
                  </a:rPr>
                  <a:t>Importancia del Control Fitosanitario</a:t>
                </a:r>
              </a:p>
            </p:txBody>
          </p:sp>
        </p:grpSp>
        <p:sp>
          <p:nvSpPr>
            <p:cNvPr id="48" name="Rectangle 54">
              <a:extLst>
                <a:ext uri="{FF2B5EF4-FFF2-40B4-BE49-F238E27FC236}">
                  <a16:creationId xmlns:a16="http://schemas.microsoft.com/office/drawing/2014/main" id="{F3B149F2-30A3-41D0-A9E4-B60060F9AB41}"/>
                </a:ext>
              </a:extLst>
            </p:cNvPr>
            <p:cNvSpPr/>
            <p:nvPr/>
          </p:nvSpPr>
          <p:spPr>
            <a:xfrm rot="18313238">
              <a:off x="5927146" y="835938"/>
              <a:ext cx="880376" cy="8803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a:p>
          </p:txBody>
        </p:sp>
      </p:grpSp>
      <p:grpSp>
        <p:nvGrpSpPr>
          <p:cNvPr id="51" name="Group 58">
            <a:extLst>
              <a:ext uri="{FF2B5EF4-FFF2-40B4-BE49-F238E27FC236}">
                <a16:creationId xmlns:a16="http://schemas.microsoft.com/office/drawing/2014/main" id="{248D83D3-C7B9-4F70-9945-B8E186F9F305}"/>
              </a:ext>
            </a:extLst>
          </p:cNvPr>
          <p:cNvGrpSpPr/>
          <p:nvPr/>
        </p:nvGrpSpPr>
        <p:grpSpPr>
          <a:xfrm>
            <a:off x="8708539" y="7315100"/>
            <a:ext cx="8773241" cy="1622282"/>
            <a:chOff x="5927146" y="835937"/>
            <a:chExt cx="5784129" cy="1294084"/>
          </a:xfrm>
        </p:grpSpPr>
        <p:grpSp>
          <p:nvGrpSpPr>
            <p:cNvPr id="52" name="Group 59">
              <a:extLst>
                <a:ext uri="{FF2B5EF4-FFF2-40B4-BE49-F238E27FC236}">
                  <a16:creationId xmlns:a16="http://schemas.microsoft.com/office/drawing/2014/main" id="{5CCFF822-E419-42D6-8398-7ACBD1E4864D}"/>
                </a:ext>
              </a:extLst>
            </p:cNvPr>
            <p:cNvGrpSpPr/>
            <p:nvPr/>
          </p:nvGrpSpPr>
          <p:grpSpPr>
            <a:xfrm>
              <a:off x="7203583" y="876016"/>
              <a:ext cx="4507692" cy="1254005"/>
              <a:chOff x="6557475" y="1411926"/>
              <a:chExt cx="4507692" cy="1254005"/>
            </a:xfrm>
          </p:grpSpPr>
          <p:sp>
            <p:nvSpPr>
              <p:cNvPr id="54" name="TextBox 65">
                <a:extLst>
                  <a:ext uri="{FF2B5EF4-FFF2-40B4-BE49-F238E27FC236}">
                    <a16:creationId xmlns:a16="http://schemas.microsoft.com/office/drawing/2014/main" id="{BA905BD9-1719-4297-9C39-070AABE51B1B}"/>
                  </a:ext>
                </a:extLst>
              </p:cNvPr>
              <p:cNvSpPr txBox="1"/>
              <p:nvPr/>
            </p:nvSpPr>
            <p:spPr>
              <a:xfrm>
                <a:off x="6557476" y="1750480"/>
                <a:ext cx="4507691" cy="915451"/>
              </a:xfrm>
              <a:prstGeom prst="rect">
                <a:avLst/>
              </a:prstGeom>
              <a:noFill/>
              <a:ln>
                <a:solidFill>
                  <a:schemeClr val="bg2">
                    <a:lumMod val="50000"/>
                  </a:schemeClr>
                </a:solidFill>
              </a:ln>
            </p:spPr>
            <p:txBody>
              <a:bodyPr wrap="square" rtlCol="0">
                <a:spAutoFit/>
              </a:bodyPr>
              <a:lstStyle/>
              <a:p>
                <a:r>
                  <a:rPr lang="es-EC" altLang="ko-KR" sz="2286" dirty="0">
                    <a:latin typeface="Calibri" panose="020F0502020204030204" pitchFamily="34" charset="0"/>
                    <a:cs typeface="Calibri" panose="020F0502020204030204" pitchFamily="34" charset="0"/>
                  </a:rPr>
                  <a:t>Investigaciones previas obtuvieron resultados de reducción de enfermedades usando Hidróxido de Cobre y </a:t>
                </a:r>
                <a:r>
                  <a:rPr lang="es-EC" altLang="ko-KR" sz="2286" dirty="0" err="1">
                    <a:latin typeface="Calibri" panose="020F0502020204030204" pitchFamily="34" charset="0"/>
                    <a:cs typeface="Calibri" panose="020F0502020204030204" pitchFamily="34" charset="0"/>
                  </a:rPr>
                  <a:t>Fosetil</a:t>
                </a:r>
                <a:r>
                  <a:rPr lang="es-EC" altLang="ko-KR" sz="2286" dirty="0">
                    <a:latin typeface="Calibri" panose="020F0502020204030204" pitchFamily="34" charset="0"/>
                    <a:cs typeface="Calibri" panose="020F0502020204030204" pitchFamily="34" charset="0"/>
                  </a:rPr>
                  <a:t> Aluminio.</a:t>
                </a:r>
              </a:p>
            </p:txBody>
          </p:sp>
          <p:sp>
            <p:nvSpPr>
              <p:cNvPr id="55" name="TextBox 66">
                <a:extLst>
                  <a:ext uri="{FF2B5EF4-FFF2-40B4-BE49-F238E27FC236}">
                    <a16:creationId xmlns:a16="http://schemas.microsoft.com/office/drawing/2014/main" id="{D43B25A9-9641-467C-ADD0-F630C9C94F7C}"/>
                  </a:ext>
                </a:extLst>
              </p:cNvPr>
              <p:cNvSpPr txBox="1"/>
              <p:nvPr/>
            </p:nvSpPr>
            <p:spPr>
              <a:xfrm>
                <a:off x="6557475" y="1411926"/>
                <a:ext cx="4507692" cy="394302"/>
              </a:xfrm>
              <a:prstGeom prst="rect">
                <a:avLst/>
              </a:prstGeom>
              <a:solidFill>
                <a:schemeClr val="accent2">
                  <a:lumMod val="40000"/>
                  <a:lumOff val="60000"/>
                </a:schemeClr>
              </a:solidFill>
            </p:spPr>
            <p:txBody>
              <a:bodyPr wrap="square" lIns="135391" rIns="135391" rtlCol="0">
                <a:spAutoFit/>
              </a:bodyPr>
              <a:lstStyle/>
              <a:p>
                <a:r>
                  <a:rPr lang="en-US" altLang="ko-KR" sz="2612" b="1" dirty="0">
                    <a:latin typeface="Calibri" panose="020F0502020204030204" pitchFamily="34" charset="0"/>
                    <a:cs typeface="Calibri" panose="020F0502020204030204" pitchFamily="34" charset="0"/>
                  </a:rPr>
                  <a:t>Control </a:t>
                </a:r>
                <a:r>
                  <a:rPr lang="es-EC" altLang="ko-KR" sz="2612" b="1" dirty="0">
                    <a:latin typeface="Calibri" panose="020F0502020204030204" pitchFamily="34" charset="0"/>
                    <a:cs typeface="Calibri" panose="020F0502020204030204" pitchFamily="34" charset="0"/>
                  </a:rPr>
                  <a:t>Químico</a:t>
                </a:r>
              </a:p>
            </p:txBody>
          </p:sp>
        </p:grpSp>
        <p:sp>
          <p:nvSpPr>
            <p:cNvPr id="53" name="Rectangle 63">
              <a:extLst>
                <a:ext uri="{FF2B5EF4-FFF2-40B4-BE49-F238E27FC236}">
                  <a16:creationId xmlns:a16="http://schemas.microsoft.com/office/drawing/2014/main" id="{ACA65B44-ADFE-4A23-92BB-2B9725973B7C}"/>
                </a:ext>
              </a:extLst>
            </p:cNvPr>
            <p:cNvSpPr/>
            <p:nvPr/>
          </p:nvSpPr>
          <p:spPr>
            <a:xfrm rot="18313238">
              <a:off x="5927146" y="835937"/>
              <a:ext cx="880376" cy="8803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a:p>
          </p:txBody>
        </p:sp>
      </p:grpSp>
      <p:pic>
        <p:nvPicPr>
          <p:cNvPr id="56" name="Picture 6">
            <a:extLst>
              <a:ext uri="{FF2B5EF4-FFF2-40B4-BE49-F238E27FC236}">
                <a16:creationId xmlns:a16="http://schemas.microsoft.com/office/drawing/2014/main" id="{0D28B744-D32B-4E9B-ABC4-F0F89ABFC5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2686" y="1431540"/>
            <a:ext cx="1592620" cy="1228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2" descr="ANÁLISIS DEL SECTOR CACAO Y ELABORADOS">
            <a:extLst>
              <a:ext uri="{FF2B5EF4-FFF2-40B4-BE49-F238E27FC236}">
                <a16:creationId xmlns:a16="http://schemas.microsoft.com/office/drawing/2014/main" id="{47835EF6-99CF-4639-89EE-FF47C099B5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0387" y="3228788"/>
            <a:ext cx="2209864" cy="109273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Control de plagas y enfermedades del cacao | Noticias Agropecuarias">
            <a:extLst>
              <a:ext uri="{FF2B5EF4-FFF2-40B4-BE49-F238E27FC236}">
                <a16:creationId xmlns:a16="http://schemas.microsoft.com/office/drawing/2014/main" id="{29E50AC0-0E79-4C7E-B411-A01A5A15AC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7557" y="5333237"/>
            <a:ext cx="2152547" cy="109273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MANEJO INTEGRADO DE AGROQUÍMICOS EN EL CULTIVO DE CACAO">
            <a:extLst>
              <a:ext uri="{FF2B5EF4-FFF2-40B4-BE49-F238E27FC236}">
                <a16:creationId xmlns:a16="http://schemas.microsoft.com/office/drawing/2014/main" id="{6F41717C-B651-46C6-A0A8-BAA04A7BEC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32693" y="7293558"/>
            <a:ext cx="2091613" cy="1092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114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r="20433"/>
          <a:stretch/>
        </p:blipFill>
        <p:spPr>
          <a:xfrm>
            <a:off x="13429808" y="1015204"/>
            <a:ext cx="4844044" cy="8118864"/>
          </a:xfrm>
          <a:prstGeom prst="rect">
            <a:avLst/>
          </a:prstGeom>
        </p:spPr>
      </p:pic>
      <p:sp>
        <p:nvSpPr>
          <p:cNvPr id="9" name="CuadroTexto 8"/>
          <p:cNvSpPr txBox="1"/>
          <p:nvPr/>
        </p:nvSpPr>
        <p:spPr>
          <a:xfrm>
            <a:off x="228600" y="191184"/>
            <a:ext cx="4413410" cy="646331"/>
          </a:xfrm>
          <a:prstGeom prst="rect">
            <a:avLst/>
          </a:prstGeom>
          <a:noFill/>
        </p:spPr>
        <p:txBody>
          <a:bodyPr wrap="square" rtlCol="0">
            <a:spAutoFit/>
          </a:bodyPr>
          <a:lstStyle/>
          <a:p>
            <a:r>
              <a:rPr lang="es-EC" sz="3600" b="1" dirty="0">
                <a:effectLst>
                  <a:outerShdw blurRad="38100" dist="38100" dir="2700000" algn="tl">
                    <a:srgbClr val="000000">
                      <a:alpha val="43137"/>
                    </a:srgbClr>
                  </a:outerShdw>
                </a:effectLst>
              </a:rPr>
              <a:t>OBJETIVO GENERAL</a:t>
            </a:r>
          </a:p>
        </p:txBody>
      </p:sp>
      <p:sp>
        <p:nvSpPr>
          <p:cNvPr id="10" name="Rectángulo 9"/>
          <p:cNvSpPr/>
          <p:nvPr/>
        </p:nvSpPr>
        <p:spPr>
          <a:xfrm>
            <a:off x="4648199" y="-13496"/>
            <a:ext cx="13676243" cy="1028700"/>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8" name="Picture 8"/>
          <p:cNvPicPr>
            <a:picLocks noChangeAspect="1"/>
          </p:cNvPicPr>
          <p:nvPr/>
        </p:nvPicPr>
        <p:blipFill>
          <a:blip r:embed="rId3"/>
          <a:srcRect l="9752" t="27970" r="9939" b="31185"/>
          <a:stretch>
            <a:fillRect/>
          </a:stretch>
        </p:blipFill>
        <p:spPr>
          <a:xfrm>
            <a:off x="14368602" y="9134068"/>
            <a:ext cx="3886200" cy="1152932"/>
          </a:xfrm>
          <a:prstGeom prst="rect">
            <a:avLst/>
          </a:prstGeom>
        </p:spPr>
      </p:pic>
      <p:sp>
        <p:nvSpPr>
          <p:cNvPr id="12" name="Rectángulo 11"/>
          <p:cNvSpPr/>
          <p:nvPr/>
        </p:nvSpPr>
        <p:spPr>
          <a:xfrm>
            <a:off x="-33197" y="9134068"/>
            <a:ext cx="14424837" cy="1152932"/>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AutoShape 2" descr="Human hands holding cocoa beans  cacao stock pictures, royalty-free photos &amp; images"/>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5" name="Rectángulo: esquinas redondeadas 14">
            <a:extLst>
              <a:ext uri="{FF2B5EF4-FFF2-40B4-BE49-F238E27FC236}">
                <a16:creationId xmlns:a16="http://schemas.microsoft.com/office/drawing/2014/main" id="{F6E8585E-0183-4C1B-9ABD-490A3DA1128E}"/>
              </a:ext>
            </a:extLst>
          </p:cNvPr>
          <p:cNvSpPr/>
          <p:nvPr/>
        </p:nvSpPr>
        <p:spPr>
          <a:xfrm>
            <a:off x="1255610" y="3767866"/>
            <a:ext cx="11393590" cy="2070051"/>
          </a:xfrm>
          <a:prstGeom prst="roundRect">
            <a:avLst/>
          </a:prstGeom>
          <a:solidFill>
            <a:schemeClr val="bg1"/>
          </a:solidFill>
          <a:ln w="9525" cap="flat" cmpd="sng" algn="ctr">
            <a:noFill/>
            <a:prstDash val="solid"/>
            <a:round/>
            <a:headEnd type="none" w="med" len="med"/>
            <a:tailEnd type="none" w="med" len="med"/>
          </a:ln>
          <a:scene3d>
            <a:camera prst="orthographicFront"/>
            <a:lightRig rig="threePt" dir="t"/>
          </a:scene3d>
          <a:sp3d>
            <a:bevelT w="114300" prst="artDeco"/>
          </a:sp3d>
        </p:spPr>
        <p:style>
          <a:lnRef idx="0">
            <a:scrgbClr r="0" g="0" b="0"/>
          </a:lnRef>
          <a:fillRef idx="0">
            <a:scrgbClr r="0" g="0" b="0"/>
          </a:fillRef>
          <a:effectRef idx="0">
            <a:scrgbClr r="0" g="0" b="0"/>
          </a:effectRef>
          <a:fontRef idx="minor">
            <a:schemeClr val="dk1"/>
          </a:fontRef>
        </p:style>
        <p:txBody>
          <a:bodyPr rtlCol="0" anchor="ctr"/>
          <a:lstStyle/>
          <a:p>
            <a:pPr algn="ctr" defTabSz="1247580"/>
            <a:endParaRPr lang="es-EC" sz="2456">
              <a:solidFill>
                <a:prstClr val="black"/>
              </a:solidFill>
              <a:latin typeface="Trebuchet MS"/>
            </a:endParaRPr>
          </a:p>
        </p:txBody>
      </p:sp>
      <p:sp>
        <p:nvSpPr>
          <p:cNvPr id="17" name="CuadroTexto 16">
            <a:extLst>
              <a:ext uri="{FF2B5EF4-FFF2-40B4-BE49-F238E27FC236}">
                <a16:creationId xmlns:a16="http://schemas.microsoft.com/office/drawing/2014/main" id="{B6713911-9B13-4B11-A727-4B0EEBF48F06}"/>
              </a:ext>
            </a:extLst>
          </p:cNvPr>
          <p:cNvSpPr txBox="1"/>
          <p:nvPr/>
        </p:nvSpPr>
        <p:spPr>
          <a:xfrm>
            <a:off x="1445042" y="3925728"/>
            <a:ext cx="11014725" cy="1754326"/>
          </a:xfrm>
          <a:prstGeom prst="rect">
            <a:avLst/>
          </a:prstGeom>
          <a:noFill/>
        </p:spPr>
        <p:txBody>
          <a:bodyPr wrap="square">
            <a:spAutoFit/>
          </a:bodyPr>
          <a:lstStyle/>
          <a:p>
            <a:pPr marL="0" indent="0" algn="ctr" defTabSz="1247580">
              <a:buNone/>
            </a:pPr>
            <a:r>
              <a:rPr lang="es-ES" sz="3600" b="1" dirty="0">
                <a:solidFill>
                  <a:prstClr val="black"/>
                </a:solidFill>
                <a:latin typeface="Calibri" panose="020F0502020204030204" pitchFamily="34" charset="0"/>
                <a:cs typeface="Calibri" panose="020F0502020204030204" pitchFamily="34" charset="0"/>
              </a:rPr>
              <a:t>Evaluar diferentes dosis y frecuencias de agroquímicos en cacao para mantener la sanidad de mazorcas en la época seca.</a:t>
            </a:r>
          </a:p>
        </p:txBody>
      </p:sp>
    </p:spTree>
    <p:extLst>
      <p:ext uri="{BB962C8B-B14F-4D97-AF65-F5344CB8AC3E}">
        <p14:creationId xmlns:p14="http://schemas.microsoft.com/office/powerpoint/2010/main" val="3182836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4">
            <a:extLst>
              <a:ext uri="{FF2B5EF4-FFF2-40B4-BE49-F238E27FC236}">
                <a16:creationId xmlns:a16="http://schemas.microsoft.com/office/drawing/2014/main" id="{AD9C1FFF-F0C1-436B-A197-1666159D78C8}"/>
              </a:ext>
            </a:extLst>
          </p:cNvPr>
          <p:cNvSpPr/>
          <p:nvPr/>
        </p:nvSpPr>
        <p:spPr>
          <a:xfrm>
            <a:off x="1" y="1024841"/>
            <a:ext cx="18390086" cy="8187029"/>
          </a:xfrm>
          <a:custGeom>
            <a:avLst/>
            <a:gdLst>
              <a:gd name="connsiteX0" fmla="*/ 0 w 9000000"/>
              <a:gd name="connsiteY0" fmla="*/ 0 h 6858000"/>
              <a:gd name="connsiteX1" fmla="*/ 9000000 w 9000000"/>
              <a:gd name="connsiteY1" fmla="*/ 0 h 6858000"/>
              <a:gd name="connsiteX2" fmla="*/ 9000000 w 9000000"/>
              <a:gd name="connsiteY2" fmla="*/ 6858000 h 6858000"/>
              <a:gd name="connsiteX3" fmla="*/ 0 w 9000000"/>
              <a:gd name="connsiteY3" fmla="*/ 6858000 h 6858000"/>
              <a:gd name="connsiteX4" fmla="*/ 0 w 9000000"/>
              <a:gd name="connsiteY4" fmla="*/ 0 h 6858000"/>
              <a:gd name="connsiteX0" fmla="*/ 3313044 w 9000000"/>
              <a:gd name="connsiteY0" fmla="*/ 26504 h 6858000"/>
              <a:gd name="connsiteX1" fmla="*/ 9000000 w 9000000"/>
              <a:gd name="connsiteY1" fmla="*/ 0 h 6858000"/>
              <a:gd name="connsiteX2" fmla="*/ 9000000 w 9000000"/>
              <a:gd name="connsiteY2" fmla="*/ 6858000 h 6858000"/>
              <a:gd name="connsiteX3" fmla="*/ 0 w 9000000"/>
              <a:gd name="connsiteY3" fmla="*/ 6858000 h 6858000"/>
              <a:gd name="connsiteX4" fmla="*/ 3313044 w 9000000"/>
              <a:gd name="connsiteY4" fmla="*/ 26504 h 6858000"/>
              <a:gd name="connsiteX0" fmla="*/ 2597427 w 9000000"/>
              <a:gd name="connsiteY0" fmla="*/ 13286 h 6858000"/>
              <a:gd name="connsiteX1" fmla="*/ 9000000 w 9000000"/>
              <a:gd name="connsiteY1" fmla="*/ 0 h 6858000"/>
              <a:gd name="connsiteX2" fmla="*/ 9000000 w 9000000"/>
              <a:gd name="connsiteY2" fmla="*/ 6858000 h 6858000"/>
              <a:gd name="connsiteX3" fmla="*/ 0 w 9000000"/>
              <a:gd name="connsiteY3" fmla="*/ 6858000 h 6858000"/>
              <a:gd name="connsiteX4" fmla="*/ 2597427 w 9000000"/>
              <a:gd name="connsiteY4" fmla="*/ 13286 h 6858000"/>
              <a:gd name="connsiteX0" fmla="*/ 2570923 w 9000000"/>
              <a:gd name="connsiteY0" fmla="*/ 0 h 6884367"/>
              <a:gd name="connsiteX1" fmla="*/ 9000000 w 9000000"/>
              <a:gd name="connsiteY1" fmla="*/ 26367 h 6884367"/>
              <a:gd name="connsiteX2" fmla="*/ 9000000 w 9000000"/>
              <a:gd name="connsiteY2" fmla="*/ 6884367 h 6884367"/>
              <a:gd name="connsiteX3" fmla="*/ 0 w 9000000"/>
              <a:gd name="connsiteY3" fmla="*/ 6884367 h 6884367"/>
              <a:gd name="connsiteX4" fmla="*/ 2570923 w 9000000"/>
              <a:gd name="connsiteY4" fmla="*/ 0 h 6884367"/>
              <a:gd name="connsiteX0" fmla="*/ 2028685 w 8457762"/>
              <a:gd name="connsiteY0" fmla="*/ 0 h 6884367"/>
              <a:gd name="connsiteX1" fmla="*/ 8457762 w 8457762"/>
              <a:gd name="connsiteY1" fmla="*/ 26367 h 6884367"/>
              <a:gd name="connsiteX2" fmla="*/ 8457762 w 8457762"/>
              <a:gd name="connsiteY2" fmla="*/ 6884367 h 6884367"/>
              <a:gd name="connsiteX3" fmla="*/ 0 w 8457762"/>
              <a:gd name="connsiteY3" fmla="*/ 6862450 h 6884367"/>
              <a:gd name="connsiteX4" fmla="*/ 2028685 w 8457762"/>
              <a:gd name="connsiteY4" fmla="*/ 0 h 6884367"/>
              <a:gd name="connsiteX0" fmla="*/ 1139076 w 8457762"/>
              <a:gd name="connsiteY0" fmla="*/ 0 h 6868385"/>
              <a:gd name="connsiteX1" fmla="*/ 8457762 w 8457762"/>
              <a:gd name="connsiteY1" fmla="*/ 10385 h 6868385"/>
              <a:gd name="connsiteX2" fmla="*/ 8457762 w 8457762"/>
              <a:gd name="connsiteY2" fmla="*/ 6868385 h 6868385"/>
              <a:gd name="connsiteX3" fmla="*/ 0 w 8457762"/>
              <a:gd name="connsiteY3" fmla="*/ 6846468 h 6868385"/>
              <a:gd name="connsiteX4" fmla="*/ 1139076 w 8457762"/>
              <a:gd name="connsiteY4" fmla="*/ 0 h 6868385"/>
              <a:gd name="connsiteX0" fmla="*/ 29309 w 7347995"/>
              <a:gd name="connsiteY0" fmla="*/ 0 h 6868385"/>
              <a:gd name="connsiteX1" fmla="*/ 7347995 w 7347995"/>
              <a:gd name="connsiteY1" fmla="*/ 10385 h 6868385"/>
              <a:gd name="connsiteX2" fmla="*/ 7347995 w 7347995"/>
              <a:gd name="connsiteY2" fmla="*/ 6868385 h 6868385"/>
              <a:gd name="connsiteX3" fmla="*/ 0 w 7347995"/>
              <a:gd name="connsiteY3" fmla="*/ 6829791 h 6868385"/>
              <a:gd name="connsiteX4" fmla="*/ 29309 w 7347995"/>
              <a:gd name="connsiteY4" fmla="*/ 0 h 6868385"/>
              <a:gd name="connsiteX0" fmla="*/ 0 w 7318686"/>
              <a:gd name="connsiteY0" fmla="*/ 0 h 6868385"/>
              <a:gd name="connsiteX1" fmla="*/ 7318686 w 7318686"/>
              <a:gd name="connsiteY1" fmla="*/ 10385 h 6868385"/>
              <a:gd name="connsiteX2" fmla="*/ 7318686 w 7318686"/>
              <a:gd name="connsiteY2" fmla="*/ 6868385 h 6868385"/>
              <a:gd name="connsiteX3" fmla="*/ 10326 w 7318686"/>
              <a:gd name="connsiteY3" fmla="*/ 6829791 h 6868385"/>
              <a:gd name="connsiteX4" fmla="*/ 0 w 7318686"/>
              <a:gd name="connsiteY4" fmla="*/ 0 h 686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8686" h="6868385">
                <a:moveTo>
                  <a:pt x="0" y="0"/>
                </a:moveTo>
                <a:lnTo>
                  <a:pt x="7318686" y="10385"/>
                </a:lnTo>
                <a:lnTo>
                  <a:pt x="7318686" y="6868385"/>
                </a:lnTo>
                <a:lnTo>
                  <a:pt x="10326" y="6829791"/>
                </a:lnTo>
                <a:lnTo>
                  <a:pt x="0" y="0"/>
                </a:lnTo>
                <a:close/>
              </a:path>
            </a:pathLst>
          </a:custGeom>
          <a:solidFill>
            <a:srgbClr val="70AD47">
              <a:lumMod val="40000"/>
              <a:lumOff val="60000"/>
            </a:srgbClr>
          </a:solidFill>
          <a:ln w="12700" cap="flat" cmpd="sng" algn="ctr">
            <a:noFill/>
            <a:prstDash val="solid"/>
            <a:miter lim="800000"/>
          </a:ln>
          <a:effectLst/>
        </p:spPr>
        <p:txBody>
          <a:bodyPr rtlCol="0" anchor="ctr"/>
          <a:lstStyle/>
          <a:p>
            <a:pPr algn="ctr" defTabSz="1146250">
              <a:defRPr/>
            </a:pPr>
            <a:endParaRPr lang="es-EC" sz="2258" kern="0" dirty="0">
              <a:solidFill>
                <a:prstClr val="white"/>
              </a:solidFill>
              <a:latin typeface="Calibri" panose="020F0502020204030204"/>
            </a:endParaRPr>
          </a:p>
        </p:txBody>
      </p:sp>
      <p:pic>
        <p:nvPicPr>
          <p:cNvPr id="2" name="Imagen 1"/>
          <p:cNvPicPr>
            <a:picLocks noChangeAspect="1"/>
          </p:cNvPicPr>
          <p:nvPr/>
        </p:nvPicPr>
        <p:blipFill>
          <a:blip r:embed="rId2"/>
          <a:stretch>
            <a:fillRect/>
          </a:stretch>
        </p:blipFill>
        <p:spPr>
          <a:xfrm>
            <a:off x="1578536" y="1024841"/>
            <a:ext cx="6956139" cy="9282214"/>
          </a:xfrm>
          <a:prstGeom prst="rect">
            <a:avLst/>
          </a:prstGeom>
        </p:spPr>
      </p:pic>
      <p:sp>
        <p:nvSpPr>
          <p:cNvPr id="19" name="Paralelogramo 18">
            <a:extLst>
              <a:ext uri="{FF2B5EF4-FFF2-40B4-BE49-F238E27FC236}">
                <a16:creationId xmlns:a16="http://schemas.microsoft.com/office/drawing/2014/main" id="{37B03247-2E40-4910-ABE2-772EEB93C939}"/>
              </a:ext>
            </a:extLst>
          </p:cNvPr>
          <p:cNvSpPr/>
          <p:nvPr/>
        </p:nvSpPr>
        <p:spPr>
          <a:xfrm>
            <a:off x="9039602" y="1991895"/>
            <a:ext cx="7732707" cy="1447688"/>
          </a:xfrm>
          <a:prstGeom prst="parallelogram">
            <a:avLst/>
          </a:prstGeom>
          <a:solidFill>
            <a:srgbClr val="70AD47">
              <a:lumMod val="50000"/>
            </a:srgbClr>
          </a:solidFill>
          <a:ln w="12700" cap="flat" cmpd="sng" algn="ctr">
            <a:noFill/>
            <a:prstDash val="solid"/>
            <a:miter lim="800000"/>
          </a:ln>
          <a:effectLst/>
        </p:spPr>
        <p:txBody>
          <a:bodyPr rtlCol="0" anchor="ctr"/>
          <a:lstStyle/>
          <a:p>
            <a:pPr algn="ctr" defTabSz="1146250">
              <a:defRPr/>
            </a:pPr>
            <a:endParaRPr lang="es-EC" sz="2258" kern="0">
              <a:solidFill>
                <a:prstClr val="white"/>
              </a:solidFill>
              <a:latin typeface="Calibri" panose="020F0502020204030204"/>
            </a:endParaRPr>
          </a:p>
        </p:txBody>
      </p:sp>
      <p:sp>
        <p:nvSpPr>
          <p:cNvPr id="20" name="Paralelogramo 19">
            <a:extLst>
              <a:ext uri="{FF2B5EF4-FFF2-40B4-BE49-F238E27FC236}">
                <a16:creationId xmlns:a16="http://schemas.microsoft.com/office/drawing/2014/main" id="{1D713613-C972-4284-8844-E878B35F3008}"/>
              </a:ext>
            </a:extLst>
          </p:cNvPr>
          <p:cNvSpPr/>
          <p:nvPr/>
        </p:nvSpPr>
        <p:spPr>
          <a:xfrm>
            <a:off x="9927707" y="2068040"/>
            <a:ext cx="6695084" cy="1348980"/>
          </a:xfrm>
          <a:prstGeom prst="parallelogram">
            <a:avLst/>
          </a:prstGeom>
          <a:solidFill>
            <a:srgbClr val="FFC000">
              <a:lumMod val="60000"/>
              <a:lumOff val="40000"/>
            </a:srgbClr>
          </a:solidFill>
          <a:ln w="12700" cap="flat" cmpd="sng" algn="ctr">
            <a:noFill/>
            <a:prstDash val="solid"/>
            <a:miter lim="800000"/>
          </a:ln>
          <a:effectLst/>
        </p:spPr>
        <p:txBody>
          <a:bodyPr rtlCol="0" anchor="ctr"/>
          <a:lstStyle/>
          <a:p>
            <a:pPr algn="ctr" defTabSz="1146250">
              <a:defRPr/>
            </a:pPr>
            <a:endParaRPr lang="es-EC" sz="2258" kern="0">
              <a:solidFill>
                <a:prstClr val="white"/>
              </a:solidFill>
              <a:latin typeface="Calibri" panose="020F0502020204030204"/>
            </a:endParaRPr>
          </a:p>
        </p:txBody>
      </p:sp>
      <p:sp>
        <p:nvSpPr>
          <p:cNvPr id="21" name="Rectángulo 20">
            <a:extLst>
              <a:ext uri="{FF2B5EF4-FFF2-40B4-BE49-F238E27FC236}">
                <a16:creationId xmlns:a16="http://schemas.microsoft.com/office/drawing/2014/main" id="{37FF6500-653B-4ABC-B183-4B84FD88CC5F}"/>
              </a:ext>
            </a:extLst>
          </p:cNvPr>
          <p:cNvSpPr/>
          <p:nvPr/>
        </p:nvSpPr>
        <p:spPr>
          <a:xfrm>
            <a:off x="9213349" y="1944459"/>
            <a:ext cx="1111682" cy="964770"/>
          </a:xfrm>
          <a:prstGeom prst="rect">
            <a:avLst/>
          </a:prstGeom>
          <a:noFill/>
        </p:spPr>
        <p:txBody>
          <a:bodyPr wrap="square" lIns="114630" tIns="57318" rIns="114630" bIns="57318">
            <a:spAutoFit/>
          </a:bodyPr>
          <a:lstStyle/>
          <a:p>
            <a:pPr algn="ctr" defTabSz="1146250"/>
            <a:r>
              <a:rPr lang="es-ES" sz="5517" b="1" dirty="0">
                <a:ln w="0"/>
                <a:solidFill>
                  <a:prstClr val="white"/>
                </a:solidFill>
                <a:latin typeface="Calibri" panose="020F0502020204030204"/>
              </a:rPr>
              <a:t>01</a:t>
            </a:r>
          </a:p>
        </p:txBody>
      </p:sp>
      <p:sp>
        <p:nvSpPr>
          <p:cNvPr id="22" name="Rectángulo 21">
            <a:extLst>
              <a:ext uri="{FF2B5EF4-FFF2-40B4-BE49-F238E27FC236}">
                <a16:creationId xmlns:a16="http://schemas.microsoft.com/office/drawing/2014/main" id="{7B9CF637-F59C-45FC-B870-F47CF10A63D6}"/>
              </a:ext>
            </a:extLst>
          </p:cNvPr>
          <p:cNvSpPr/>
          <p:nvPr/>
        </p:nvSpPr>
        <p:spPr>
          <a:xfrm>
            <a:off x="10317423" y="1944456"/>
            <a:ext cx="6006336" cy="1582054"/>
          </a:xfrm>
          <a:prstGeom prst="rect">
            <a:avLst/>
          </a:prstGeom>
          <a:noFill/>
        </p:spPr>
        <p:txBody>
          <a:bodyPr wrap="square" lIns="114630" tIns="57318" rIns="114630" bIns="57318">
            <a:spAutoFit/>
          </a:bodyPr>
          <a:lstStyle/>
          <a:p>
            <a:pPr algn="just" defTabSz="1146250"/>
            <a:r>
              <a:rPr lang="es-ES" sz="2300" dirty="0">
                <a:ln w="0"/>
                <a:solidFill>
                  <a:prstClr val="black"/>
                </a:solidFill>
                <a:latin typeface="Calibri" panose="020F0502020204030204"/>
              </a:rPr>
              <a:t>Determinar la efectividad de los agroquímicos vs frecuencias de aplicación para establecer un plan de manejo en el control de enfermedades vasculares.</a:t>
            </a:r>
          </a:p>
        </p:txBody>
      </p:sp>
      <p:sp>
        <p:nvSpPr>
          <p:cNvPr id="23" name="Paralelogramo 22">
            <a:extLst>
              <a:ext uri="{FF2B5EF4-FFF2-40B4-BE49-F238E27FC236}">
                <a16:creationId xmlns:a16="http://schemas.microsoft.com/office/drawing/2014/main" id="{4E0B58CE-974E-4883-BEC6-1A50300E152D}"/>
              </a:ext>
            </a:extLst>
          </p:cNvPr>
          <p:cNvSpPr/>
          <p:nvPr/>
        </p:nvSpPr>
        <p:spPr>
          <a:xfrm>
            <a:off x="8848535" y="4441862"/>
            <a:ext cx="7732707" cy="1447688"/>
          </a:xfrm>
          <a:prstGeom prst="parallelogram">
            <a:avLst/>
          </a:prstGeom>
          <a:solidFill>
            <a:srgbClr val="70AD47">
              <a:lumMod val="50000"/>
            </a:srgbClr>
          </a:solidFill>
          <a:ln w="12700" cap="flat" cmpd="sng" algn="ctr">
            <a:noFill/>
            <a:prstDash val="solid"/>
            <a:miter lim="800000"/>
          </a:ln>
          <a:effectLst/>
        </p:spPr>
        <p:txBody>
          <a:bodyPr rtlCol="0" anchor="ctr"/>
          <a:lstStyle/>
          <a:p>
            <a:pPr algn="ctr" defTabSz="1146250">
              <a:defRPr/>
            </a:pPr>
            <a:endParaRPr lang="es-EC" sz="2258" kern="0">
              <a:solidFill>
                <a:prstClr val="white"/>
              </a:solidFill>
              <a:latin typeface="Calibri" panose="020F0502020204030204"/>
            </a:endParaRPr>
          </a:p>
        </p:txBody>
      </p:sp>
      <p:sp>
        <p:nvSpPr>
          <p:cNvPr id="24" name="Paralelogramo 23">
            <a:extLst>
              <a:ext uri="{FF2B5EF4-FFF2-40B4-BE49-F238E27FC236}">
                <a16:creationId xmlns:a16="http://schemas.microsoft.com/office/drawing/2014/main" id="{832EFAF2-6674-40ED-B0FE-DA1B5C12E1D4}"/>
              </a:ext>
            </a:extLst>
          </p:cNvPr>
          <p:cNvSpPr/>
          <p:nvPr/>
        </p:nvSpPr>
        <p:spPr>
          <a:xfrm>
            <a:off x="9746061" y="4569202"/>
            <a:ext cx="6695084" cy="1296844"/>
          </a:xfrm>
          <a:prstGeom prst="parallelogram">
            <a:avLst/>
          </a:prstGeom>
          <a:solidFill>
            <a:srgbClr val="FFC000">
              <a:lumMod val="60000"/>
              <a:lumOff val="40000"/>
            </a:srgbClr>
          </a:solidFill>
          <a:ln w="12700" cap="flat" cmpd="sng" algn="ctr">
            <a:noFill/>
            <a:prstDash val="solid"/>
            <a:miter lim="800000"/>
          </a:ln>
          <a:effectLst/>
        </p:spPr>
        <p:txBody>
          <a:bodyPr rtlCol="0" anchor="ctr"/>
          <a:lstStyle/>
          <a:p>
            <a:pPr algn="just" defTabSz="1146250">
              <a:defRPr/>
            </a:pPr>
            <a:endParaRPr lang="es-EC" sz="2258" kern="0" dirty="0">
              <a:solidFill>
                <a:prstClr val="white"/>
              </a:solidFill>
              <a:latin typeface="Calibri" panose="020F0502020204030204"/>
            </a:endParaRPr>
          </a:p>
        </p:txBody>
      </p:sp>
      <p:sp>
        <p:nvSpPr>
          <p:cNvPr id="25" name="Rectángulo 24">
            <a:extLst>
              <a:ext uri="{FF2B5EF4-FFF2-40B4-BE49-F238E27FC236}">
                <a16:creationId xmlns:a16="http://schemas.microsoft.com/office/drawing/2014/main" id="{2716CD8F-C566-433F-83EC-AC9B581FB071}"/>
              </a:ext>
            </a:extLst>
          </p:cNvPr>
          <p:cNvSpPr/>
          <p:nvPr/>
        </p:nvSpPr>
        <p:spPr>
          <a:xfrm>
            <a:off x="9022279" y="4394422"/>
            <a:ext cx="1111682" cy="964770"/>
          </a:xfrm>
          <a:prstGeom prst="rect">
            <a:avLst/>
          </a:prstGeom>
          <a:noFill/>
        </p:spPr>
        <p:txBody>
          <a:bodyPr wrap="square" lIns="114630" tIns="57318" rIns="114630" bIns="57318">
            <a:spAutoFit/>
          </a:bodyPr>
          <a:lstStyle/>
          <a:p>
            <a:pPr algn="ctr" defTabSz="1146250"/>
            <a:r>
              <a:rPr lang="es-ES" sz="5517" b="1" dirty="0">
                <a:ln w="0"/>
                <a:solidFill>
                  <a:prstClr val="white"/>
                </a:solidFill>
                <a:latin typeface="Calibri" panose="020F0502020204030204"/>
              </a:rPr>
              <a:t>02</a:t>
            </a:r>
          </a:p>
        </p:txBody>
      </p:sp>
      <p:sp>
        <p:nvSpPr>
          <p:cNvPr id="26" name="Rectángulo 25">
            <a:extLst>
              <a:ext uri="{FF2B5EF4-FFF2-40B4-BE49-F238E27FC236}">
                <a16:creationId xmlns:a16="http://schemas.microsoft.com/office/drawing/2014/main" id="{D47A6956-B396-494B-9B2D-0F67EA153887}"/>
              </a:ext>
            </a:extLst>
          </p:cNvPr>
          <p:cNvSpPr/>
          <p:nvPr/>
        </p:nvSpPr>
        <p:spPr>
          <a:xfrm>
            <a:off x="10046909" y="4605168"/>
            <a:ext cx="6006336" cy="1177585"/>
          </a:xfrm>
          <a:prstGeom prst="rect">
            <a:avLst/>
          </a:prstGeom>
          <a:noFill/>
        </p:spPr>
        <p:txBody>
          <a:bodyPr wrap="square" lIns="114630" tIns="57318" rIns="114630" bIns="57318">
            <a:spAutoFit/>
          </a:bodyPr>
          <a:lstStyle/>
          <a:p>
            <a:pPr algn="just" defTabSz="1146250"/>
            <a:r>
              <a:rPr lang="es-ES" sz="2300" dirty="0">
                <a:ln w="0"/>
                <a:solidFill>
                  <a:prstClr val="black"/>
                </a:solidFill>
                <a:latin typeface="Calibri" panose="020F0502020204030204"/>
              </a:rPr>
              <a:t>Determinar la efectividad de los tratamientos aplicados mediante un análisis estadístico e interpretación de datos de campo</a:t>
            </a:r>
            <a:r>
              <a:rPr lang="es-ES" sz="2300" dirty="0">
                <a:solidFill>
                  <a:prstClr val="black"/>
                </a:solidFill>
                <a:latin typeface="Calibri" panose="020F0502020204030204"/>
              </a:rPr>
              <a:t>.</a:t>
            </a:r>
            <a:endParaRPr lang="es-EC" sz="2300" dirty="0">
              <a:solidFill>
                <a:prstClr val="black"/>
              </a:solidFill>
              <a:latin typeface="Calibri" panose="020F0502020204030204"/>
            </a:endParaRPr>
          </a:p>
        </p:txBody>
      </p:sp>
      <p:sp>
        <p:nvSpPr>
          <p:cNvPr id="27" name="Paralelogramo 26">
            <a:extLst>
              <a:ext uri="{FF2B5EF4-FFF2-40B4-BE49-F238E27FC236}">
                <a16:creationId xmlns:a16="http://schemas.microsoft.com/office/drawing/2014/main" id="{8CF259A1-4FD5-469D-91B2-39055133FF3F}"/>
              </a:ext>
            </a:extLst>
          </p:cNvPr>
          <p:cNvSpPr/>
          <p:nvPr/>
        </p:nvSpPr>
        <p:spPr>
          <a:xfrm>
            <a:off x="8848535" y="6928891"/>
            <a:ext cx="7732707" cy="1447688"/>
          </a:xfrm>
          <a:prstGeom prst="parallelogram">
            <a:avLst/>
          </a:prstGeom>
          <a:solidFill>
            <a:srgbClr val="70AD47">
              <a:lumMod val="50000"/>
            </a:srgbClr>
          </a:solidFill>
          <a:ln w="12700" cap="flat" cmpd="sng" algn="ctr">
            <a:noFill/>
            <a:prstDash val="solid"/>
            <a:miter lim="800000"/>
          </a:ln>
          <a:effectLst/>
        </p:spPr>
        <p:txBody>
          <a:bodyPr rtlCol="0" anchor="ctr"/>
          <a:lstStyle/>
          <a:p>
            <a:pPr algn="ctr" defTabSz="1146250">
              <a:defRPr/>
            </a:pPr>
            <a:endParaRPr lang="es-EC" sz="2258" kern="0">
              <a:solidFill>
                <a:prstClr val="white"/>
              </a:solidFill>
              <a:latin typeface="Calibri" panose="020F0502020204030204"/>
            </a:endParaRPr>
          </a:p>
        </p:txBody>
      </p:sp>
      <p:sp>
        <p:nvSpPr>
          <p:cNvPr id="28" name="Paralelogramo 27">
            <a:extLst>
              <a:ext uri="{FF2B5EF4-FFF2-40B4-BE49-F238E27FC236}">
                <a16:creationId xmlns:a16="http://schemas.microsoft.com/office/drawing/2014/main" id="{A5B60F8F-D5AD-4726-8AAE-5DAD8CD60851}"/>
              </a:ext>
            </a:extLst>
          </p:cNvPr>
          <p:cNvSpPr/>
          <p:nvPr/>
        </p:nvSpPr>
        <p:spPr>
          <a:xfrm>
            <a:off x="9736640" y="7057170"/>
            <a:ext cx="6695084" cy="1296844"/>
          </a:xfrm>
          <a:prstGeom prst="parallelogram">
            <a:avLst/>
          </a:prstGeom>
          <a:solidFill>
            <a:srgbClr val="FFC000">
              <a:lumMod val="60000"/>
              <a:lumOff val="40000"/>
            </a:srgbClr>
          </a:solidFill>
          <a:ln w="12700" cap="flat" cmpd="sng" algn="ctr">
            <a:noFill/>
            <a:prstDash val="solid"/>
            <a:miter lim="800000"/>
          </a:ln>
          <a:effectLst/>
        </p:spPr>
        <p:txBody>
          <a:bodyPr rtlCol="0" anchor="ctr"/>
          <a:lstStyle/>
          <a:p>
            <a:pPr algn="just" defTabSz="1146250">
              <a:defRPr/>
            </a:pPr>
            <a:endParaRPr lang="es-EC" sz="2258" kern="0" dirty="0">
              <a:solidFill>
                <a:prstClr val="white"/>
              </a:solidFill>
              <a:latin typeface="Calibri" panose="020F0502020204030204"/>
            </a:endParaRPr>
          </a:p>
        </p:txBody>
      </p:sp>
      <p:sp>
        <p:nvSpPr>
          <p:cNvPr id="29" name="Rectángulo 28">
            <a:extLst>
              <a:ext uri="{FF2B5EF4-FFF2-40B4-BE49-F238E27FC236}">
                <a16:creationId xmlns:a16="http://schemas.microsoft.com/office/drawing/2014/main" id="{047C2E7E-3AB2-4D10-9749-2CC49EA0F4D3}"/>
              </a:ext>
            </a:extLst>
          </p:cNvPr>
          <p:cNvSpPr/>
          <p:nvPr/>
        </p:nvSpPr>
        <p:spPr>
          <a:xfrm>
            <a:off x="9022281" y="6881451"/>
            <a:ext cx="1111682" cy="964770"/>
          </a:xfrm>
          <a:prstGeom prst="rect">
            <a:avLst/>
          </a:prstGeom>
          <a:noFill/>
        </p:spPr>
        <p:txBody>
          <a:bodyPr wrap="square" lIns="114630" tIns="57318" rIns="114630" bIns="57318">
            <a:spAutoFit/>
          </a:bodyPr>
          <a:lstStyle/>
          <a:p>
            <a:pPr algn="ctr" defTabSz="1146250"/>
            <a:r>
              <a:rPr lang="es-ES" sz="5517" b="1" dirty="0">
                <a:ln w="0"/>
                <a:solidFill>
                  <a:prstClr val="white"/>
                </a:solidFill>
                <a:latin typeface="Calibri" panose="020F0502020204030204"/>
              </a:rPr>
              <a:t>03</a:t>
            </a:r>
          </a:p>
        </p:txBody>
      </p:sp>
      <p:sp>
        <p:nvSpPr>
          <p:cNvPr id="30" name="Rectángulo 29">
            <a:extLst>
              <a:ext uri="{FF2B5EF4-FFF2-40B4-BE49-F238E27FC236}">
                <a16:creationId xmlns:a16="http://schemas.microsoft.com/office/drawing/2014/main" id="{A2E0F28F-C127-4132-AA83-295075D37190}"/>
              </a:ext>
            </a:extLst>
          </p:cNvPr>
          <p:cNvSpPr/>
          <p:nvPr/>
        </p:nvSpPr>
        <p:spPr>
          <a:xfrm>
            <a:off x="10024670" y="7221974"/>
            <a:ext cx="6006336" cy="823642"/>
          </a:xfrm>
          <a:prstGeom prst="rect">
            <a:avLst/>
          </a:prstGeom>
          <a:noFill/>
        </p:spPr>
        <p:txBody>
          <a:bodyPr wrap="square" lIns="114630" tIns="57318" rIns="114630" bIns="57318">
            <a:spAutoFit/>
          </a:bodyPr>
          <a:lstStyle/>
          <a:p>
            <a:pPr algn="just" defTabSz="1146250"/>
            <a:r>
              <a:rPr lang="es-ES" sz="2300" dirty="0">
                <a:ln w="0"/>
                <a:solidFill>
                  <a:prstClr val="black"/>
                </a:solidFill>
                <a:latin typeface="Calibri" panose="020F0502020204030204"/>
              </a:rPr>
              <a:t>Establecer la relación costo beneficio de los tratamientos aplicados.</a:t>
            </a:r>
            <a:endParaRPr lang="es-EC" sz="2300" dirty="0">
              <a:solidFill>
                <a:prstClr val="black"/>
              </a:solidFill>
              <a:latin typeface="Calibri" panose="020F0502020204030204"/>
            </a:endParaRPr>
          </a:p>
        </p:txBody>
      </p:sp>
      <p:sp>
        <p:nvSpPr>
          <p:cNvPr id="33" name="CuadroTexto 32">
            <a:extLst>
              <a:ext uri="{FF2B5EF4-FFF2-40B4-BE49-F238E27FC236}">
                <a16:creationId xmlns:a16="http://schemas.microsoft.com/office/drawing/2014/main" id="{8B25FF25-9BA6-4BD5-842E-CDF5F908D667}"/>
              </a:ext>
            </a:extLst>
          </p:cNvPr>
          <p:cNvSpPr txBox="1"/>
          <p:nvPr/>
        </p:nvSpPr>
        <p:spPr>
          <a:xfrm>
            <a:off x="228600" y="191184"/>
            <a:ext cx="5029200" cy="646331"/>
          </a:xfrm>
          <a:prstGeom prst="rect">
            <a:avLst/>
          </a:prstGeom>
          <a:noFill/>
        </p:spPr>
        <p:txBody>
          <a:bodyPr wrap="square" rtlCol="0">
            <a:spAutoFit/>
          </a:bodyPr>
          <a:lstStyle/>
          <a:p>
            <a:r>
              <a:rPr lang="es-EC" sz="3600" b="1" dirty="0">
                <a:effectLst>
                  <a:outerShdw blurRad="38100" dist="38100" dir="2700000" algn="tl">
                    <a:srgbClr val="000000">
                      <a:alpha val="43137"/>
                    </a:srgbClr>
                  </a:outerShdw>
                </a:effectLst>
              </a:rPr>
              <a:t>OBJETIVOS ESPECÍFICOS</a:t>
            </a:r>
          </a:p>
        </p:txBody>
      </p:sp>
      <p:sp>
        <p:nvSpPr>
          <p:cNvPr id="34" name="Rectángulo 33">
            <a:extLst>
              <a:ext uri="{FF2B5EF4-FFF2-40B4-BE49-F238E27FC236}">
                <a16:creationId xmlns:a16="http://schemas.microsoft.com/office/drawing/2014/main" id="{2D187D00-8186-4E0A-9455-B2D3B5173009}"/>
              </a:ext>
            </a:extLst>
          </p:cNvPr>
          <p:cNvSpPr/>
          <p:nvPr/>
        </p:nvSpPr>
        <p:spPr>
          <a:xfrm>
            <a:off x="5003108" y="-1"/>
            <a:ext cx="13371443" cy="1028700"/>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5" name="Picture 8">
            <a:extLst>
              <a:ext uri="{FF2B5EF4-FFF2-40B4-BE49-F238E27FC236}">
                <a16:creationId xmlns:a16="http://schemas.microsoft.com/office/drawing/2014/main" id="{50C576C7-5DD6-4FB7-928C-9D36C09C59C6}"/>
              </a:ext>
            </a:extLst>
          </p:cNvPr>
          <p:cNvPicPr>
            <a:picLocks noChangeAspect="1"/>
          </p:cNvPicPr>
          <p:nvPr/>
        </p:nvPicPr>
        <p:blipFill>
          <a:blip r:embed="rId3"/>
          <a:srcRect l="9752" t="27970" r="9939" b="31185"/>
          <a:stretch>
            <a:fillRect/>
          </a:stretch>
        </p:blipFill>
        <p:spPr>
          <a:xfrm>
            <a:off x="14519406" y="9146742"/>
            <a:ext cx="3843478" cy="1140258"/>
          </a:xfrm>
          <a:prstGeom prst="rect">
            <a:avLst/>
          </a:prstGeom>
        </p:spPr>
      </p:pic>
      <p:sp>
        <p:nvSpPr>
          <p:cNvPr id="36" name="Rectángulo 35">
            <a:extLst>
              <a:ext uri="{FF2B5EF4-FFF2-40B4-BE49-F238E27FC236}">
                <a16:creationId xmlns:a16="http://schemas.microsoft.com/office/drawing/2014/main" id="{B686CCB7-5C32-4CC2-B50E-753980193BF6}"/>
              </a:ext>
            </a:extLst>
          </p:cNvPr>
          <p:cNvSpPr/>
          <p:nvPr/>
        </p:nvSpPr>
        <p:spPr>
          <a:xfrm>
            <a:off x="979" y="9172969"/>
            <a:ext cx="14518427" cy="1152932"/>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261300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37FF6500-653B-4ABC-B183-4B84FD88CC5F}"/>
              </a:ext>
            </a:extLst>
          </p:cNvPr>
          <p:cNvSpPr/>
          <p:nvPr/>
        </p:nvSpPr>
        <p:spPr>
          <a:xfrm>
            <a:off x="10263178" y="2153570"/>
            <a:ext cx="1111682" cy="964770"/>
          </a:xfrm>
          <a:prstGeom prst="rect">
            <a:avLst/>
          </a:prstGeom>
          <a:noFill/>
        </p:spPr>
        <p:txBody>
          <a:bodyPr wrap="square" lIns="114630" tIns="57318" rIns="114630" bIns="57318">
            <a:spAutoFit/>
          </a:bodyPr>
          <a:lstStyle/>
          <a:p>
            <a:pPr algn="ctr" defTabSz="1146250"/>
            <a:r>
              <a:rPr lang="es-ES" sz="5517" b="1" dirty="0">
                <a:ln w="0"/>
                <a:solidFill>
                  <a:prstClr val="white"/>
                </a:solidFill>
                <a:latin typeface="+mj-lt"/>
              </a:rPr>
              <a:t>01</a:t>
            </a:r>
          </a:p>
        </p:txBody>
      </p:sp>
      <p:sp>
        <p:nvSpPr>
          <p:cNvPr id="29" name="Rectángulo 28">
            <a:extLst>
              <a:ext uri="{FF2B5EF4-FFF2-40B4-BE49-F238E27FC236}">
                <a16:creationId xmlns:a16="http://schemas.microsoft.com/office/drawing/2014/main" id="{047C2E7E-3AB2-4D10-9749-2CC49EA0F4D3}"/>
              </a:ext>
            </a:extLst>
          </p:cNvPr>
          <p:cNvSpPr/>
          <p:nvPr/>
        </p:nvSpPr>
        <p:spPr>
          <a:xfrm>
            <a:off x="9286628" y="7162983"/>
            <a:ext cx="1111682" cy="964770"/>
          </a:xfrm>
          <a:prstGeom prst="rect">
            <a:avLst/>
          </a:prstGeom>
          <a:noFill/>
        </p:spPr>
        <p:txBody>
          <a:bodyPr wrap="square" lIns="114630" tIns="57318" rIns="114630" bIns="57318">
            <a:spAutoFit/>
          </a:bodyPr>
          <a:lstStyle/>
          <a:p>
            <a:pPr algn="ctr" defTabSz="1146250"/>
            <a:r>
              <a:rPr lang="es-ES" sz="5517" b="1" dirty="0">
                <a:ln w="0"/>
                <a:solidFill>
                  <a:prstClr val="white"/>
                </a:solidFill>
                <a:latin typeface="+mj-lt"/>
              </a:rPr>
              <a:t>03</a:t>
            </a:r>
          </a:p>
        </p:txBody>
      </p:sp>
      <p:sp>
        <p:nvSpPr>
          <p:cNvPr id="33" name="CuadroTexto 32">
            <a:extLst>
              <a:ext uri="{FF2B5EF4-FFF2-40B4-BE49-F238E27FC236}">
                <a16:creationId xmlns:a16="http://schemas.microsoft.com/office/drawing/2014/main" id="{8B25FF25-9BA6-4BD5-842E-CDF5F908D667}"/>
              </a:ext>
            </a:extLst>
          </p:cNvPr>
          <p:cNvSpPr txBox="1"/>
          <p:nvPr/>
        </p:nvSpPr>
        <p:spPr>
          <a:xfrm>
            <a:off x="228600" y="191184"/>
            <a:ext cx="5029200" cy="646331"/>
          </a:xfrm>
          <a:prstGeom prst="rect">
            <a:avLst/>
          </a:prstGeom>
          <a:noFill/>
        </p:spPr>
        <p:txBody>
          <a:bodyPr wrap="square" rtlCol="0">
            <a:spAutoFit/>
          </a:bodyPr>
          <a:lstStyle/>
          <a:p>
            <a:r>
              <a:rPr lang="es-ES" sz="3600" b="1" dirty="0">
                <a:effectLst>
                  <a:outerShdw blurRad="38100" dist="38100" dir="2700000" algn="tl">
                    <a:srgbClr val="000000">
                      <a:alpha val="43137"/>
                    </a:srgbClr>
                  </a:outerShdw>
                </a:effectLst>
              </a:rPr>
              <a:t>METODOLOGÍA</a:t>
            </a:r>
            <a:endParaRPr lang="es-EC" sz="3600" b="1" dirty="0">
              <a:effectLst>
                <a:outerShdw blurRad="38100" dist="38100" dir="2700000" algn="tl">
                  <a:srgbClr val="000000">
                    <a:alpha val="43137"/>
                  </a:srgbClr>
                </a:outerShdw>
              </a:effectLst>
            </a:endParaRPr>
          </a:p>
        </p:txBody>
      </p:sp>
      <p:sp>
        <p:nvSpPr>
          <p:cNvPr id="34" name="Rectángulo 33">
            <a:extLst>
              <a:ext uri="{FF2B5EF4-FFF2-40B4-BE49-F238E27FC236}">
                <a16:creationId xmlns:a16="http://schemas.microsoft.com/office/drawing/2014/main" id="{2D187D00-8186-4E0A-9455-B2D3B5173009}"/>
              </a:ext>
            </a:extLst>
          </p:cNvPr>
          <p:cNvSpPr/>
          <p:nvPr/>
        </p:nvSpPr>
        <p:spPr>
          <a:xfrm>
            <a:off x="4953000" y="22907"/>
            <a:ext cx="13371443" cy="1028700"/>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5" name="Picture 8">
            <a:extLst>
              <a:ext uri="{FF2B5EF4-FFF2-40B4-BE49-F238E27FC236}">
                <a16:creationId xmlns:a16="http://schemas.microsoft.com/office/drawing/2014/main" id="{50C576C7-5DD6-4FB7-928C-9D36C09C59C6}"/>
              </a:ext>
            </a:extLst>
          </p:cNvPr>
          <p:cNvPicPr>
            <a:picLocks noChangeAspect="1"/>
          </p:cNvPicPr>
          <p:nvPr/>
        </p:nvPicPr>
        <p:blipFill>
          <a:blip r:embed="rId2"/>
          <a:srcRect l="9752" t="27970" r="9939" b="31185"/>
          <a:stretch>
            <a:fillRect/>
          </a:stretch>
        </p:blipFill>
        <p:spPr>
          <a:xfrm>
            <a:off x="14368602" y="9134068"/>
            <a:ext cx="3886200" cy="1152932"/>
          </a:xfrm>
          <a:prstGeom prst="rect">
            <a:avLst/>
          </a:prstGeom>
        </p:spPr>
      </p:pic>
      <p:sp>
        <p:nvSpPr>
          <p:cNvPr id="36" name="Rectángulo 35">
            <a:extLst>
              <a:ext uri="{FF2B5EF4-FFF2-40B4-BE49-F238E27FC236}">
                <a16:creationId xmlns:a16="http://schemas.microsoft.com/office/drawing/2014/main" id="{B686CCB7-5C32-4CC2-B50E-753980193BF6}"/>
              </a:ext>
            </a:extLst>
          </p:cNvPr>
          <p:cNvSpPr/>
          <p:nvPr/>
        </p:nvSpPr>
        <p:spPr>
          <a:xfrm>
            <a:off x="-33197" y="9134068"/>
            <a:ext cx="14424837" cy="1152932"/>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0" name="56 Rectángulo">
            <a:extLst>
              <a:ext uri="{FF2B5EF4-FFF2-40B4-BE49-F238E27FC236}">
                <a16:creationId xmlns:a16="http://schemas.microsoft.com/office/drawing/2014/main" id="{CE5277B6-3F44-4833-A76E-BC6DBA8FF4D1}"/>
              </a:ext>
            </a:extLst>
          </p:cNvPr>
          <p:cNvSpPr/>
          <p:nvPr/>
        </p:nvSpPr>
        <p:spPr>
          <a:xfrm>
            <a:off x="233216" y="8430433"/>
            <a:ext cx="7351158" cy="494302"/>
          </a:xfrm>
          <a:prstGeom prst="rect">
            <a:avLst/>
          </a:prstGeom>
          <a:ln>
            <a:solidFill>
              <a:schemeClr val="accent4">
                <a:lumMod val="5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s-ES" sz="2612" dirty="0">
                <a:latin typeface="Calibri" panose="020F0502020204030204" pitchFamily="34" charset="0"/>
                <a:cs typeface="Calibri" panose="020F0502020204030204" pitchFamily="34" charset="0"/>
              </a:rPr>
              <a:t>COORDENADAS: 00°04 ́ 58,3 ́ ́ </a:t>
            </a:r>
            <a:r>
              <a:rPr lang="es-ES" sz="2612" dirty="0" err="1">
                <a:latin typeface="Calibri" panose="020F0502020204030204" pitchFamily="34" charset="0"/>
                <a:cs typeface="Calibri" panose="020F0502020204030204" pitchFamily="34" charset="0"/>
              </a:rPr>
              <a:t>mS</a:t>
            </a:r>
            <a:r>
              <a:rPr lang="es-ES" sz="2612" dirty="0">
                <a:latin typeface="Calibri" panose="020F0502020204030204" pitchFamily="34" charset="0"/>
                <a:cs typeface="Calibri" panose="020F0502020204030204" pitchFamily="34" charset="0"/>
              </a:rPr>
              <a:t> y 79°14 ́ 34 ́ ́ </a:t>
            </a:r>
            <a:r>
              <a:rPr lang="es-ES" sz="2612" dirty="0" err="1">
                <a:latin typeface="Calibri" panose="020F0502020204030204" pitchFamily="34" charset="0"/>
                <a:cs typeface="Calibri" panose="020F0502020204030204" pitchFamily="34" charset="0"/>
              </a:rPr>
              <a:t>mO</a:t>
            </a:r>
            <a:r>
              <a:rPr lang="es-ES" sz="1796" b="1" dirty="0">
                <a:latin typeface="Calibri" panose="020F0502020204030204" pitchFamily="34" charset="0"/>
                <a:cs typeface="Calibri" panose="020F0502020204030204" pitchFamily="34" charset="0"/>
              </a:rPr>
              <a:t>.</a:t>
            </a:r>
            <a:endParaRPr lang="es-EC" sz="1796" dirty="0">
              <a:latin typeface="Calibri" panose="020F0502020204030204" pitchFamily="34" charset="0"/>
              <a:cs typeface="Calibri" panose="020F0502020204030204" pitchFamily="34" charset="0"/>
            </a:endParaRPr>
          </a:p>
        </p:txBody>
      </p:sp>
      <p:sp>
        <p:nvSpPr>
          <p:cNvPr id="61" name="CuadroTexto 3">
            <a:extLst>
              <a:ext uri="{FF2B5EF4-FFF2-40B4-BE49-F238E27FC236}">
                <a16:creationId xmlns:a16="http://schemas.microsoft.com/office/drawing/2014/main" id="{8D8B1F2A-AFB5-460A-BCB4-BD49F398A94C}"/>
              </a:ext>
            </a:extLst>
          </p:cNvPr>
          <p:cNvSpPr txBox="1"/>
          <p:nvPr/>
        </p:nvSpPr>
        <p:spPr>
          <a:xfrm>
            <a:off x="1389102" y="1415552"/>
            <a:ext cx="4602542" cy="695255"/>
          </a:xfrm>
          <a:prstGeom prst="rect">
            <a:avLst/>
          </a:prstGeom>
          <a:solidFill>
            <a:schemeClr val="accent6">
              <a:lumMod val="50000"/>
            </a:schemeClr>
          </a:solidFill>
          <a:effectLst>
            <a:softEdge rad="63500"/>
          </a:effectLst>
        </p:spPr>
        <p:txBody>
          <a:bodyPr wrap="none" rtlCol="0">
            <a:spAutoFit/>
          </a:bodyPr>
          <a:lstStyle>
            <a:defPPr>
              <a:defRPr lang="es-EC"/>
            </a:defPPr>
            <a:lvl1pPr>
              <a:defRPr sz="2400" b="1">
                <a:solidFill>
                  <a:schemeClr val="bg1"/>
                </a:solidFill>
                <a:latin typeface="Times New Roman" pitchFamily="18" charset="0"/>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3918" dirty="0">
                <a:latin typeface="+mj-lt"/>
              </a:rPr>
              <a:t>Ubicación Geográfica</a:t>
            </a:r>
          </a:p>
        </p:txBody>
      </p:sp>
      <p:pic>
        <p:nvPicPr>
          <p:cNvPr id="62" name="Imagen 61">
            <a:extLst>
              <a:ext uri="{FF2B5EF4-FFF2-40B4-BE49-F238E27FC236}">
                <a16:creationId xmlns:a16="http://schemas.microsoft.com/office/drawing/2014/main" id="{C5E8F66B-3678-4C46-85C4-381B2A0DEBD1}"/>
              </a:ext>
            </a:extLst>
          </p:cNvPr>
          <p:cNvPicPr>
            <a:picLocks noChangeAspect="1"/>
          </p:cNvPicPr>
          <p:nvPr/>
        </p:nvPicPr>
        <p:blipFill rotWithShape="1">
          <a:blip r:embed="rId3">
            <a:extLst>
              <a:ext uri="{28A0092B-C50C-407E-A947-70E740481C1C}">
                <a14:useLocalDpi xmlns:a14="http://schemas.microsoft.com/office/drawing/2010/main" val="0"/>
              </a:ext>
            </a:extLst>
          </a:blip>
          <a:srcRect l="2870" t="2900" r="1203" b="3460"/>
          <a:stretch/>
        </p:blipFill>
        <p:spPr bwMode="auto">
          <a:xfrm>
            <a:off x="437050" y="2320140"/>
            <a:ext cx="6943491" cy="5932879"/>
          </a:xfrm>
          <a:prstGeom prst="rect">
            <a:avLst/>
          </a:prstGeom>
          <a:extLst>
            <a:ext uri="{53640926-AAD7-44D8-BBD7-CCE9431645EC}">
              <a14:shadowObscured xmlns:a14="http://schemas.microsoft.com/office/drawing/2010/main"/>
            </a:ext>
          </a:extLst>
        </p:spPr>
      </p:pic>
      <p:sp>
        <p:nvSpPr>
          <p:cNvPr id="63" name="CuadroTexto 3">
            <a:extLst>
              <a:ext uri="{FF2B5EF4-FFF2-40B4-BE49-F238E27FC236}">
                <a16:creationId xmlns:a16="http://schemas.microsoft.com/office/drawing/2014/main" id="{1E918BC1-BC6C-4088-A8FC-8248217B7B68}"/>
              </a:ext>
            </a:extLst>
          </p:cNvPr>
          <p:cNvSpPr txBox="1"/>
          <p:nvPr/>
        </p:nvSpPr>
        <p:spPr>
          <a:xfrm>
            <a:off x="10907462" y="1415553"/>
            <a:ext cx="3894015" cy="695255"/>
          </a:xfrm>
          <a:prstGeom prst="rect">
            <a:avLst/>
          </a:prstGeom>
          <a:solidFill>
            <a:schemeClr val="accent4">
              <a:lumMod val="75000"/>
            </a:schemeClr>
          </a:solidFill>
          <a:effectLst>
            <a:softEdge rad="63500"/>
          </a:effectLst>
        </p:spPr>
        <p:txBody>
          <a:bodyPr wrap="none" rtlCol="0">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3918" b="1" dirty="0">
                <a:solidFill>
                  <a:schemeClr val="bg1"/>
                </a:solidFill>
                <a:latin typeface="+mj-lt"/>
                <a:cs typeface="Times New Roman" pitchFamily="18" charset="0"/>
              </a:rPr>
              <a:t>Ubicación Política</a:t>
            </a:r>
          </a:p>
        </p:txBody>
      </p:sp>
      <p:sp>
        <p:nvSpPr>
          <p:cNvPr id="64" name="Rectángulo: esquinas redondeadas 63">
            <a:extLst>
              <a:ext uri="{FF2B5EF4-FFF2-40B4-BE49-F238E27FC236}">
                <a16:creationId xmlns:a16="http://schemas.microsoft.com/office/drawing/2014/main" id="{A1A8C542-DB3B-4FAE-9F4F-5428EDB94E5A}"/>
              </a:ext>
            </a:extLst>
          </p:cNvPr>
          <p:cNvSpPr/>
          <p:nvPr/>
        </p:nvSpPr>
        <p:spPr>
          <a:xfrm>
            <a:off x="9136790" y="2437502"/>
            <a:ext cx="8236696" cy="2470870"/>
          </a:xfrm>
          <a:prstGeom prst="roundRect">
            <a:avLst/>
          </a:prstGeom>
          <a:ln>
            <a:solidFill>
              <a:schemeClr val="accent4">
                <a:lumMod val="20000"/>
                <a:lumOff val="80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tlCol="0" anchor="ctr"/>
          <a:lstStyle/>
          <a:p>
            <a:r>
              <a:rPr lang="pt-BR" sz="2939" dirty="0">
                <a:latin typeface="+mj-lt"/>
              </a:rPr>
              <a:t>Provincia: Santo Domingo de </a:t>
            </a:r>
            <a:r>
              <a:rPr lang="pt-BR" sz="2939" dirty="0" err="1">
                <a:latin typeface="+mj-lt"/>
              </a:rPr>
              <a:t>los</a:t>
            </a:r>
            <a:r>
              <a:rPr lang="pt-BR" sz="2939" dirty="0">
                <a:latin typeface="+mj-lt"/>
              </a:rPr>
              <a:t> </a:t>
            </a:r>
            <a:r>
              <a:rPr lang="pt-BR" sz="2939" dirty="0" err="1">
                <a:latin typeface="+mj-lt"/>
              </a:rPr>
              <a:t>Tsáchilas</a:t>
            </a:r>
            <a:endParaRPr lang="pt-BR" sz="2939" dirty="0">
              <a:latin typeface="+mj-lt"/>
            </a:endParaRPr>
          </a:p>
          <a:p>
            <a:r>
              <a:rPr lang="pt-BR" sz="2939" dirty="0" err="1">
                <a:latin typeface="+mj-lt"/>
              </a:rPr>
              <a:t>Cantón</a:t>
            </a:r>
            <a:r>
              <a:rPr lang="pt-BR" sz="2939" dirty="0">
                <a:latin typeface="+mj-lt"/>
              </a:rPr>
              <a:t>: Santo Domingo</a:t>
            </a:r>
          </a:p>
          <a:p>
            <a:r>
              <a:rPr lang="pt-BR" sz="2939" dirty="0" err="1">
                <a:latin typeface="+mj-lt"/>
              </a:rPr>
              <a:t>Parroquia</a:t>
            </a:r>
            <a:r>
              <a:rPr lang="pt-BR" sz="2939" dirty="0">
                <a:latin typeface="+mj-lt"/>
              </a:rPr>
              <a:t>: Valle </a:t>
            </a:r>
            <a:r>
              <a:rPr lang="es-EC" sz="2939" dirty="0">
                <a:latin typeface="+mj-lt"/>
              </a:rPr>
              <a:t>Hermoso</a:t>
            </a:r>
          </a:p>
          <a:p>
            <a:r>
              <a:rPr lang="pt-BR" sz="2939" dirty="0">
                <a:latin typeface="+mj-lt"/>
              </a:rPr>
              <a:t>Sector: Recinto Cristóbal Colón km 6.</a:t>
            </a:r>
            <a:endParaRPr lang="es-EC" sz="2939" dirty="0">
              <a:latin typeface="+mj-lt"/>
            </a:endParaRPr>
          </a:p>
        </p:txBody>
      </p:sp>
      <p:sp>
        <p:nvSpPr>
          <p:cNvPr id="65" name="CuadroTexto 3">
            <a:extLst>
              <a:ext uri="{FF2B5EF4-FFF2-40B4-BE49-F238E27FC236}">
                <a16:creationId xmlns:a16="http://schemas.microsoft.com/office/drawing/2014/main" id="{03AE1683-E1D7-4A69-A382-21B0D99AF4A7}"/>
              </a:ext>
            </a:extLst>
          </p:cNvPr>
          <p:cNvSpPr txBox="1"/>
          <p:nvPr/>
        </p:nvSpPr>
        <p:spPr>
          <a:xfrm>
            <a:off x="10907462" y="5225963"/>
            <a:ext cx="4293163" cy="695255"/>
          </a:xfrm>
          <a:prstGeom prst="rect">
            <a:avLst/>
          </a:prstGeom>
          <a:solidFill>
            <a:schemeClr val="accent1">
              <a:lumMod val="75000"/>
            </a:schemeClr>
          </a:solidFill>
          <a:effectLst>
            <a:softEdge rad="63500"/>
          </a:effectLst>
        </p:spPr>
        <p:txBody>
          <a:bodyPr wrap="none" rtlCol="0">
            <a:spAutoFit/>
          </a:bodyPr>
          <a:lstStyle>
            <a:defPPr>
              <a:defRPr lang="es-EC"/>
            </a:defPPr>
            <a:lvl1pPr>
              <a:defRPr sz="2400" b="1">
                <a:solidFill>
                  <a:schemeClr val="bg1"/>
                </a:solidFill>
                <a:latin typeface="Times New Roman" pitchFamily="18" charset="0"/>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3918" dirty="0">
                <a:latin typeface="+mj-lt"/>
              </a:rPr>
              <a:t>Ubicación Ecológica</a:t>
            </a:r>
          </a:p>
        </p:txBody>
      </p:sp>
      <p:sp>
        <p:nvSpPr>
          <p:cNvPr id="66" name="Rectángulo: esquinas redondeadas 65">
            <a:extLst>
              <a:ext uri="{FF2B5EF4-FFF2-40B4-BE49-F238E27FC236}">
                <a16:creationId xmlns:a16="http://schemas.microsoft.com/office/drawing/2014/main" id="{B75EBE0B-272A-4A0C-88AB-77FE65E2AC12}"/>
              </a:ext>
            </a:extLst>
          </p:cNvPr>
          <p:cNvSpPr/>
          <p:nvPr/>
        </p:nvSpPr>
        <p:spPr>
          <a:xfrm>
            <a:off x="9114590" y="6090638"/>
            <a:ext cx="8258896" cy="2892536"/>
          </a:xfrm>
          <a:prstGeom prst="roundRect">
            <a:avLst/>
          </a:prstGeom>
          <a:solidFill>
            <a:schemeClr val="accent1">
              <a:lumMod val="20000"/>
              <a:lumOff val="80000"/>
            </a:schemeClr>
          </a:solidFill>
          <a:ln>
            <a:solidFill>
              <a:schemeClr val="accent1"/>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tlCol="0" anchor="ctr"/>
          <a:lstStyle/>
          <a:p>
            <a:r>
              <a:rPr lang="es-ES" sz="2939" dirty="0">
                <a:latin typeface="+mj-lt"/>
              </a:rPr>
              <a:t>Zona de vida: Bosque húmedo tropical (</a:t>
            </a:r>
            <a:r>
              <a:rPr lang="es-ES" sz="2939" dirty="0" err="1">
                <a:latin typeface="+mj-lt"/>
              </a:rPr>
              <a:t>bh</a:t>
            </a:r>
            <a:r>
              <a:rPr lang="es-ES" sz="2939" dirty="0">
                <a:latin typeface="+mj-lt"/>
              </a:rPr>
              <a:t>-T)</a:t>
            </a:r>
          </a:p>
          <a:p>
            <a:r>
              <a:rPr lang="es-ES" sz="2939" dirty="0">
                <a:latin typeface="+mj-lt"/>
              </a:rPr>
              <a:t>Altitud: 370 msnm</a:t>
            </a:r>
          </a:p>
          <a:p>
            <a:r>
              <a:rPr lang="es-ES" sz="2939" dirty="0">
                <a:latin typeface="+mj-lt"/>
              </a:rPr>
              <a:t>Temperatura: 24,8 °C</a:t>
            </a:r>
          </a:p>
          <a:p>
            <a:r>
              <a:rPr lang="es-ES" sz="2939" dirty="0">
                <a:latin typeface="+mj-lt"/>
              </a:rPr>
              <a:t>Precipitación: 3200 mm/año</a:t>
            </a:r>
          </a:p>
          <a:p>
            <a:r>
              <a:rPr lang="es-ES" sz="2939" dirty="0">
                <a:latin typeface="+mj-lt"/>
              </a:rPr>
              <a:t>Suelos: Limo arcilloso y arenoso</a:t>
            </a:r>
            <a:endParaRPr lang="es-EC" sz="2939" dirty="0">
              <a:latin typeface="+mj-lt"/>
            </a:endParaRPr>
          </a:p>
        </p:txBody>
      </p:sp>
    </p:spTree>
    <p:extLst>
      <p:ext uri="{BB962C8B-B14F-4D97-AF65-F5344CB8AC3E}">
        <p14:creationId xmlns:p14="http://schemas.microsoft.com/office/powerpoint/2010/main" val="1822632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542E5968-4E3E-42F2-9B91-2892B4526965}"/>
              </a:ext>
            </a:extLst>
          </p:cNvPr>
          <p:cNvPicPr>
            <a:picLocks noChangeAspect="1"/>
          </p:cNvPicPr>
          <p:nvPr/>
        </p:nvPicPr>
        <p:blipFill>
          <a:blip r:embed="rId2"/>
          <a:stretch>
            <a:fillRect/>
          </a:stretch>
        </p:blipFill>
        <p:spPr>
          <a:xfrm>
            <a:off x="9152887" y="1912429"/>
            <a:ext cx="9135113" cy="7389357"/>
          </a:xfrm>
          <a:prstGeom prst="rect">
            <a:avLst/>
          </a:prstGeom>
          <a:ln>
            <a:solidFill>
              <a:srgbClr val="92D050"/>
            </a:solidFill>
          </a:ln>
        </p:spPr>
      </p:pic>
      <p:sp>
        <p:nvSpPr>
          <p:cNvPr id="33" name="CuadroTexto 32">
            <a:extLst>
              <a:ext uri="{FF2B5EF4-FFF2-40B4-BE49-F238E27FC236}">
                <a16:creationId xmlns:a16="http://schemas.microsoft.com/office/drawing/2014/main" id="{8B25FF25-9BA6-4BD5-842E-CDF5F908D667}"/>
              </a:ext>
            </a:extLst>
          </p:cNvPr>
          <p:cNvSpPr txBox="1"/>
          <p:nvPr/>
        </p:nvSpPr>
        <p:spPr>
          <a:xfrm>
            <a:off x="228600" y="191184"/>
            <a:ext cx="5029200" cy="646331"/>
          </a:xfrm>
          <a:prstGeom prst="rect">
            <a:avLst/>
          </a:prstGeom>
          <a:noFill/>
        </p:spPr>
        <p:txBody>
          <a:bodyPr wrap="square" rtlCol="0">
            <a:spAutoFit/>
          </a:bodyPr>
          <a:lstStyle/>
          <a:p>
            <a:r>
              <a:rPr lang="es-ES" sz="3600" b="1" dirty="0">
                <a:effectLst>
                  <a:outerShdw blurRad="38100" dist="38100" dir="2700000" algn="tl">
                    <a:srgbClr val="000000">
                      <a:alpha val="43137"/>
                    </a:srgbClr>
                  </a:outerShdw>
                </a:effectLst>
                <a:latin typeface="+mj-lt"/>
              </a:rPr>
              <a:t>METODOLOGÍA</a:t>
            </a:r>
            <a:endParaRPr lang="es-EC" sz="3600" b="1" dirty="0">
              <a:effectLst>
                <a:outerShdw blurRad="38100" dist="38100" dir="2700000" algn="tl">
                  <a:srgbClr val="000000">
                    <a:alpha val="43137"/>
                  </a:srgbClr>
                </a:outerShdw>
              </a:effectLst>
              <a:latin typeface="+mj-lt"/>
            </a:endParaRPr>
          </a:p>
        </p:txBody>
      </p:sp>
      <p:sp>
        <p:nvSpPr>
          <p:cNvPr id="34" name="Rectángulo 33">
            <a:extLst>
              <a:ext uri="{FF2B5EF4-FFF2-40B4-BE49-F238E27FC236}">
                <a16:creationId xmlns:a16="http://schemas.microsoft.com/office/drawing/2014/main" id="{2D187D00-8186-4E0A-9455-B2D3B5173009}"/>
              </a:ext>
            </a:extLst>
          </p:cNvPr>
          <p:cNvSpPr/>
          <p:nvPr/>
        </p:nvSpPr>
        <p:spPr>
          <a:xfrm>
            <a:off x="4953000" y="22907"/>
            <a:ext cx="13371443" cy="1028700"/>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5" name="Picture 8">
            <a:extLst>
              <a:ext uri="{FF2B5EF4-FFF2-40B4-BE49-F238E27FC236}">
                <a16:creationId xmlns:a16="http://schemas.microsoft.com/office/drawing/2014/main" id="{50C576C7-5DD6-4FB7-928C-9D36C09C59C6}"/>
              </a:ext>
            </a:extLst>
          </p:cNvPr>
          <p:cNvPicPr>
            <a:picLocks noChangeAspect="1"/>
          </p:cNvPicPr>
          <p:nvPr/>
        </p:nvPicPr>
        <p:blipFill>
          <a:blip r:embed="rId3"/>
          <a:srcRect l="9752" t="27970" r="9939" b="31185"/>
          <a:stretch>
            <a:fillRect/>
          </a:stretch>
        </p:blipFill>
        <p:spPr>
          <a:xfrm>
            <a:off x="14368602" y="9134068"/>
            <a:ext cx="3886200" cy="1152932"/>
          </a:xfrm>
          <a:prstGeom prst="rect">
            <a:avLst/>
          </a:prstGeom>
        </p:spPr>
      </p:pic>
      <p:sp>
        <p:nvSpPr>
          <p:cNvPr id="36" name="Rectángulo 35">
            <a:extLst>
              <a:ext uri="{FF2B5EF4-FFF2-40B4-BE49-F238E27FC236}">
                <a16:creationId xmlns:a16="http://schemas.microsoft.com/office/drawing/2014/main" id="{B686CCB7-5C32-4CC2-B50E-753980193BF6}"/>
              </a:ext>
            </a:extLst>
          </p:cNvPr>
          <p:cNvSpPr/>
          <p:nvPr/>
        </p:nvSpPr>
        <p:spPr>
          <a:xfrm>
            <a:off x="-33197" y="9134068"/>
            <a:ext cx="14424837" cy="1152932"/>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mj-lt"/>
            </a:endParaRPr>
          </a:p>
        </p:txBody>
      </p:sp>
      <p:sp>
        <p:nvSpPr>
          <p:cNvPr id="17" name="Rectángulo: esquinas redondeadas 16">
            <a:extLst>
              <a:ext uri="{FF2B5EF4-FFF2-40B4-BE49-F238E27FC236}">
                <a16:creationId xmlns:a16="http://schemas.microsoft.com/office/drawing/2014/main" id="{FACEC990-E934-4F37-A09F-37E835598D9E}"/>
              </a:ext>
            </a:extLst>
          </p:cNvPr>
          <p:cNvSpPr/>
          <p:nvPr/>
        </p:nvSpPr>
        <p:spPr>
          <a:xfrm>
            <a:off x="209129" y="2792218"/>
            <a:ext cx="8172869" cy="4702563"/>
          </a:xfrm>
          <a:prstGeom prst="roundRect">
            <a:avLst/>
          </a:prstGeom>
          <a:solidFill>
            <a:schemeClr val="bg2">
              <a:lumMod val="90000"/>
            </a:schemeClr>
          </a:solidFill>
          <a:ln>
            <a:solidFill>
              <a:schemeClr val="tx1"/>
            </a:solidFill>
          </a:ln>
          <a:effectLst>
            <a:innerShdw blurRad="114300">
              <a:prstClr val="black"/>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EC" sz="2286" dirty="0">
                <a:solidFill>
                  <a:sysClr val="windowText" lastClr="000000"/>
                </a:solidFill>
                <a:latin typeface="+mj-lt"/>
                <a:ea typeface="Calibri" panose="020F0502020204030204" pitchFamily="34" charset="0"/>
                <a:cs typeface="Calibri" panose="020F0502020204030204" pitchFamily="34" charset="0"/>
              </a:rPr>
              <a:t>Distanciamiento del cultivo:			3,5 m x 3,5 m </a:t>
            </a:r>
            <a:endParaRPr lang="es-EC" sz="2286" dirty="0">
              <a:solidFill>
                <a:sysClr val="windowText" lastClr="000000"/>
              </a:solidFill>
              <a:latin typeface="+mj-lt"/>
              <a:ea typeface="Arial" panose="020B0604020202020204" pitchFamily="34" charset="0"/>
              <a:cs typeface="Calibri" panose="020F0502020204030204" pitchFamily="34" charset="0"/>
            </a:endParaRPr>
          </a:p>
          <a:p>
            <a:r>
              <a:rPr lang="es-EC" sz="2286" dirty="0">
                <a:solidFill>
                  <a:sysClr val="windowText" lastClr="000000"/>
                </a:solidFill>
                <a:latin typeface="+mj-lt"/>
                <a:ea typeface="Calibri" panose="020F0502020204030204" pitchFamily="34" charset="0"/>
                <a:cs typeface="Calibri" panose="020F0502020204030204" pitchFamily="34" charset="0"/>
              </a:rPr>
              <a:t>Número de unidades experimentales:		33</a:t>
            </a:r>
            <a:endParaRPr lang="es-EC" sz="2286" dirty="0">
              <a:solidFill>
                <a:sysClr val="windowText" lastClr="000000"/>
              </a:solidFill>
              <a:latin typeface="+mj-lt"/>
              <a:ea typeface="Arial" panose="020B0604020202020204" pitchFamily="34" charset="0"/>
              <a:cs typeface="Calibri" panose="020F0502020204030204" pitchFamily="34" charset="0"/>
            </a:endParaRPr>
          </a:p>
          <a:p>
            <a:r>
              <a:rPr lang="es-EC" sz="2286" dirty="0">
                <a:solidFill>
                  <a:sysClr val="windowText" lastClr="000000"/>
                </a:solidFill>
                <a:latin typeface="+mj-lt"/>
                <a:ea typeface="Calibri" panose="020F0502020204030204" pitchFamily="34" charset="0"/>
                <a:cs typeface="Calibri" panose="020F0502020204030204" pitchFamily="34" charset="0"/>
              </a:rPr>
              <a:t>Área de la unidad experimental : 		28 m</a:t>
            </a:r>
            <a:r>
              <a:rPr lang="es-EC" sz="2286" baseline="30000" dirty="0">
                <a:solidFill>
                  <a:sysClr val="windowText" lastClr="000000"/>
                </a:solidFill>
                <a:latin typeface="+mj-lt"/>
                <a:ea typeface="Calibri" panose="020F0502020204030204" pitchFamily="34" charset="0"/>
                <a:cs typeface="Calibri" panose="020F0502020204030204" pitchFamily="34" charset="0"/>
              </a:rPr>
              <a:t>2</a:t>
            </a:r>
            <a:endParaRPr lang="es-EC" sz="2286" dirty="0">
              <a:solidFill>
                <a:sysClr val="windowText" lastClr="000000"/>
              </a:solidFill>
              <a:latin typeface="+mj-lt"/>
              <a:ea typeface="Arial" panose="020B0604020202020204" pitchFamily="34" charset="0"/>
              <a:cs typeface="Calibri" panose="020F0502020204030204" pitchFamily="34" charset="0"/>
            </a:endParaRPr>
          </a:p>
          <a:p>
            <a:r>
              <a:rPr lang="es-EC" sz="2286" dirty="0">
                <a:solidFill>
                  <a:sysClr val="windowText" lastClr="000000"/>
                </a:solidFill>
                <a:latin typeface="+mj-lt"/>
                <a:ea typeface="Calibri" panose="020F0502020204030204" pitchFamily="34" charset="0"/>
                <a:cs typeface="Calibri" panose="020F0502020204030204" pitchFamily="34" charset="0"/>
              </a:rPr>
              <a:t>Área neta de la unidad experimental: 		12,25 m</a:t>
            </a:r>
            <a:r>
              <a:rPr lang="es-EC" sz="2286" baseline="30000" dirty="0">
                <a:solidFill>
                  <a:sysClr val="windowText" lastClr="000000"/>
                </a:solidFill>
                <a:latin typeface="+mj-lt"/>
                <a:ea typeface="Calibri" panose="020F0502020204030204" pitchFamily="34" charset="0"/>
                <a:cs typeface="Calibri" panose="020F0502020204030204" pitchFamily="34" charset="0"/>
              </a:rPr>
              <a:t>2</a:t>
            </a:r>
            <a:endParaRPr lang="es-EC" sz="2286" dirty="0">
              <a:solidFill>
                <a:sysClr val="windowText" lastClr="000000"/>
              </a:solidFill>
              <a:latin typeface="+mj-lt"/>
              <a:ea typeface="Arial" panose="020B0604020202020204" pitchFamily="34" charset="0"/>
              <a:cs typeface="Calibri" panose="020F0502020204030204" pitchFamily="34" charset="0"/>
            </a:endParaRPr>
          </a:p>
          <a:p>
            <a:r>
              <a:rPr lang="es-EC" sz="2286" dirty="0">
                <a:solidFill>
                  <a:sysClr val="windowText" lastClr="000000"/>
                </a:solidFill>
                <a:latin typeface="+mj-lt"/>
                <a:ea typeface="Calibri" panose="020F0502020204030204" pitchFamily="34" charset="0"/>
                <a:cs typeface="Calibri" panose="020F0502020204030204" pitchFamily="34" charset="0"/>
              </a:rPr>
              <a:t>Largo :		 				14 m</a:t>
            </a:r>
          </a:p>
          <a:p>
            <a:r>
              <a:rPr lang="es-EC" sz="2286" dirty="0">
                <a:solidFill>
                  <a:sysClr val="windowText" lastClr="000000"/>
                </a:solidFill>
                <a:latin typeface="+mj-lt"/>
                <a:ea typeface="Calibri" panose="020F0502020204030204" pitchFamily="34" charset="0"/>
                <a:cs typeface="Calibri" panose="020F0502020204030204" pitchFamily="34" charset="0"/>
              </a:rPr>
              <a:t>Ancho:						14 m</a:t>
            </a:r>
            <a:endParaRPr lang="es-EC" sz="2286" dirty="0">
              <a:solidFill>
                <a:sysClr val="windowText" lastClr="000000"/>
              </a:solidFill>
              <a:latin typeface="+mj-lt"/>
              <a:ea typeface="Arial" panose="020B0604020202020204" pitchFamily="34" charset="0"/>
              <a:cs typeface="Calibri" panose="020F0502020204030204" pitchFamily="34" charset="0"/>
            </a:endParaRPr>
          </a:p>
          <a:p>
            <a:r>
              <a:rPr lang="es-EC" sz="2286" dirty="0">
                <a:solidFill>
                  <a:sysClr val="windowText" lastClr="000000"/>
                </a:solidFill>
                <a:latin typeface="+mj-lt"/>
                <a:ea typeface="Calibri" panose="020F0502020204030204" pitchFamily="34" charset="0"/>
                <a:cs typeface="Calibri" panose="020F0502020204030204" pitchFamily="34" charset="0"/>
              </a:rPr>
              <a:t>Forma de la UE: 				Cuadrado</a:t>
            </a:r>
            <a:endParaRPr lang="es-EC" sz="2286" dirty="0">
              <a:solidFill>
                <a:sysClr val="windowText" lastClr="000000"/>
              </a:solidFill>
              <a:latin typeface="+mj-lt"/>
              <a:ea typeface="Arial" panose="020B0604020202020204" pitchFamily="34" charset="0"/>
              <a:cs typeface="Calibri" panose="020F0502020204030204" pitchFamily="34" charset="0"/>
            </a:endParaRPr>
          </a:p>
          <a:p>
            <a:r>
              <a:rPr lang="es-EC" sz="2286" dirty="0">
                <a:solidFill>
                  <a:sysClr val="windowText" lastClr="000000"/>
                </a:solidFill>
                <a:latin typeface="+mj-lt"/>
                <a:ea typeface="Calibri" panose="020F0502020204030204" pitchFamily="34" charset="0"/>
                <a:cs typeface="Calibri" panose="020F0502020204030204" pitchFamily="34" charset="0"/>
              </a:rPr>
              <a:t>Área total del ensayo : 				924 m</a:t>
            </a:r>
            <a:r>
              <a:rPr lang="es-EC" sz="2286" baseline="30000" dirty="0">
                <a:solidFill>
                  <a:sysClr val="windowText" lastClr="000000"/>
                </a:solidFill>
                <a:latin typeface="+mj-lt"/>
                <a:ea typeface="Calibri" panose="020F0502020204030204" pitchFamily="34" charset="0"/>
                <a:cs typeface="Calibri" panose="020F0502020204030204" pitchFamily="34" charset="0"/>
              </a:rPr>
              <a:t>2</a:t>
            </a:r>
            <a:endParaRPr lang="es-EC" sz="2286" dirty="0">
              <a:solidFill>
                <a:sysClr val="windowText" lastClr="000000"/>
              </a:solidFill>
              <a:latin typeface="+mj-lt"/>
              <a:ea typeface="Arial" panose="020B0604020202020204" pitchFamily="34" charset="0"/>
              <a:cs typeface="Calibri" panose="020F0502020204030204" pitchFamily="34" charset="0"/>
            </a:endParaRPr>
          </a:p>
          <a:p>
            <a:r>
              <a:rPr lang="es-EC" sz="2286" dirty="0">
                <a:solidFill>
                  <a:sysClr val="windowText" lastClr="000000"/>
                </a:solidFill>
                <a:latin typeface="+mj-lt"/>
                <a:ea typeface="Calibri" panose="020F0502020204030204" pitchFamily="34" charset="0"/>
                <a:cs typeface="Calibri" panose="020F0502020204030204" pitchFamily="34" charset="0"/>
              </a:rPr>
              <a:t>Área neta del ensayo: 				404,25 m</a:t>
            </a:r>
            <a:r>
              <a:rPr lang="es-EC" sz="2286" baseline="30000" dirty="0">
                <a:solidFill>
                  <a:sysClr val="windowText" lastClr="000000"/>
                </a:solidFill>
                <a:latin typeface="+mj-lt"/>
                <a:ea typeface="Calibri" panose="020F0502020204030204" pitchFamily="34" charset="0"/>
                <a:cs typeface="Calibri" panose="020F0502020204030204" pitchFamily="34" charset="0"/>
              </a:rPr>
              <a:t>2</a:t>
            </a:r>
            <a:endParaRPr lang="es-EC" sz="2286" dirty="0">
              <a:solidFill>
                <a:sysClr val="windowText" lastClr="000000"/>
              </a:solidFill>
              <a:latin typeface="+mj-lt"/>
              <a:ea typeface="Arial" panose="020B0604020202020204" pitchFamily="34" charset="0"/>
              <a:cs typeface="Calibri" panose="020F0502020204030204" pitchFamily="34" charset="0"/>
            </a:endParaRPr>
          </a:p>
          <a:p>
            <a:r>
              <a:rPr lang="es-EC" sz="2286" dirty="0">
                <a:solidFill>
                  <a:sysClr val="windowText" lastClr="000000"/>
                </a:solidFill>
                <a:latin typeface="+mj-lt"/>
                <a:ea typeface="Calibri" panose="020F0502020204030204" pitchFamily="34" charset="0"/>
                <a:cs typeface="Calibri" panose="020F0502020204030204" pitchFamily="34" charset="0"/>
              </a:rPr>
              <a:t>Forma del ensayo:	 			Rectangular</a:t>
            </a:r>
            <a:endParaRPr lang="es-EC" sz="2286" dirty="0">
              <a:solidFill>
                <a:sysClr val="windowText" lastClr="000000"/>
              </a:solidFill>
              <a:latin typeface="+mj-lt"/>
              <a:ea typeface="Arial" panose="020B0604020202020204" pitchFamily="34" charset="0"/>
              <a:cs typeface="Calibri" panose="020F0502020204030204" pitchFamily="34" charset="0"/>
            </a:endParaRPr>
          </a:p>
          <a:p>
            <a:r>
              <a:rPr lang="es-EC" sz="2286" dirty="0">
                <a:solidFill>
                  <a:sysClr val="windowText" lastClr="000000"/>
                </a:solidFill>
                <a:latin typeface="+mj-lt"/>
                <a:ea typeface="Calibri" panose="020F0502020204030204" pitchFamily="34" charset="0"/>
                <a:cs typeface="Calibri" panose="020F0502020204030204" pitchFamily="34" charset="0"/>
              </a:rPr>
              <a:t>Población total :	 			528 plantas</a:t>
            </a:r>
            <a:endParaRPr lang="es-EC" sz="2286" dirty="0">
              <a:solidFill>
                <a:sysClr val="windowText" lastClr="000000"/>
              </a:solidFill>
              <a:latin typeface="+mj-lt"/>
              <a:ea typeface="Arial" panose="020B0604020202020204" pitchFamily="34" charset="0"/>
              <a:cs typeface="Calibri" panose="020F0502020204030204" pitchFamily="34" charset="0"/>
            </a:endParaRPr>
          </a:p>
        </p:txBody>
      </p:sp>
      <p:sp>
        <p:nvSpPr>
          <p:cNvPr id="18" name="CuadroTexto 3">
            <a:extLst>
              <a:ext uri="{FF2B5EF4-FFF2-40B4-BE49-F238E27FC236}">
                <a16:creationId xmlns:a16="http://schemas.microsoft.com/office/drawing/2014/main" id="{607C28AE-E1AB-4202-AD40-BE5D0666D22E}"/>
              </a:ext>
            </a:extLst>
          </p:cNvPr>
          <p:cNvSpPr txBox="1"/>
          <p:nvPr/>
        </p:nvSpPr>
        <p:spPr>
          <a:xfrm>
            <a:off x="11535389" y="1333703"/>
            <a:ext cx="4107215" cy="695255"/>
          </a:xfrm>
          <a:prstGeom prst="rect">
            <a:avLst/>
          </a:prstGeom>
          <a:solidFill>
            <a:schemeClr val="accent5">
              <a:lumMod val="75000"/>
            </a:schemeClr>
          </a:solidFill>
          <a:effectLst>
            <a:softEdge rad="63500"/>
          </a:effectLst>
        </p:spPr>
        <p:txBody>
          <a:bodyPr wrap="none" rtlCol="0">
            <a:spAutoFit/>
          </a:bodyPr>
          <a:lstStyle>
            <a:defPPr>
              <a:defRPr lang="es-EC"/>
            </a:defPPr>
            <a:lvl1pPr>
              <a:defRPr sz="2400" b="1">
                <a:solidFill>
                  <a:schemeClr val="bg1"/>
                </a:solidFill>
                <a:latin typeface="Times New Roman" pitchFamily="18" charset="0"/>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3918" dirty="0">
                <a:solidFill>
                  <a:sysClr val="windowText" lastClr="000000"/>
                </a:solidFill>
                <a:latin typeface="+mj-lt"/>
              </a:rPr>
              <a:t>Croquis del Ensayo</a:t>
            </a:r>
          </a:p>
        </p:txBody>
      </p:sp>
      <p:sp>
        <p:nvSpPr>
          <p:cNvPr id="19" name="CuadroTexto 3">
            <a:extLst>
              <a:ext uri="{FF2B5EF4-FFF2-40B4-BE49-F238E27FC236}">
                <a16:creationId xmlns:a16="http://schemas.microsoft.com/office/drawing/2014/main" id="{39089573-514F-4F63-863E-A20DDF55D229}"/>
              </a:ext>
            </a:extLst>
          </p:cNvPr>
          <p:cNvSpPr txBox="1"/>
          <p:nvPr/>
        </p:nvSpPr>
        <p:spPr>
          <a:xfrm>
            <a:off x="2110511" y="1333703"/>
            <a:ext cx="3910045" cy="695255"/>
          </a:xfrm>
          <a:prstGeom prst="rect">
            <a:avLst/>
          </a:prstGeom>
          <a:solidFill>
            <a:schemeClr val="accent5">
              <a:lumMod val="75000"/>
            </a:schemeClr>
          </a:solidFill>
          <a:effectLst>
            <a:softEdge rad="63500"/>
          </a:effectLst>
        </p:spPr>
        <p:txBody>
          <a:bodyPr wrap="none" rtlCol="0">
            <a:spAutoFit/>
          </a:bodyPr>
          <a:lstStyle>
            <a:defPPr>
              <a:defRPr lang="es-EC"/>
            </a:defPPr>
            <a:lvl1pPr>
              <a:defRPr sz="2400" b="1">
                <a:solidFill>
                  <a:schemeClr val="bg1"/>
                </a:solidFill>
                <a:latin typeface="Times New Roman" pitchFamily="18" charset="0"/>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3918" dirty="0">
                <a:solidFill>
                  <a:sysClr val="windowText" lastClr="000000"/>
                </a:solidFill>
                <a:latin typeface="+mj-lt"/>
              </a:rPr>
              <a:t>Características UE</a:t>
            </a:r>
          </a:p>
        </p:txBody>
      </p:sp>
    </p:spTree>
    <p:extLst>
      <p:ext uri="{BB962C8B-B14F-4D97-AF65-F5344CB8AC3E}">
        <p14:creationId xmlns:p14="http://schemas.microsoft.com/office/powerpoint/2010/main" val="352796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9" name="CuadroTexto 8"/>
          <p:cNvSpPr txBox="1"/>
          <p:nvPr/>
        </p:nvSpPr>
        <p:spPr>
          <a:xfrm>
            <a:off x="228600" y="191184"/>
            <a:ext cx="3352799" cy="646331"/>
          </a:xfrm>
          <a:prstGeom prst="rect">
            <a:avLst/>
          </a:prstGeom>
          <a:noFill/>
        </p:spPr>
        <p:txBody>
          <a:bodyPr wrap="square" rtlCol="0">
            <a:spAutoFit/>
          </a:bodyPr>
          <a:lstStyle/>
          <a:p>
            <a:r>
              <a:rPr lang="es-EC" sz="3600" b="1" dirty="0">
                <a:effectLst>
                  <a:outerShdw blurRad="38100" dist="38100" dir="2700000" algn="tl">
                    <a:srgbClr val="000000">
                      <a:alpha val="43137"/>
                    </a:srgbClr>
                  </a:outerShdw>
                </a:effectLst>
              </a:rPr>
              <a:t>METODOLOGÍA</a:t>
            </a:r>
          </a:p>
        </p:txBody>
      </p:sp>
      <p:sp>
        <p:nvSpPr>
          <p:cNvPr id="10" name="Rectángulo 9"/>
          <p:cNvSpPr/>
          <p:nvPr/>
        </p:nvSpPr>
        <p:spPr>
          <a:xfrm>
            <a:off x="3581399" y="0"/>
            <a:ext cx="14673403" cy="1028700"/>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8" name="Picture 8"/>
          <p:cNvPicPr>
            <a:picLocks noChangeAspect="1"/>
          </p:cNvPicPr>
          <p:nvPr/>
        </p:nvPicPr>
        <p:blipFill>
          <a:blip r:embed="rId2"/>
          <a:srcRect l="9752" t="27970" r="9939" b="31185"/>
          <a:stretch>
            <a:fillRect/>
          </a:stretch>
        </p:blipFill>
        <p:spPr>
          <a:xfrm>
            <a:off x="14391640" y="9134068"/>
            <a:ext cx="3886200" cy="1152932"/>
          </a:xfrm>
          <a:prstGeom prst="rect">
            <a:avLst/>
          </a:prstGeom>
        </p:spPr>
      </p:pic>
      <p:sp>
        <p:nvSpPr>
          <p:cNvPr id="12" name="Rectángulo 11"/>
          <p:cNvSpPr/>
          <p:nvPr/>
        </p:nvSpPr>
        <p:spPr>
          <a:xfrm>
            <a:off x="-33197" y="9258300"/>
            <a:ext cx="14424837" cy="1028700"/>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13" name="Tabla 12"/>
          <p:cNvGraphicFramePr>
            <a:graphicFrameLocks noGrp="1"/>
          </p:cNvGraphicFramePr>
          <p:nvPr>
            <p:extLst>
              <p:ext uri="{D42A27DB-BD31-4B8C-83A1-F6EECF244321}">
                <p14:modId xmlns:p14="http://schemas.microsoft.com/office/powerpoint/2010/main" val="498962803"/>
              </p:ext>
            </p:extLst>
          </p:nvPr>
        </p:nvGraphicFramePr>
        <p:xfrm>
          <a:off x="480879" y="3722757"/>
          <a:ext cx="7543800" cy="4998720"/>
        </p:xfrm>
        <a:graphic>
          <a:graphicData uri="http://schemas.openxmlformats.org/drawingml/2006/table">
            <a:tbl>
              <a:tblPr firstRow="1" bandRow="1">
                <a:effectLst/>
                <a:tableStyleId>{5940675A-B579-460E-94D1-54222C63F5DA}</a:tableStyleId>
              </a:tblPr>
              <a:tblGrid>
                <a:gridCol w="1481076">
                  <a:extLst>
                    <a:ext uri="{9D8B030D-6E8A-4147-A177-3AD203B41FA5}">
                      <a16:colId xmlns:a16="http://schemas.microsoft.com/office/drawing/2014/main" val="20000"/>
                    </a:ext>
                  </a:extLst>
                </a:gridCol>
                <a:gridCol w="5148324">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tblGrid>
              <a:tr h="370840">
                <a:tc>
                  <a:txBody>
                    <a:bodyPr/>
                    <a:lstStyle/>
                    <a:p>
                      <a:pPr algn="ctr"/>
                      <a:endParaRPr lang="es-EC" sz="2000" b="1" dirty="0">
                        <a:latin typeface="+mn-lt"/>
                      </a:endParaRPr>
                    </a:p>
                    <a:p>
                      <a:pPr algn="ctr"/>
                      <a:r>
                        <a:rPr lang="es-EC" sz="2000" b="1" dirty="0">
                          <a:latin typeface="+mn-lt"/>
                        </a:rPr>
                        <a:t>Factores</a:t>
                      </a:r>
                    </a:p>
                    <a:p>
                      <a:pPr algn="ctr"/>
                      <a:endParaRPr lang="es-EC" sz="2000" b="1" dirty="0">
                        <a:latin typeface="+mn-lt"/>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E9D6C"/>
                    </a:solidFill>
                  </a:tcPr>
                </a:tc>
                <a:tc>
                  <a:txBody>
                    <a:bodyPr/>
                    <a:lstStyle/>
                    <a:p>
                      <a:pPr algn="ctr"/>
                      <a:endParaRPr lang="es-EC" sz="2000" b="1" dirty="0">
                        <a:latin typeface="+mn-lt"/>
                      </a:endParaRPr>
                    </a:p>
                    <a:p>
                      <a:pPr algn="ctr"/>
                      <a:r>
                        <a:rPr lang="es-EC" sz="2000" b="1" dirty="0">
                          <a:latin typeface="+mn-lt"/>
                        </a:rPr>
                        <a:t>Niveles</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E9D6C"/>
                    </a:solidFill>
                  </a:tcPr>
                </a:tc>
                <a:tc>
                  <a:txBody>
                    <a:bodyPr/>
                    <a:lstStyle/>
                    <a:p>
                      <a:pPr algn="ctr"/>
                      <a:endParaRPr lang="es-EC" sz="2000" b="1" dirty="0">
                        <a:latin typeface="+mn-lt"/>
                      </a:endParaRPr>
                    </a:p>
                    <a:p>
                      <a:pPr algn="ctr"/>
                      <a:r>
                        <a:rPr lang="es-EC" sz="2000" b="1" dirty="0">
                          <a:latin typeface="+mn-lt"/>
                        </a:rPr>
                        <a:t>Código</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E9D6C"/>
                    </a:solidFill>
                  </a:tcPr>
                </a:tc>
                <a:extLst>
                  <a:ext uri="{0D108BD9-81ED-4DB2-BD59-A6C34878D82A}">
                    <a16:rowId xmlns:a16="http://schemas.microsoft.com/office/drawing/2014/main" val="10000"/>
                  </a:ext>
                </a:extLst>
              </a:tr>
              <a:tr h="370840">
                <a:tc rowSpan="5">
                  <a:txBody>
                    <a:bodyPr/>
                    <a:lstStyle/>
                    <a:p>
                      <a:pPr algn="ctr"/>
                      <a:r>
                        <a:rPr lang="es-EC" sz="2000" dirty="0">
                          <a:latin typeface="+mn-lt"/>
                        </a:rPr>
                        <a:t>Factor A: </a:t>
                      </a:r>
                    </a:p>
                    <a:p>
                      <a:pPr algn="ctr"/>
                      <a:r>
                        <a:rPr lang="es-EC" sz="2000" dirty="0">
                          <a:latin typeface="+mn-lt"/>
                        </a:rPr>
                        <a:t>Productos</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s-EC" sz="2000" dirty="0">
                          <a:latin typeface="+mn-lt"/>
                        </a:rPr>
                        <a:t>Fosetil</a:t>
                      </a:r>
                      <a:r>
                        <a:rPr lang="es-EC" sz="2000" baseline="0" dirty="0">
                          <a:latin typeface="+mn-lt"/>
                        </a:rPr>
                        <a:t> aluminio</a:t>
                      </a:r>
                      <a:endParaRPr lang="es-EC" sz="2000" dirty="0">
                        <a:latin typeface="+mn-lt"/>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s-EC" sz="2000" dirty="0">
                          <a:latin typeface="+mn-lt"/>
                        </a:rPr>
                        <a:t>a1</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370840">
                <a:tc vMerge="1">
                  <a:txBody>
                    <a:bodyPr/>
                    <a:lstStyle/>
                    <a:p>
                      <a:endParaRPr lang="es-EC"/>
                    </a:p>
                  </a:txBody>
                  <a:tcPr/>
                </a:tc>
                <a:tc>
                  <a:txBody>
                    <a:bodyPr/>
                    <a:lstStyle/>
                    <a:p>
                      <a:r>
                        <a:rPr lang="es-EC" sz="2000" dirty="0">
                          <a:latin typeface="+mn-lt"/>
                        </a:rPr>
                        <a:t>Hidróxido de cobre</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s-EC" sz="2000" dirty="0">
                          <a:latin typeface="+mn-lt"/>
                        </a:rPr>
                        <a:t>a2</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370840">
                <a:tc vMerge="1">
                  <a:txBody>
                    <a:bodyPr/>
                    <a:lstStyle/>
                    <a:p>
                      <a:endParaRPr lang="es-EC"/>
                    </a:p>
                  </a:txBody>
                  <a:tcPr/>
                </a:tc>
                <a:tc>
                  <a:txBody>
                    <a:bodyPr/>
                    <a:lstStyle/>
                    <a:p>
                      <a:r>
                        <a:rPr lang="es-EC" sz="2000" dirty="0">
                          <a:latin typeface="+mn-lt"/>
                        </a:rPr>
                        <a:t>Clorotalonil</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s-EC" sz="2000" dirty="0">
                          <a:latin typeface="+mn-lt"/>
                        </a:rPr>
                        <a:t>a3</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r h="370840">
                <a:tc vMerge="1">
                  <a:txBody>
                    <a:bodyPr/>
                    <a:lstStyle/>
                    <a:p>
                      <a:endParaRPr lang="es-EC"/>
                    </a:p>
                  </a:txBody>
                  <a:tcPr/>
                </a:tc>
                <a:tc>
                  <a:txBody>
                    <a:bodyPr/>
                    <a:lstStyle/>
                    <a:p>
                      <a:r>
                        <a:rPr lang="es-EC" sz="2000" dirty="0">
                          <a:latin typeface="+mn-lt"/>
                        </a:rPr>
                        <a:t>Fosetil aluminio en rotación</a:t>
                      </a:r>
                      <a:r>
                        <a:rPr lang="es-EC" sz="2000" baseline="0" dirty="0">
                          <a:latin typeface="+mn-lt"/>
                        </a:rPr>
                        <a:t> con Hidróxido de cobre</a:t>
                      </a:r>
                      <a:endParaRPr lang="es-EC" sz="2000" dirty="0">
                        <a:latin typeface="+mn-lt"/>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s-EC" sz="2000" dirty="0">
                          <a:latin typeface="+mn-lt"/>
                        </a:rPr>
                        <a:t>a4</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r h="370840">
                <a:tc vMerge="1">
                  <a:txBody>
                    <a:bodyPr/>
                    <a:lstStyle/>
                    <a:p>
                      <a:endParaRPr lang="es-EC" dirty="0"/>
                    </a:p>
                  </a:txBody>
                  <a:tcPr/>
                </a:tc>
                <a:tc>
                  <a:txBody>
                    <a:bodyPr/>
                    <a:lstStyle/>
                    <a:p>
                      <a:r>
                        <a:rPr lang="es-EC" sz="2000" dirty="0">
                          <a:latin typeface="+mn-lt"/>
                        </a:rPr>
                        <a:t>Fosetil aluminio en rotación con Clorotalonil</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s-EC" sz="2000" dirty="0">
                          <a:latin typeface="+mn-lt"/>
                        </a:rPr>
                        <a:t>a5</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5"/>
                  </a:ext>
                </a:extLst>
              </a:tr>
              <a:tr h="370840">
                <a:tc rowSpan="2">
                  <a:txBody>
                    <a:bodyPr/>
                    <a:lstStyle/>
                    <a:p>
                      <a:pPr algn="ctr"/>
                      <a:r>
                        <a:rPr lang="es-EC" sz="2000" dirty="0">
                          <a:latin typeface="+mn-lt"/>
                        </a:rPr>
                        <a:t>Factor B: </a:t>
                      </a:r>
                    </a:p>
                    <a:p>
                      <a:pPr algn="ctr"/>
                      <a:r>
                        <a:rPr lang="es-EC" sz="2000" dirty="0">
                          <a:latin typeface="+mn-lt"/>
                        </a:rPr>
                        <a:t>Frecuencia de aplicación</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s-EC" sz="2000" dirty="0">
                          <a:latin typeface="+mn-lt"/>
                        </a:rPr>
                        <a:t>Cada 20 días</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s-EC" sz="2000" dirty="0">
                          <a:latin typeface="+mn-lt"/>
                        </a:rPr>
                        <a:t>b1</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6"/>
                  </a:ext>
                </a:extLst>
              </a:tr>
              <a:tr h="370840">
                <a:tc vMerge="1">
                  <a:txBody>
                    <a:bodyPr/>
                    <a:lstStyle/>
                    <a:p>
                      <a:pPr algn="ctr"/>
                      <a:endParaRPr lang="es-EC" dirty="0"/>
                    </a:p>
                  </a:txBody>
                  <a:tcPr anchor="ctr"/>
                </a:tc>
                <a:tc>
                  <a:txBody>
                    <a:bodyPr/>
                    <a:lstStyle/>
                    <a:p>
                      <a:r>
                        <a:rPr lang="es-EC" sz="2000" dirty="0">
                          <a:latin typeface="+mn-lt"/>
                        </a:rPr>
                        <a:t>Cada 30 días</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s-EC" sz="2000" dirty="0">
                          <a:latin typeface="+mn-lt"/>
                        </a:rPr>
                        <a:t>b2</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7"/>
                  </a:ext>
                </a:extLst>
              </a:tr>
              <a:tr h="370840">
                <a:tc>
                  <a:txBody>
                    <a:bodyPr/>
                    <a:lstStyle/>
                    <a:p>
                      <a:pPr algn="ctr"/>
                      <a:r>
                        <a:rPr lang="es-EC" sz="2000" dirty="0">
                          <a:latin typeface="+mn-lt"/>
                        </a:rPr>
                        <a:t>Testigo</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r>
                        <a:rPr lang="es-EC" sz="2000" dirty="0">
                          <a:latin typeface="+mn-lt"/>
                        </a:rPr>
                        <a:t>Sin aplicaciones</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s-EC" dirty="0"/>
                    </a:p>
                  </a:txBody>
                  <a:tcPr/>
                </a:tc>
                <a:extLst>
                  <a:ext uri="{0D108BD9-81ED-4DB2-BD59-A6C34878D82A}">
                    <a16:rowId xmlns:a16="http://schemas.microsoft.com/office/drawing/2014/main" val="10008"/>
                  </a:ext>
                </a:extLst>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2951555245"/>
              </p:ext>
            </p:extLst>
          </p:nvPr>
        </p:nvGraphicFramePr>
        <p:xfrm>
          <a:off x="8458200" y="1866900"/>
          <a:ext cx="9348921" cy="6854577"/>
        </p:xfrm>
        <a:graphic>
          <a:graphicData uri="http://schemas.openxmlformats.org/drawingml/2006/table">
            <a:tbl>
              <a:tblPr>
                <a:tableStyleId>{5C22544A-7EE6-4342-B048-85BDC9FD1C3A}</a:tableStyleId>
              </a:tblPr>
              <a:tblGrid>
                <a:gridCol w="1573180">
                  <a:extLst>
                    <a:ext uri="{9D8B030D-6E8A-4147-A177-3AD203B41FA5}">
                      <a16:colId xmlns:a16="http://schemas.microsoft.com/office/drawing/2014/main" val="20000"/>
                    </a:ext>
                  </a:extLst>
                </a:gridCol>
                <a:gridCol w="1181440">
                  <a:extLst>
                    <a:ext uri="{9D8B030D-6E8A-4147-A177-3AD203B41FA5}">
                      <a16:colId xmlns:a16="http://schemas.microsoft.com/office/drawing/2014/main" val="20001"/>
                    </a:ext>
                  </a:extLst>
                </a:gridCol>
                <a:gridCol w="6594301">
                  <a:extLst>
                    <a:ext uri="{9D8B030D-6E8A-4147-A177-3AD203B41FA5}">
                      <a16:colId xmlns:a16="http://schemas.microsoft.com/office/drawing/2014/main" val="20002"/>
                    </a:ext>
                  </a:extLst>
                </a:gridCol>
              </a:tblGrid>
              <a:tr h="0">
                <a:tc>
                  <a:txBody>
                    <a:bodyPr/>
                    <a:lstStyle/>
                    <a:p>
                      <a:pPr algn="ctr">
                        <a:lnSpc>
                          <a:spcPct val="115000"/>
                        </a:lnSpc>
                        <a:spcAft>
                          <a:spcPts val="0"/>
                        </a:spcAft>
                      </a:pPr>
                      <a:endParaRPr lang="es-EC" sz="2000" b="1" dirty="0">
                        <a:effectLst/>
                      </a:endParaRPr>
                    </a:p>
                    <a:p>
                      <a:pPr algn="ctr">
                        <a:lnSpc>
                          <a:spcPct val="115000"/>
                        </a:lnSpc>
                        <a:spcAft>
                          <a:spcPts val="0"/>
                        </a:spcAft>
                      </a:pPr>
                      <a:r>
                        <a:rPr lang="es-EC" sz="2000" b="1" dirty="0">
                          <a:effectLst/>
                        </a:rPr>
                        <a:t>Tratamientos</a:t>
                      </a:r>
                    </a:p>
                    <a:p>
                      <a:pPr algn="ctr">
                        <a:lnSpc>
                          <a:spcPct val="115000"/>
                        </a:lnSpc>
                        <a:spcAft>
                          <a:spcPts val="0"/>
                        </a:spcAft>
                      </a:pPr>
                      <a:endParaRPr lang="es-EC" sz="2000" b="1" dirty="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E9D6C"/>
                    </a:solidFill>
                  </a:tcPr>
                </a:tc>
                <a:tc>
                  <a:txBody>
                    <a:bodyPr/>
                    <a:lstStyle/>
                    <a:p>
                      <a:pPr algn="ctr">
                        <a:lnSpc>
                          <a:spcPct val="115000"/>
                        </a:lnSpc>
                        <a:spcAft>
                          <a:spcPts val="0"/>
                        </a:spcAft>
                      </a:pPr>
                      <a:endParaRPr lang="es-EC" sz="2000" b="1" dirty="0">
                        <a:effectLst/>
                      </a:endParaRPr>
                    </a:p>
                    <a:p>
                      <a:pPr algn="ctr">
                        <a:lnSpc>
                          <a:spcPct val="115000"/>
                        </a:lnSpc>
                        <a:spcAft>
                          <a:spcPts val="0"/>
                        </a:spcAft>
                      </a:pPr>
                      <a:r>
                        <a:rPr lang="es-EC" sz="2000" b="1" dirty="0">
                          <a:effectLst/>
                        </a:rPr>
                        <a:t>Código</a:t>
                      </a:r>
                      <a:endParaRPr lang="es-EC" sz="2000" b="1" dirty="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E9D6C"/>
                    </a:solidFill>
                  </a:tcPr>
                </a:tc>
                <a:tc>
                  <a:txBody>
                    <a:bodyPr/>
                    <a:lstStyle/>
                    <a:p>
                      <a:pPr algn="ctr">
                        <a:lnSpc>
                          <a:spcPct val="115000"/>
                        </a:lnSpc>
                        <a:spcAft>
                          <a:spcPts val="0"/>
                        </a:spcAft>
                      </a:pPr>
                      <a:endParaRPr lang="es-EC" sz="2000" b="1" dirty="0">
                        <a:effectLst/>
                      </a:endParaRPr>
                    </a:p>
                    <a:p>
                      <a:pPr algn="ctr">
                        <a:lnSpc>
                          <a:spcPct val="115000"/>
                        </a:lnSpc>
                        <a:spcAft>
                          <a:spcPts val="0"/>
                        </a:spcAft>
                      </a:pPr>
                      <a:r>
                        <a:rPr lang="es-EC" sz="2000" b="1" dirty="0">
                          <a:effectLst/>
                        </a:rPr>
                        <a:t>Descripción</a:t>
                      </a:r>
                      <a:endParaRPr lang="es-EC" sz="2000" b="1" dirty="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E9D6C"/>
                    </a:solidFill>
                  </a:tcPr>
                </a:tc>
                <a:extLst>
                  <a:ext uri="{0D108BD9-81ED-4DB2-BD59-A6C34878D82A}">
                    <a16:rowId xmlns:a16="http://schemas.microsoft.com/office/drawing/2014/main" val="10000"/>
                  </a:ext>
                </a:extLst>
              </a:tr>
              <a:tr h="0">
                <a:tc>
                  <a:txBody>
                    <a:bodyPr/>
                    <a:lstStyle/>
                    <a:p>
                      <a:pPr algn="ctr">
                        <a:lnSpc>
                          <a:spcPct val="115000"/>
                        </a:lnSpc>
                        <a:spcAft>
                          <a:spcPts val="0"/>
                        </a:spcAft>
                      </a:pPr>
                      <a:r>
                        <a:rPr lang="es-EC" sz="2000" dirty="0">
                          <a:effectLst/>
                        </a:rPr>
                        <a:t>T1</a:t>
                      </a:r>
                      <a:endParaRPr lang="es-EC" sz="2000" dirty="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ctr">
                        <a:lnSpc>
                          <a:spcPct val="115000"/>
                        </a:lnSpc>
                        <a:spcAft>
                          <a:spcPts val="0"/>
                        </a:spcAft>
                      </a:pPr>
                      <a:r>
                        <a:rPr lang="es-EC" sz="2000" dirty="0">
                          <a:effectLst/>
                        </a:rPr>
                        <a:t>Testigo</a:t>
                      </a:r>
                      <a:endParaRPr lang="es-EC" sz="2000" dirty="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nSpc>
                          <a:spcPct val="115000"/>
                        </a:lnSpc>
                        <a:spcAft>
                          <a:spcPts val="0"/>
                        </a:spcAft>
                      </a:pPr>
                      <a:r>
                        <a:rPr lang="es-EC" sz="2000" dirty="0">
                          <a:effectLst/>
                        </a:rPr>
                        <a:t>Recolección y eliminación de mazorcas </a:t>
                      </a:r>
                      <a:endParaRPr lang="es-EC" sz="2000" dirty="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0">
                <a:tc>
                  <a:txBody>
                    <a:bodyPr/>
                    <a:lstStyle/>
                    <a:p>
                      <a:pPr algn="ctr">
                        <a:lnSpc>
                          <a:spcPct val="115000"/>
                        </a:lnSpc>
                        <a:spcAft>
                          <a:spcPts val="0"/>
                        </a:spcAft>
                      </a:pPr>
                      <a:r>
                        <a:rPr lang="es-EC" sz="2000" dirty="0">
                          <a:effectLst/>
                        </a:rPr>
                        <a:t>T2</a:t>
                      </a:r>
                      <a:endParaRPr lang="es-EC" sz="2000" dirty="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lnSpc>
                          <a:spcPct val="115000"/>
                        </a:lnSpc>
                        <a:spcAft>
                          <a:spcPts val="0"/>
                        </a:spcAft>
                      </a:pPr>
                      <a:r>
                        <a:rPr lang="es-EC" sz="2000" dirty="0">
                          <a:effectLst/>
                        </a:rPr>
                        <a:t>a1b1</a:t>
                      </a:r>
                      <a:endParaRPr lang="es-EC" sz="2000" dirty="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nSpc>
                          <a:spcPct val="115000"/>
                        </a:lnSpc>
                        <a:spcAft>
                          <a:spcPts val="0"/>
                        </a:spcAft>
                      </a:pPr>
                      <a:r>
                        <a:rPr lang="es-EC" sz="2000" dirty="0">
                          <a:effectLst/>
                        </a:rPr>
                        <a:t>Fosetil aluminio - Cada 20 días</a:t>
                      </a:r>
                      <a:endParaRPr lang="es-EC" sz="2000" dirty="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0">
                <a:tc>
                  <a:txBody>
                    <a:bodyPr/>
                    <a:lstStyle/>
                    <a:p>
                      <a:pPr algn="ctr">
                        <a:lnSpc>
                          <a:spcPct val="115000"/>
                        </a:lnSpc>
                        <a:spcAft>
                          <a:spcPts val="0"/>
                        </a:spcAft>
                      </a:pPr>
                      <a:r>
                        <a:rPr lang="es-EC" sz="2000">
                          <a:effectLst/>
                        </a:rPr>
                        <a:t>T3</a:t>
                      </a:r>
                      <a:endParaRPr lang="es-EC" sz="200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lnSpc>
                          <a:spcPct val="115000"/>
                        </a:lnSpc>
                        <a:spcAft>
                          <a:spcPts val="0"/>
                        </a:spcAft>
                      </a:pPr>
                      <a:r>
                        <a:rPr lang="es-EC" sz="2000" dirty="0">
                          <a:effectLst/>
                        </a:rPr>
                        <a:t>a1b2</a:t>
                      </a:r>
                      <a:endParaRPr lang="es-EC" sz="2000" dirty="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nSpc>
                          <a:spcPct val="115000"/>
                        </a:lnSpc>
                        <a:spcAft>
                          <a:spcPts val="0"/>
                        </a:spcAft>
                      </a:pPr>
                      <a:r>
                        <a:rPr lang="es-EC" sz="2000" dirty="0">
                          <a:effectLst/>
                        </a:rPr>
                        <a:t>Fosetil aluminio - Cada 30 días	</a:t>
                      </a:r>
                      <a:endParaRPr lang="es-EC" sz="2000" dirty="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r h="0">
                <a:tc>
                  <a:txBody>
                    <a:bodyPr/>
                    <a:lstStyle/>
                    <a:p>
                      <a:pPr algn="ctr">
                        <a:lnSpc>
                          <a:spcPct val="115000"/>
                        </a:lnSpc>
                        <a:spcAft>
                          <a:spcPts val="0"/>
                        </a:spcAft>
                      </a:pPr>
                      <a:r>
                        <a:rPr lang="es-EC" sz="2000">
                          <a:effectLst/>
                        </a:rPr>
                        <a:t>T4</a:t>
                      </a:r>
                      <a:endParaRPr lang="es-EC" sz="200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lnSpc>
                          <a:spcPct val="115000"/>
                        </a:lnSpc>
                        <a:spcAft>
                          <a:spcPts val="0"/>
                        </a:spcAft>
                      </a:pPr>
                      <a:r>
                        <a:rPr lang="es-EC" sz="2000" dirty="0">
                          <a:effectLst/>
                        </a:rPr>
                        <a:t>a2b1</a:t>
                      </a:r>
                      <a:endParaRPr lang="es-EC" sz="2000" dirty="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nSpc>
                          <a:spcPct val="115000"/>
                        </a:lnSpc>
                        <a:spcAft>
                          <a:spcPts val="0"/>
                        </a:spcAft>
                      </a:pPr>
                      <a:r>
                        <a:rPr lang="es-EC" sz="2000" dirty="0">
                          <a:effectLst/>
                        </a:rPr>
                        <a:t>Hidróxido de cobre - Cada 20 días</a:t>
                      </a:r>
                      <a:endParaRPr lang="es-EC" sz="2000" dirty="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r h="0">
                <a:tc>
                  <a:txBody>
                    <a:bodyPr/>
                    <a:lstStyle/>
                    <a:p>
                      <a:pPr algn="ctr">
                        <a:lnSpc>
                          <a:spcPct val="115000"/>
                        </a:lnSpc>
                        <a:spcAft>
                          <a:spcPts val="0"/>
                        </a:spcAft>
                      </a:pPr>
                      <a:r>
                        <a:rPr lang="es-EC" sz="2000">
                          <a:effectLst/>
                        </a:rPr>
                        <a:t>T5</a:t>
                      </a:r>
                      <a:endParaRPr lang="es-EC" sz="200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lnSpc>
                          <a:spcPct val="115000"/>
                        </a:lnSpc>
                        <a:spcAft>
                          <a:spcPts val="0"/>
                        </a:spcAft>
                      </a:pPr>
                      <a:r>
                        <a:rPr lang="es-EC" sz="2000" dirty="0">
                          <a:effectLst/>
                        </a:rPr>
                        <a:t>a2b2</a:t>
                      </a:r>
                      <a:endParaRPr lang="es-EC" sz="2000" dirty="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nSpc>
                          <a:spcPct val="115000"/>
                        </a:lnSpc>
                        <a:spcAft>
                          <a:spcPts val="0"/>
                        </a:spcAft>
                      </a:pPr>
                      <a:r>
                        <a:rPr lang="es-EC" sz="2000" dirty="0">
                          <a:effectLst/>
                        </a:rPr>
                        <a:t>Hidróxido de cobre - Cada 30 días</a:t>
                      </a:r>
                      <a:endParaRPr lang="es-EC" sz="2000" dirty="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5"/>
                  </a:ext>
                </a:extLst>
              </a:tr>
              <a:tr h="0">
                <a:tc>
                  <a:txBody>
                    <a:bodyPr/>
                    <a:lstStyle/>
                    <a:p>
                      <a:pPr algn="ctr">
                        <a:lnSpc>
                          <a:spcPct val="115000"/>
                        </a:lnSpc>
                        <a:spcAft>
                          <a:spcPts val="0"/>
                        </a:spcAft>
                      </a:pPr>
                      <a:r>
                        <a:rPr lang="es-EC" sz="2000">
                          <a:effectLst/>
                        </a:rPr>
                        <a:t>T6</a:t>
                      </a:r>
                      <a:endParaRPr lang="es-EC" sz="200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lnSpc>
                          <a:spcPct val="115000"/>
                        </a:lnSpc>
                        <a:spcAft>
                          <a:spcPts val="0"/>
                        </a:spcAft>
                      </a:pPr>
                      <a:r>
                        <a:rPr lang="es-EC" sz="2000">
                          <a:effectLst/>
                        </a:rPr>
                        <a:t>a3b1</a:t>
                      </a:r>
                      <a:endParaRPr lang="es-EC" sz="200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nSpc>
                          <a:spcPct val="115000"/>
                        </a:lnSpc>
                        <a:spcAft>
                          <a:spcPts val="0"/>
                        </a:spcAft>
                      </a:pPr>
                      <a:r>
                        <a:rPr lang="es-EC" sz="2000" dirty="0">
                          <a:effectLst/>
                        </a:rPr>
                        <a:t>Clorotalonil - Cada 20 días</a:t>
                      </a:r>
                      <a:endParaRPr lang="es-EC" sz="2000" dirty="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6"/>
                  </a:ext>
                </a:extLst>
              </a:tr>
              <a:tr h="0">
                <a:tc>
                  <a:txBody>
                    <a:bodyPr/>
                    <a:lstStyle/>
                    <a:p>
                      <a:pPr algn="ctr">
                        <a:lnSpc>
                          <a:spcPct val="115000"/>
                        </a:lnSpc>
                        <a:spcAft>
                          <a:spcPts val="0"/>
                        </a:spcAft>
                      </a:pPr>
                      <a:r>
                        <a:rPr lang="es-EC" sz="2000">
                          <a:effectLst/>
                        </a:rPr>
                        <a:t>T7</a:t>
                      </a:r>
                      <a:endParaRPr lang="es-EC" sz="200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lnSpc>
                          <a:spcPct val="115000"/>
                        </a:lnSpc>
                        <a:spcAft>
                          <a:spcPts val="0"/>
                        </a:spcAft>
                      </a:pPr>
                      <a:r>
                        <a:rPr lang="es-EC" sz="2000" dirty="0">
                          <a:effectLst/>
                        </a:rPr>
                        <a:t>a3b2</a:t>
                      </a:r>
                      <a:endParaRPr lang="es-EC" sz="2000" dirty="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nSpc>
                          <a:spcPct val="115000"/>
                        </a:lnSpc>
                        <a:spcAft>
                          <a:spcPts val="0"/>
                        </a:spcAft>
                      </a:pPr>
                      <a:r>
                        <a:rPr lang="es-EC" sz="2000" dirty="0">
                          <a:effectLst/>
                        </a:rPr>
                        <a:t>Clorotalonil- Cada 30 días</a:t>
                      </a:r>
                      <a:endParaRPr lang="es-EC" sz="2000" dirty="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7"/>
                  </a:ext>
                </a:extLst>
              </a:tr>
              <a:tr h="0">
                <a:tc>
                  <a:txBody>
                    <a:bodyPr/>
                    <a:lstStyle/>
                    <a:p>
                      <a:pPr algn="ctr">
                        <a:lnSpc>
                          <a:spcPct val="115000"/>
                        </a:lnSpc>
                        <a:spcAft>
                          <a:spcPts val="0"/>
                        </a:spcAft>
                      </a:pPr>
                      <a:r>
                        <a:rPr lang="es-EC" sz="2000">
                          <a:effectLst/>
                        </a:rPr>
                        <a:t>T8</a:t>
                      </a:r>
                      <a:endParaRPr lang="es-EC" sz="200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lnSpc>
                          <a:spcPct val="115000"/>
                        </a:lnSpc>
                        <a:spcAft>
                          <a:spcPts val="0"/>
                        </a:spcAft>
                      </a:pPr>
                      <a:r>
                        <a:rPr lang="es-EC" sz="2000" dirty="0">
                          <a:effectLst/>
                        </a:rPr>
                        <a:t>a4b1</a:t>
                      </a:r>
                      <a:endParaRPr lang="es-EC" sz="2000" dirty="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nSpc>
                          <a:spcPct val="115000"/>
                        </a:lnSpc>
                        <a:spcAft>
                          <a:spcPts val="0"/>
                        </a:spcAft>
                      </a:pPr>
                      <a:r>
                        <a:rPr lang="es-EC" sz="2000" dirty="0">
                          <a:effectLst/>
                        </a:rPr>
                        <a:t>Fosetil aluminio en rotación con Hidróxido de cobre - Cada 20 días</a:t>
                      </a:r>
                      <a:endParaRPr lang="es-EC" sz="2000" dirty="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8"/>
                  </a:ext>
                </a:extLst>
              </a:tr>
              <a:tr h="0">
                <a:tc>
                  <a:txBody>
                    <a:bodyPr/>
                    <a:lstStyle/>
                    <a:p>
                      <a:pPr algn="ctr">
                        <a:lnSpc>
                          <a:spcPct val="115000"/>
                        </a:lnSpc>
                        <a:spcAft>
                          <a:spcPts val="0"/>
                        </a:spcAft>
                      </a:pPr>
                      <a:r>
                        <a:rPr lang="es-EC" sz="2000">
                          <a:effectLst/>
                        </a:rPr>
                        <a:t>T9</a:t>
                      </a:r>
                      <a:endParaRPr lang="es-EC" sz="200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lnSpc>
                          <a:spcPct val="115000"/>
                        </a:lnSpc>
                        <a:spcAft>
                          <a:spcPts val="0"/>
                        </a:spcAft>
                      </a:pPr>
                      <a:r>
                        <a:rPr lang="es-EC" sz="2000" dirty="0">
                          <a:effectLst/>
                        </a:rPr>
                        <a:t>a4b2</a:t>
                      </a:r>
                      <a:endParaRPr lang="es-EC" sz="2000" dirty="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nSpc>
                          <a:spcPct val="115000"/>
                        </a:lnSpc>
                        <a:spcAft>
                          <a:spcPts val="0"/>
                        </a:spcAft>
                      </a:pPr>
                      <a:r>
                        <a:rPr lang="es-EC" sz="2000" dirty="0">
                          <a:effectLst/>
                        </a:rPr>
                        <a:t>Fosetil aluminio en rotación con Hidróxido de cobre - Cada 30 días</a:t>
                      </a:r>
                      <a:endParaRPr lang="es-EC" sz="2000" dirty="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9"/>
                  </a:ext>
                </a:extLst>
              </a:tr>
              <a:tr h="0">
                <a:tc>
                  <a:txBody>
                    <a:bodyPr/>
                    <a:lstStyle/>
                    <a:p>
                      <a:pPr algn="ctr">
                        <a:lnSpc>
                          <a:spcPct val="115000"/>
                        </a:lnSpc>
                        <a:spcAft>
                          <a:spcPts val="0"/>
                        </a:spcAft>
                      </a:pPr>
                      <a:r>
                        <a:rPr lang="es-EC" sz="2000">
                          <a:effectLst/>
                        </a:rPr>
                        <a:t>T10</a:t>
                      </a:r>
                      <a:endParaRPr lang="es-EC" sz="200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lnSpc>
                          <a:spcPct val="115000"/>
                        </a:lnSpc>
                        <a:spcAft>
                          <a:spcPts val="0"/>
                        </a:spcAft>
                      </a:pPr>
                      <a:r>
                        <a:rPr lang="es-EC" sz="2000" dirty="0">
                          <a:effectLst/>
                        </a:rPr>
                        <a:t>a5b1</a:t>
                      </a:r>
                      <a:endParaRPr lang="es-EC" sz="2000" dirty="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nSpc>
                          <a:spcPct val="115000"/>
                        </a:lnSpc>
                        <a:spcAft>
                          <a:spcPts val="0"/>
                        </a:spcAft>
                      </a:pPr>
                      <a:r>
                        <a:rPr lang="es-EC" sz="2000" dirty="0">
                          <a:effectLst/>
                        </a:rPr>
                        <a:t>Fosetil aluminio en rotación con Clorotalonil - Cada 20 días</a:t>
                      </a:r>
                      <a:endParaRPr lang="es-EC" sz="2000" dirty="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10"/>
                  </a:ext>
                </a:extLst>
              </a:tr>
              <a:tr h="0">
                <a:tc>
                  <a:txBody>
                    <a:bodyPr/>
                    <a:lstStyle/>
                    <a:p>
                      <a:pPr algn="ctr">
                        <a:lnSpc>
                          <a:spcPct val="115000"/>
                        </a:lnSpc>
                        <a:spcAft>
                          <a:spcPts val="0"/>
                        </a:spcAft>
                      </a:pPr>
                      <a:r>
                        <a:rPr lang="es-EC" sz="2000">
                          <a:effectLst/>
                        </a:rPr>
                        <a:t>T11</a:t>
                      </a:r>
                      <a:endParaRPr lang="es-EC" sz="200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lnSpc>
                          <a:spcPct val="115000"/>
                        </a:lnSpc>
                        <a:spcAft>
                          <a:spcPts val="0"/>
                        </a:spcAft>
                      </a:pPr>
                      <a:r>
                        <a:rPr lang="es-EC" sz="2000" dirty="0">
                          <a:effectLst/>
                        </a:rPr>
                        <a:t>a5b2</a:t>
                      </a:r>
                      <a:endParaRPr lang="es-EC" sz="2000" dirty="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nSpc>
                          <a:spcPct val="115000"/>
                        </a:lnSpc>
                        <a:spcAft>
                          <a:spcPts val="0"/>
                        </a:spcAft>
                      </a:pPr>
                      <a:r>
                        <a:rPr lang="es-EC" sz="2000" dirty="0">
                          <a:effectLst/>
                        </a:rPr>
                        <a:t>Fosetil aluminio en rotación con Clorotalonil - Cada 30 días</a:t>
                      </a:r>
                      <a:endParaRPr lang="es-EC" sz="2000" dirty="0">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11"/>
                  </a:ext>
                </a:extLst>
              </a:tr>
            </a:tbl>
          </a:graphicData>
        </a:graphic>
      </p:graphicFrame>
      <p:sp>
        <p:nvSpPr>
          <p:cNvPr id="15" name="CuadroTexto 14"/>
          <p:cNvSpPr txBox="1"/>
          <p:nvPr/>
        </p:nvSpPr>
        <p:spPr>
          <a:xfrm>
            <a:off x="3223971" y="3022021"/>
            <a:ext cx="2057614" cy="400110"/>
          </a:xfrm>
          <a:prstGeom prst="rect">
            <a:avLst/>
          </a:prstGeom>
          <a:noFill/>
          <a:ln cmpd="dbl">
            <a:solidFill>
              <a:srgbClr val="A76F37"/>
            </a:solidFill>
          </a:ln>
        </p:spPr>
        <p:txBody>
          <a:bodyPr wrap="square" rtlCol="0">
            <a:spAutoFit/>
          </a:bodyPr>
          <a:lstStyle/>
          <a:p>
            <a:r>
              <a:rPr lang="es-EC" sz="2000" dirty="0"/>
              <a:t>Factores y niveles</a:t>
            </a:r>
          </a:p>
        </p:txBody>
      </p:sp>
      <p:sp>
        <p:nvSpPr>
          <p:cNvPr id="17" name="CuadroTexto 16"/>
          <p:cNvSpPr txBox="1"/>
          <p:nvPr/>
        </p:nvSpPr>
        <p:spPr>
          <a:xfrm>
            <a:off x="11784351" y="1301617"/>
            <a:ext cx="2895600" cy="400110"/>
          </a:xfrm>
          <a:prstGeom prst="rect">
            <a:avLst/>
          </a:prstGeom>
          <a:noFill/>
          <a:ln cmpd="dbl">
            <a:solidFill>
              <a:srgbClr val="A76F37"/>
            </a:solidFill>
          </a:ln>
        </p:spPr>
        <p:txBody>
          <a:bodyPr wrap="square" rtlCol="0">
            <a:spAutoFit/>
          </a:bodyPr>
          <a:lstStyle/>
          <a:p>
            <a:r>
              <a:rPr lang="es-EC" sz="2000" dirty="0"/>
              <a:t>Unidades experimentales</a:t>
            </a:r>
          </a:p>
        </p:txBody>
      </p:sp>
      <p:sp>
        <p:nvSpPr>
          <p:cNvPr id="18" name="CuadroTexto 3">
            <a:extLst>
              <a:ext uri="{FF2B5EF4-FFF2-40B4-BE49-F238E27FC236}">
                <a16:creationId xmlns:a16="http://schemas.microsoft.com/office/drawing/2014/main" id="{6716318D-C0A8-4291-BEE3-EBB773891FF7}"/>
              </a:ext>
            </a:extLst>
          </p:cNvPr>
          <p:cNvSpPr txBox="1"/>
          <p:nvPr/>
        </p:nvSpPr>
        <p:spPr>
          <a:xfrm>
            <a:off x="2001906" y="1587852"/>
            <a:ext cx="4501745" cy="695255"/>
          </a:xfrm>
          <a:prstGeom prst="rect">
            <a:avLst/>
          </a:prstGeom>
          <a:solidFill>
            <a:schemeClr val="accent3">
              <a:lumMod val="75000"/>
            </a:schemeClr>
          </a:solidFill>
          <a:effectLst>
            <a:softEdge rad="63500"/>
          </a:effectLst>
        </p:spPr>
        <p:txBody>
          <a:bodyPr wrap="none" rtlCol="0">
            <a:spAutoFit/>
          </a:bodyPr>
          <a:lstStyle>
            <a:defPPr>
              <a:defRPr lang="es-EC"/>
            </a:defPPr>
            <a:lvl1pPr>
              <a:defRPr sz="2400" b="1">
                <a:solidFill>
                  <a:schemeClr val="bg1"/>
                </a:solidFill>
                <a:latin typeface="Times New Roman" pitchFamily="18" charset="0"/>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3918" dirty="0">
                <a:solidFill>
                  <a:sysClr val="windowText" lastClr="000000"/>
                </a:solidFill>
                <a:latin typeface="+mj-lt"/>
              </a:rPr>
              <a:t>Diseño experimental</a:t>
            </a:r>
            <a:endParaRPr lang="es-EC" sz="3918" dirty="0">
              <a:solidFill>
                <a:sysClr val="windowText" lastClr="000000"/>
              </a:solidFill>
              <a:latin typeface="+mj-lt"/>
            </a:endParaRPr>
          </a:p>
        </p:txBody>
      </p:sp>
      <p:sp>
        <p:nvSpPr>
          <p:cNvPr id="19" name="CuadroTexto 3">
            <a:extLst>
              <a:ext uri="{FF2B5EF4-FFF2-40B4-BE49-F238E27FC236}">
                <a16:creationId xmlns:a16="http://schemas.microsoft.com/office/drawing/2014/main" id="{10D1EC82-B89A-4AC1-84CA-B54AB8B1E14B}"/>
              </a:ext>
            </a:extLst>
          </p:cNvPr>
          <p:cNvSpPr txBox="1"/>
          <p:nvPr/>
        </p:nvSpPr>
        <p:spPr>
          <a:xfrm>
            <a:off x="2001905" y="1565523"/>
            <a:ext cx="4501745" cy="695255"/>
          </a:xfrm>
          <a:prstGeom prst="rect">
            <a:avLst/>
          </a:prstGeom>
          <a:solidFill>
            <a:schemeClr val="accent3">
              <a:lumMod val="75000"/>
            </a:schemeClr>
          </a:solidFill>
          <a:effectLst>
            <a:softEdge rad="63500"/>
          </a:effectLst>
        </p:spPr>
        <p:txBody>
          <a:bodyPr wrap="none" rtlCol="0">
            <a:spAutoFit/>
          </a:bodyPr>
          <a:lstStyle>
            <a:defPPr>
              <a:defRPr lang="es-EC"/>
            </a:defPPr>
            <a:lvl1pPr>
              <a:defRPr sz="2400" b="1">
                <a:solidFill>
                  <a:schemeClr val="bg1"/>
                </a:solidFill>
                <a:latin typeface="Times New Roman" pitchFamily="18" charset="0"/>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3918" dirty="0">
                <a:solidFill>
                  <a:sysClr val="windowText" lastClr="000000"/>
                </a:solidFill>
                <a:latin typeface="+mj-lt"/>
              </a:rPr>
              <a:t>Diseño experimental</a:t>
            </a:r>
            <a:endParaRPr lang="es-EC" sz="3918" dirty="0">
              <a:solidFill>
                <a:sysClr val="windowText" lastClr="000000"/>
              </a:solidFill>
              <a:latin typeface="+mj-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9" name="CuadroTexto 8"/>
          <p:cNvSpPr txBox="1"/>
          <p:nvPr/>
        </p:nvSpPr>
        <p:spPr>
          <a:xfrm>
            <a:off x="228600" y="191184"/>
            <a:ext cx="3352799" cy="646331"/>
          </a:xfrm>
          <a:prstGeom prst="rect">
            <a:avLst/>
          </a:prstGeom>
          <a:noFill/>
        </p:spPr>
        <p:txBody>
          <a:bodyPr wrap="square" rtlCol="0">
            <a:spAutoFit/>
          </a:bodyPr>
          <a:lstStyle/>
          <a:p>
            <a:r>
              <a:rPr lang="es-EC" sz="3600" b="1" dirty="0">
                <a:effectLst>
                  <a:outerShdw blurRad="38100" dist="38100" dir="2700000" algn="tl">
                    <a:srgbClr val="000000">
                      <a:alpha val="43137"/>
                    </a:srgbClr>
                  </a:outerShdw>
                </a:effectLst>
              </a:rPr>
              <a:t>METODOLOGÍA</a:t>
            </a:r>
          </a:p>
        </p:txBody>
      </p:sp>
      <p:sp>
        <p:nvSpPr>
          <p:cNvPr id="10" name="Rectángulo 9"/>
          <p:cNvSpPr/>
          <p:nvPr/>
        </p:nvSpPr>
        <p:spPr>
          <a:xfrm>
            <a:off x="3581399" y="0"/>
            <a:ext cx="14673403" cy="1028700"/>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8" name="Picture 8"/>
          <p:cNvPicPr>
            <a:picLocks noChangeAspect="1"/>
          </p:cNvPicPr>
          <p:nvPr/>
        </p:nvPicPr>
        <p:blipFill>
          <a:blip r:embed="rId2"/>
          <a:srcRect l="9752" t="27970" r="9939" b="31185"/>
          <a:stretch>
            <a:fillRect/>
          </a:stretch>
        </p:blipFill>
        <p:spPr>
          <a:xfrm>
            <a:off x="14391640" y="9134068"/>
            <a:ext cx="3886200" cy="1152932"/>
          </a:xfrm>
          <a:prstGeom prst="rect">
            <a:avLst/>
          </a:prstGeom>
        </p:spPr>
      </p:pic>
      <p:sp>
        <p:nvSpPr>
          <p:cNvPr id="12" name="Rectángulo 11"/>
          <p:cNvSpPr/>
          <p:nvPr/>
        </p:nvSpPr>
        <p:spPr>
          <a:xfrm>
            <a:off x="-33197" y="9258300"/>
            <a:ext cx="14424837" cy="1028700"/>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7" name="Diagrama 6"/>
          <p:cNvGraphicFramePr/>
          <p:nvPr>
            <p:extLst>
              <p:ext uri="{D42A27DB-BD31-4B8C-83A1-F6EECF244321}">
                <p14:modId xmlns:p14="http://schemas.microsoft.com/office/powerpoint/2010/main" val="2908488680"/>
              </p:ext>
            </p:extLst>
          </p:nvPr>
        </p:nvGraphicFramePr>
        <p:xfrm>
          <a:off x="264042" y="2170953"/>
          <a:ext cx="9489558" cy="762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D9D99B93-6E98-4083-B1D6-D13931277AD9}"/>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7848600" y="3679279"/>
            <a:ext cx="9982200" cy="5276306"/>
          </a:xfrm>
          <a:prstGeom prst="rect">
            <a:avLst/>
          </a:prstGeom>
        </p:spPr>
      </p:pic>
      <p:sp>
        <p:nvSpPr>
          <p:cNvPr id="11" name="CuadroTexto 3">
            <a:extLst>
              <a:ext uri="{FF2B5EF4-FFF2-40B4-BE49-F238E27FC236}">
                <a16:creationId xmlns:a16="http://schemas.microsoft.com/office/drawing/2014/main" id="{1F12D78C-0285-48F3-843A-535C8CBB0556}"/>
              </a:ext>
            </a:extLst>
          </p:cNvPr>
          <p:cNvSpPr txBox="1"/>
          <p:nvPr/>
        </p:nvSpPr>
        <p:spPr>
          <a:xfrm>
            <a:off x="2001905" y="1565523"/>
            <a:ext cx="4501745" cy="695255"/>
          </a:xfrm>
          <a:prstGeom prst="rect">
            <a:avLst/>
          </a:prstGeom>
          <a:solidFill>
            <a:schemeClr val="accent3">
              <a:lumMod val="75000"/>
            </a:schemeClr>
          </a:solidFill>
          <a:effectLst>
            <a:softEdge rad="63500"/>
          </a:effectLst>
        </p:spPr>
        <p:txBody>
          <a:bodyPr wrap="none" rtlCol="0">
            <a:spAutoFit/>
          </a:bodyPr>
          <a:lstStyle>
            <a:defPPr>
              <a:defRPr lang="es-EC"/>
            </a:defPPr>
            <a:lvl1pPr>
              <a:defRPr sz="2400" b="1">
                <a:solidFill>
                  <a:schemeClr val="bg1"/>
                </a:solidFill>
                <a:latin typeface="Times New Roman" pitchFamily="18" charset="0"/>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3918" dirty="0">
                <a:solidFill>
                  <a:sysClr val="windowText" lastClr="000000"/>
                </a:solidFill>
                <a:latin typeface="+mj-lt"/>
              </a:rPr>
              <a:t>Diseño experimental</a:t>
            </a:r>
            <a:endParaRPr lang="es-EC" sz="3918" dirty="0">
              <a:solidFill>
                <a:sysClr val="windowText" lastClr="000000"/>
              </a:solidFill>
              <a:latin typeface="+mj-lt"/>
            </a:endParaRPr>
          </a:p>
        </p:txBody>
      </p:sp>
      <p:pic>
        <p:nvPicPr>
          <p:cNvPr id="2" name="Imagen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79327" y="191184"/>
            <a:ext cx="2532423" cy="3376564"/>
          </a:xfrm>
          <a:prstGeom prst="rect">
            <a:avLst/>
          </a:prstGeom>
        </p:spPr>
      </p:pic>
    </p:spTree>
    <p:extLst>
      <p:ext uri="{BB962C8B-B14F-4D97-AF65-F5344CB8AC3E}">
        <p14:creationId xmlns:p14="http://schemas.microsoft.com/office/powerpoint/2010/main" val="2275585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9" name="CuadroTexto 8"/>
          <p:cNvSpPr txBox="1"/>
          <p:nvPr/>
        </p:nvSpPr>
        <p:spPr>
          <a:xfrm>
            <a:off x="228600" y="191184"/>
            <a:ext cx="3352799" cy="646331"/>
          </a:xfrm>
          <a:prstGeom prst="rect">
            <a:avLst/>
          </a:prstGeom>
          <a:noFill/>
        </p:spPr>
        <p:txBody>
          <a:bodyPr wrap="square" rtlCol="0">
            <a:spAutoFit/>
          </a:bodyPr>
          <a:lstStyle/>
          <a:p>
            <a:r>
              <a:rPr lang="es-EC" sz="3600" b="1" dirty="0">
                <a:effectLst>
                  <a:outerShdw blurRad="38100" dist="38100" dir="2700000" algn="tl">
                    <a:srgbClr val="000000">
                      <a:alpha val="43137"/>
                    </a:srgbClr>
                  </a:outerShdw>
                </a:effectLst>
              </a:rPr>
              <a:t>METODOLOGÍA</a:t>
            </a:r>
          </a:p>
        </p:txBody>
      </p:sp>
      <p:sp>
        <p:nvSpPr>
          <p:cNvPr id="10" name="Rectángulo 9"/>
          <p:cNvSpPr/>
          <p:nvPr/>
        </p:nvSpPr>
        <p:spPr>
          <a:xfrm>
            <a:off x="3581399" y="0"/>
            <a:ext cx="14673403" cy="1028700"/>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8" name="Picture 8"/>
          <p:cNvPicPr>
            <a:picLocks noChangeAspect="1"/>
          </p:cNvPicPr>
          <p:nvPr/>
        </p:nvPicPr>
        <p:blipFill>
          <a:blip r:embed="rId2"/>
          <a:srcRect l="9752" t="27970" r="9939" b="31185"/>
          <a:stretch>
            <a:fillRect/>
          </a:stretch>
        </p:blipFill>
        <p:spPr>
          <a:xfrm>
            <a:off x="14401800" y="9105901"/>
            <a:ext cx="3886200" cy="1152932"/>
          </a:xfrm>
          <a:prstGeom prst="rect">
            <a:avLst/>
          </a:prstGeom>
        </p:spPr>
      </p:pic>
      <p:sp>
        <p:nvSpPr>
          <p:cNvPr id="12" name="Rectángulo 11"/>
          <p:cNvSpPr/>
          <p:nvPr/>
        </p:nvSpPr>
        <p:spPr>
          <a:xfrm>
            <a:off x="-33197" y="9134068"/>
            <a:ext cx="14424837" cy="1152932"/>
          </a:xfrm>
          <a:prstGeom prst="rect">
            <a:avLst/>
          </a:prstGeom>
          <a:gradFill flip="none" rotWithShape="1">
            <a:gsLst>
              <a:gs pos="0">
                <a:srgbClr val="A76F37"/>
              </a:gs>
              <a:gs pos="100000">
                <a:srgbClr val="CE9D6C"/>
              </a:gs>
              <a:gs pos="83000">
                <a:schemeClr val="bg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2" name="Diagrama 1"/>
          <p:cNvGraphicFramePr/>
          <p:nvPr>
            <p:extLst>
              <p:ext uri="{D42A27DB-BD31-4B8C-83A1-F6EECF244321}">
                <p14:modId xmlns:p14="http://schemas.microsoft.com/office/powerpoint/2010/main" val="3810885063"/>
              </p:ext>
            </p:extLst>
          </p:nvPr>
        </p:nvGraphicFramePr>
        <p:xfrm>
          <a:off x="228600" y="2115362"/>
          <a:ext cx="17810480" cy="68199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AutoShape 2" descr="Human hands holding cocoa beans  cacao stock pictures, royalty-free photos &amp; images"/>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5190BDED-FECB-4C73-BA59-DDCD3FC00691}"/>
                  </a:ext>
                </a:extLst>
              </p:cNvPr>
              <p:cNvSpPr txBox="1"/>
              <p:nvPr/>
            </p:nvSpPr>
            <p:spPr>
              <a:xfrm>
                <a:off x="10926809" y="8229600"/>
                <a:ext cx="4419600" cy="67845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𝐼𝑆</m:t>
                      </m:r>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1">
                              <a:latin typeface="Cambria Math" panose="02040503050406030204" pitchFamily="18" charset="0"/>
                            </a:rPr>
                            <m:t>𝑃𝑒𝑠𝑜</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𝑙𝑎</m:t>
                          </m:r>
                          <m:r>
                            <a:rPr lang="es-EC" i="0">
                              <a:latin typeface="Cambria Math" panose="02040503050406030204" pitchFamily="18" charset="0"/>
                            </a:rPr>
                            <m:t> </m:t>
                          </m:r>
                          <m:r>
                            <a:rPr lang="es-EC" i="1">
                              <a:latin typeface="Cambria Math" panose="02040503050406030204" pitchFamily="18" charset="0"/>
                            </a:rPr>
                            <m:t>𝑚𝑢𝑒𝑠𝑡𝑟𝑎</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𝑐𝑎𝑐𝑎𝑜</m:t>
                          </m:r>
                          <m:r>
                            <a:rPr lang="es-EC" i="0">
                              <a:latin typeface="Cambria Math" panose="02040503050406030204" pitchFamily="18" charset="0"/>
                            </a:rPr>
                            <m:t> </m:t>
                          </m:r>
                          <m:d>
                            <m:dPr>
                              <m:ctrlPr>
                                <a:rPr lang="es-EC" i="1">
                                  <a:latin typeface="Cambria Math" panose="02040503050406030204" pitchFamily="18" charset="0"/>
                                </a:rPr>
                              </m:ctrlPr>
                            </m:dPr>
                            <m:e>
                              <m:r>
                                <a:rPr lang="es-EC" i="1">
                                  <a:latin typeface="Cambria Math" panose="02040503050406030204" pitchFamily="18" charset="0"/>
                                </a:rPr>
                                <m:t>𝑔</m:t>
                              </m:r>
                            </m:e>
                          </m:d>
                        </m:num>
                        <m:den>
                          <m:r>
                            <a:rPr lang="es-EC" i="0">
                              <a:latin typeface="Cambria Math" panose="02040503050406030204" pitchFamily="18" charset="0"/>
                            </a:rPr>
                            <m:t>100 </m:t>
                          </m:r>
                          <m:r>
                            <a:rPr lang="es-EC" i="1">
                              <a:latin typeface="Cambria Math" panose="02040503050406030204" pitchFamily="18" charset="0"/>
                            </a:rPr>
                            <m:t>𝑔𝑟𝑎𝑛𝑜𝑠</m:t>
                          </m:r>
                        </m:den>
                      </m:f>
                    </m:oMath>
                  </m:oMathPara>
                </a14:m>
                <a:endParaRPr lang="es-EC" dirty="0"/>
              </a:p>
            </p:txBody>
          </p:sp>
        </mc:Choice>
        <mc:Fallback xmlns="">
          <p:sp>
            <p:nvSpPr>
              <p:cNvPr id="11" name="CuadroTexto 10">
                <a:extLst>
                  <a:ext uri="{FF2B5EF4-FFF2-40B4-BE49-F238E27FC236}">
                    <a16:creationId xmlns:a16="http://schemas.microsoft.com/office/drawing/2014/main" id="{5190BDED-FECB-4C73-BA59-DDCD3FC00691}"/>
                  </a:ext>
                </a:extLst>
              </p:cNvPr>
              <p:cNvSpPr txBox="1">
                <a:spLocks noRot="1" noChangeAspect="1" noMove="1" noResize="1" noEditPoints="1" noAdjustHandles="1" noChangeArrowheads="1" noChangeShapeType="1" noTextEdit="1"/>
              </p:cNvSpPr>
              <p:nvPr/>
            </p:nvSpPr>
            <p:spPr>
              <a:xfrm>
                <a:off x="10926809" y="8229600"/>
                <a:ext cx="4419600" cy="678455"/>
              </a:xfrm>
              <a:prstGeom prst="rect">
                <a:avLst/>
              </a:prstGeom>
              <a:blipFill>
                <a:blip r:embed="rId8"/>
                <a:stretch>
                  <a:fillRect/>
                </a:stretch>
              </a:blipFill>
            </p:spPr>
            <p:txBody>
              <a:bodyPr/>
              <a:lstStyle/>
              <a:p>
                <a:r>
                  <a:rPr lang="es-EC">
                    <a:noFill/>
                  </a:rPr>
                  <a:t> </a:t>
                </a:r>
              </a:p>
            </p:txBody>
          </p:sp>
        </mc:Fallback>
      </mc:AlternateContent>
      <p:sp>
        <p:nvSpPr>
          <p:cNvPr id="5" name="Flecha: hacia abajo 4">
            <a:extLst>
              <a:ext uri="{FF2B5EF4-FFF2-40B4-BE49-F238E27FC236}">
                <a16:creationId xmlns:a16="http://schemas.microsoft.com/office/drawing/2014/main" id="{19E48E34-9812-4558-AF15-7221A6C8299A}"/>
              </a:ext>
            </a:extLst>
          </p:cNvPr>
          <p:cNvSpPr/>
          <p:nvPr/>
        </p:nvSpPr>
        <p:spPr>
          <a:xfrm>
            <a:off x="12725400" y="7353299"/>
            <a:ext cx="457200" cy="678455"/>
          </a:xfrm>
          <a:prstGeom prst="downArrow">
            <a:avLst/>
          </a:prstGeom>
          <a:gradFill rotWithShape="0">
            <a:gsLst>
              <a:gs pos="0">
                <a:srgbClr val="C0504D">
                  <a:hueOff val="3511139"/>
                  <a:satOff val="-4379"/>
                  <a:lumOff val="1030"/>
                  <a:alphaOff val="0"/>
                  <a:shade val="51000"/>
                  <a:satMod val="130000"/>
                </a:srgbClr>
              </a:gs>
              <a:gs pos="80000">
                <a:srgbClr val="C0504D">
                  <a:hueOff val="3511139"/>
                  <a:satOff val="-4379"/>
                  <a:lumOff val="1030"/>
                  <a:alphaOff val="0"/>
                  <a:shade val="93000"/>
                  <a:satMod val="130000"/>
                </a:srgbClr>
              </a:gs>
              <a:gs pos="100000">
                <a:srgbClr val="C0504D">
                  <a:hueOff val="3511139"/>
                  <a:satOff val="-4379"/>
                  <a:lumOff val="1030"/>
                  <a:alphaOff val="0"/>
                  <a:shade val="94000"/>
                  <a:satMod val="135000"/>
                </a:srgbClr>
              </a:gs>
            </a:gsLst>
            <a:lin ang="16200000" scaled="0"/>
          </a:gradFill>
          <a:ln>
            <a:noFill/>
          </a:ln>
          <a:effectLst>
            <a:outerShdw blurRad="40000" dist="23000" dir="5400000" rotWithShape="0">
              <a:srgbClr val="000000">
                <a:alpha val="35000"/>
              </a:srgbClr>
            </a:outerShdw>
          </a:effectLst>
        </p:spPr>
        <p:txBody>
          <a:bodyPr spcFirstLastPara="0" vert="horz" wrap="square" lIns="95250" tIns="95250" rIns="95250" bIns="95250" numCol="1" spcCol="1270" anchor="ctr" anchorCtr="0">
            <a:noAutofit/>
          </a:bodyPr>
          <a:lstStyle/>
          <a:p>
            <a:endParaRPr lang="es-EC">
              <a:solidFill>
                <a:schemeClr val="tx1"/>
              </a:solidFill>
            </a:endParaRPr>
          </a:p>
        </p:txBody>
      </p:sp>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8FC39818-E467-4339-A5F2-CCDB5DE1259E}"/>
                  </a:ext>
                </a:extLst>
              </p:cNvPr>
              <p:cNvSpPr txBox="1"/>
              <p:nvPr/>
            </p:nvSpPr>
            <p:spPr>
              <a:xfrm>
                <a:off x="2941591" y="8229600"/>
                <a:ext cx="5678123" cy="669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mtClean="0">
                          <a:latin typeface="Cambria Math" panose="02040503050406030204" pitchFamily="18" charset="0"/>
                        </a:rPr>
                        <m:t>%</m:t>
                      </m:r>
                      <m:r>
                        <a:rPr lang="es-EC" i="1">
                          <a:latin typeface="Cambria Math" panose="02040503050406030204" pitchFamily="18" charset="0"/>
                        </a:rPr>
                        <m:t>𝐼𝑀</m:t>
                      </m:r>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1">
                              <a:latin typeface="Cambria Math" panose="02040503050406030204" pitchFamily="18" charset="0"/>
                            </a:rPr>
                            <m:t>𝑁</m:t>
                          </m:r>
                          <m:r>
                            <a:rPr lang="es-EC" i="0">
                              <a:latin typeface="Cambria Math" panose="02040503050406030204" pitchFamily="18" charset="0"/>
                            </a:rPr>
                            <m:t>ú</m:t>
                          </m:r>
                          <m:r>
                            <a:rPr lang="es-EC" i="1">
                              <a:latin typeface="Cambria Math" panose="02040503050406030204" pitchFamily="18" charset="0"/>
                            </a:rPr>
                            <m:t>𝑚𝑒𝑟𝑜</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𝑚𝑎𝑧𝑜𝑟𝑐𝑎𝑠</m:t>
                          </m:r>
                          <m:r>
                            <a:rPr lang="es-EC" i="0">
                              <a:latin typeface="Cambria Math" panose="02040503050406030204" pitchFamily="18" charset="0"/>
                            </a:rPr>
                            <m:t> </m:t>
                          </m:r>
                          <m:r>
                            <a:rPr lang="es-EC" i="1">
                              <a:latin typeface="Cambria Math" panose="02040503050406030204" pitchFamily="18" charset="0"/>
                            </a:rPr>
                            <m:t>𝑖𝑛𝑓𝑒𝑐𝑡𝑎𝑑𝑎𝑠</m:t>
                          </m:r>
                          <m:r>
                            <a:rPr lang="es-EC" i="0">
                              <a:latin typeface="Cambria Math" panose="02040503050406030204" pitchFamily="18" charset="0"/>
                            </a:rPr>
                            <m:t>  </m:t>
                          </m:r>
                          <m:d>
                            <m:dPr>
                              <m:ctrlPr>
                                <a:rPr lang="es-EC" i="1">
                                  <a:latin typeface="Cambria Math" panose="02040503050406030204" pitchFamily="18" charset="0"/>
                                </a:rPr>
                              </m:ctrlPr>
                            </m:dPr>
                            <m:e>
                              <m:r>
                                <a:rPr lang="es-EC" i="1">
                                  <a:latin typeface="Cambria Math" panose="02040503050406030204" pitchFamily="18" charset="0"/>
                                </a:rPr>
                                <m:t>𝑛</m:t>
                              </m:r>
                            </m:e>
                          </m:d>
                          <m:r>
                            <a:rPr lang="es-EC" i="0">
                              <a:latin typeface="Cambria Math" panose="02040503050406030204" pitchFamily="18" charset="0"/>
                            </a:rPr>
                            <m:t> </m:t>
                          </m:r>
                        </m:num>
                        <m:den>
                          <m:r>
                            <a:rPr lang="es-EC" i="1">
                              <a:latin typeface="Cambria Math" panose="02040503050406030204" pitchFamily="18" charset="0"/>
                            </a:rPr>
                            <m:t>𝑁</m:t>
                          </m:r>
                          <m:r>
                            <a:rPr lang="es-EC" i="0">
                              <a:latin typeface="Cambria Math" panose="02040503050406030204" pitchFamily="18" charset="0"/>
                            </a:rPr>
                            <m:t>ú</m:t>
                          </m:r>
                          <m:r>
                            <a:rPr lang="es-EC" i="1">
                              <a:latin typeface="Cambria Math" panose="02040503050406030204" pitchFamily="18" charset="0"/>
                            </a:rPr>
                            <m:t>𝑚𝑒𝑟𝑜</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𝑚𝑎𝑧𝑜𝑟𝑐𝑎𝑠</m:t>
                          </m:r>
                          <m:r>
                            <a:rPr lang="es-EC" i="0">
                              <a:latin typeface="Cambria Math" panose="02040503050406030204" pitchFamily="18" charset="0"/>
                            </a:rPr>
                            <m:t> </m:t>
                          </m:r>
                          <m:r>
                            <a:rPr lang="es-EC" i="1">
                              <a:latin typeface="Cambria Math" panose="02040503050406030204" pitchFamily="18" charset="0"/>
                            </a:rPr>
                            <m:t>𝑒𝑣𝑎𝑙𝑢𝑎𝑑𝑎𝑠</m:t>
                          </m:r>
                          <m:r>
                            <a:rPr lang="es-EC" i="0">
                              <a:latin typeface="Cambria Math" panose="02040503050406030204" pitchFamily="18" charset="0"/>
                            </a:rPr>
                            <m:t> </m:t>
                          </m:r>
                          <m:d>
                            <m:dPr>
                              <m:ctrlPr>
                                <a:rPr lang="es-EC" i="1">
                                  <a:latin typeface="Cambria Math" panose="02040503050406030204" pitchFamily="18" charset="0"/>
                                </a:rPr>
                              </m:ctrlPr>
                            </m:dPr>
                            <m:e>
                              <m:r>
                                <a:rPr lang="es-EC" i="1">
                                  <a:latin typeface="Cambria Math" panose="02040503050406030204" pitchFamily="18" charset="0"/>
                                </a:rPr>
                                <m:t>𝑁</m:t>
                              </m:r>
                            </m:e>
                          </m:d>
                        </m:den>
                      </m:f>
                      <m:r>
                        <a:rPr lang="es-EC" i="0">
                          <a:latin typeface="Cambria Math" panose="02040503050406030204" pitchFamily="18" charset="0"/>
                        </a:rPr>
                        <m:t>∗100</m:t>
                      </m:r>
                    </m:oMath>
                  </m:oMathPara>
                </a14:m>
                <a:endParaRPr lang="es-EC" dirty="0"/>
              </a:p>
            </p:txBody>
          </p:sp>
        </mc:Choice>
        <mc:Fallback xmlns="">
          <p:sp>
            <p:nvSpPr>
              <p:cNvPr id="13" name="CuadroTexto 12">
                <a:extLst>
                  <a:ext uri="{FF2B5EF4-FFF2-40B4-BE49-F238E27FC236}">
                    <a16:creationId xmlns:a16="http://schemas.microsoft.com/office/drawing/2014/main" id="{8FC39818-E467-4339-A5F2-CCDB5DE1259E}"/>
                  </a:ext>
                </a:extLst>
              </p:cNvPr>
              <p:cNvSpPr txBox="1">
                <a:spLocks noRot="1" noChangeAspect="1" noMove="1" noResize="1" noEditPoints="1" noAdjustHandles="1" noChangeArrowheads="1" noChangeShapeType="1" noTextEdit="1"/>
              </p:cNvSpPr>
              <p:nvPr/>
            </p:nvSpPr>
            <p:spPr>
              <a:xfrm>
                <a:off x="2941591" y="8229600"/>
                <a:ext cx="5678123" cy="669094"/>
              </a:xfrm>
              <a:prstGeom prst="rect">
                <a:avLst/>
              </a:prstGeom>
              <a:blipFill>
                <a:blip r:embed="rId9"/>
                <a:stretch>
                  <a:fillRect/>
                </a:stretch>
              </a:blipFill>
            </p:spPr>
            <p:txBody>
              <a:bodyPr/>
              <a:lstStyle/>
              <a:p>
                <a:r>
                  <a:rPr lang="es-EC">
                    <a:noFill/>
                  </a:rPr>
                  <a:t> </a:t>
                </a:r>
              </a:p>
            </p:txBody>
          </p:sp>
        </mc:Fallback>
      </mc:AlternateContent>
      <p:sp>
        <p:nvSpPr>
          <p:cNvPr id="14" name="Flecha: hacia abajo 13">
            <a:extLst>
              <a:ext uri="{FF2B5EF4-FFF2-40B4-BE49-F238E27FC236}">
                <a16:creationId xmlns:a16="http://schemas.microsoft.com/office/drawing/2014/main" id="{D46888FB-8223-48A3-AF92-8503916387A1}"/>
              </a:ext>
            </a:extLst>
          </p:cNvPr>
          <p:cNvSpPr/>
          <p:nvPr/>
        </p:nvSpPr>
        <p:spPr>
          <a:xfrm>
            <a:off x="5505995" y="7353298"/>
            <a:ext cx="457200" cy="678455"/>
          </a:xfrm>
          <a:prstGeom prst="downArrow">
            <a:avLst/>
          </a:prstGeom>
          <a:gradFill rotWithShape="0">
            <a:gsLst>
              <a:gs pos="0">
                <a:srgbClr val="C0504D">
                  <a:hueOff val="1170380"/>
                  <a:satOff val="-1460"/>
                  <a:lumOff val="343"/>
                  <a:alphaOff val="0"/>
                  <a:shade val="51000"/>
                  <a:satMod val="130000"/>
                </a:srgbClr>
              </a:gs>
              <a:gs pos="80000">
                <a:srgbClr val="C0504D">
                  <a:hueOff val="1170380"/>
                  <a:satOff val="-1460"/>
                  <a:lumOff val="343"/>
                  <a:alphaOff val="0"/>
                  <a:shade val="93000"/>
                  <a:satMod val="130000"/>
                </a:srgbClr>
              </a:gs>
              <a:gs pos="100000">
                <a:srgbClr val="C0504D">
                  <a:hueOff val="1170380"/>
                  <a:satOff val="-1460"/>
                  <a:lumOff val="343"/>
                  <a:alphaOff val="0"/>
                  <a:shade val="94000"/>
                  <a:satMod val="135000"/>
                </a:srgbClr>
              </a:gs>
            </a:gsLst>
            <a:lin ang="16200000" scaled="0"/>
          </a:gradFill>
          <a:ln>
            <a:noFill/>
          </a:ln>
          <a:effectLst>
            <a:outerShdw blurRad="40000" dist="23000" dir="5400000" rotWithShape="0">
              <a:srgbClr val="000000">
                <a:alpha val="35000"/>
              </a:srgbClr>
            </a:outerShdw>
          </a:effectLst>
        </p:spPr>
        <p:txBody>
          <a:bodyPr spcFirstLastPara="0" vert="horz" wrap="square" lIns="95250" tIns="95250" rIns="95250" bIns="95250" numCol="1" spcCol="1270" anchor="ctr" anchorCtr="0">
            <a:noAutofit/>
          </a:bodyPr>
          <a:lstStyle/>
          <a:p>
            <a:endParaRPr lang="es-EC"/>
          </a:p>
        </p:txBody>
      </p:sp>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15A587A6-D195-465D-BDFC-4603B2096C22}"/>
                  </a:ext>
                </a:extLst>
              </p:cNvPr>
              <p:cNvSpPr txBox="1"/>
              <p:nvPr/>
            </p:nvSpPr>
            <p:spPr>
              <a:xfrm>
                <a:off x="6304938" y="2311413"/>
                <a:ext cx="5678123" cy="669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mtClean="0">
                          <a:latin typeface="Cambria Math" panose="02040503050406030204" pitchFamily="18" charset="0"/>
                        </a:rPr>
                        <m:t>%</m:t>
                      </m:r>
                      <m:r>
                        <a:rPr lang="es-EC" i="1">
                          <a:latin typeface="Cambria Math" panose="02040503050406030204" pitchFamily="18" charset="0"/>
                        </a:rPr>
                        <m:t>𝐼𝑀</m:t>
                      </m:r>
                      <m:r>
                        <a:rPr lang="es-ES" b="0" i="1" smtClean="0">
                          <a:latin typeface="Cambria Math" panose="02040503050406030204" pitchFamily="18" charset="0"/>
                        </a:rPr>
                        <m:t>𝑁</m:t>
                      </m:r>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1">
                              <a:latin typeface="Cambria Math" panose="02040503050406030204" pitchFamily="18" charset="0"/>
                            </a:rPr>
                            <m:t>𝑁</m:t>
                          </m:r>
                          <m:r>
                            <a:rPr lang="es-EC" i="0">
                              <a:latin typeface="Cambria Math" panose="02040503050406030204" pitchFamily="18" charset="0"/>
                            </a:rPr>
                            <m:t>ú</m:t>
                          </m:r>
                          <m:r>
                            <a:rPr lang="es-EC" i="1">
                              <a:latin typeface="Cambria Math" panose="02040503050406030204" pitchFamily="18" charset="0"/>
                            </a:rPr>
                            <m:t>𝑚𝑒𝑟𝑜</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𝑚𝑎𝑧𝑜𝑟𝑐𝑎𝑠</m:t>
                          </m:r>
                          <m:r>
                            <a:rPr lang="es-EC" i="0">
                              <a:latin typeface="Cambria Math" panose="02040503050406030204" pitchFamily="18" charset="0"/>
                            </a:rPr>
                            <m:t> </m:t>
                          </m:r>
                          <m:r>
                            <a:rPr lang="es-EC" i="1">
                              <a:latin typeface="Cambria Math" panose="02040503050406030204" pitchFamily="18" charset="0"/>
                            </a:rPr>
                            <m:t>𝑖𝑛𝑓𝑒𝑐𝑡𝑎𝑑𝑎𝑠</m:t>
                          </m:r>
                          <m:r>
                            <a:rPr lang="es-EC" i="0">
                              <a:latin typeface="Cambria Math" panose="02040503050406030204" pitchFamily="18" charset="0"/>
                            </a:rPr>
                            <m:t>  </m:t>
                          </m:r>
                          <m:d>
                            <m:dPr>
                              <m:ctrlPr>
                                <a:rPr lang="es-EC" i="1">
                                  <a:latin typeface="Cambria Math" panose="02040503050406030204" pitchFamily="18" charset="0"/>
                                </a:rPr>
                              </m:ctrlPr>
                            </m:dPr>
                            <m:e>
                              <m:r>
                                <a:rPr lang="es-EC" i="1">
                                  <a:latin typeface="Cambria Math" panose="02040503050406030204" pitchFamily="18" charset="0"/>
                                </a:rPr>
                                <m:t>𝑛</m:t>
                              </m:r>
                            </m:e>
                          </m:d>
                          <m:r>
                            <a:rPr lang="es-EC" i="0">
                              <a:latin typeface="Cambria Math" panose="02040503050406030204" pitchFamily="18" charset="0"/>
                            </a:rPr>
                            <m:t> </m:t>
                          </m:r>
                        </m:num>
                        <m:den>
                          <m:r>
                            <a:rPr lang="es-EC" i="1">
                              <a:latin typeface="Cambria Math" panose="02040503050406030204" pitchFamily="18" charset="0"/>
                            </a:rPr>
                            <m:t>𝑁</m:t>
                          </m:r>
                          <m:r>
                            <a:rPr lang="es-EC" i="0">
                              <a:latin typeface="Cambria Math" panose="02040503050406030204" pitchFamily="18" charset="0"/>
                            </a:rPr>
                            <m:t>ú</m:t>
                          </m:r>
                          <m:r>
                            <a:rPr lang="es-EC" i="1">
                              <a:latin typeface="Cambria Math" panose="02040503050406030204" pitchFamily="18" charset="0"/>
                            </a:rPr>
                            <m:t>𝑚𝑒𝑟𝑜</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𝑚𝑎𝑧𝑜𝑟𝑐𝑎𝑠</m:t>
                          </m:r>
                          <m:r>
                            <a:rPr lang="es-EC" i="0">
                              <a:latin typeface="Cambria Math" panose="02040503050406030204" pitchFamily="18" charset="0"/>
                            </a:rPr>
                            <m:t> </m:t>
                          </m:r>
                          <m:r>
                            <a:rPr lang="es-EC" i="1">
                              <a:latin typeface="Cambria Math" panose="02040503050406030204" pitchFamily="18" charset="0"/>
                            </a:rPr>
                            <m:t>𝑒𝑣𝑎𝑙𝑢𝑎𝑑𝑎𝑠</m:t>
                          </m:r>
                          <m:r>
                            <a:rPr lang="es-EC" i="0">
                              <a:latin typeface="Cambria Math" panose="02040503050406030204" pitchFamily="18" charset="0"/>
                            </a:rPr>
                            <m:t> </m:t>
                          </m:r>
                          <m:d>
                            <m:dPr>
                              <m:ctrlPr>
                                <a:rPr lang="es-EC" i="1">
                                  <a:latin typeface="Cambria Math" panose="02040503050406030204" pitchFamily="18" charset="0"/>
                                </a:rPr>
                              </m:ctrlPr>
                            </m:dPr>
                            <m:e>
                              <m:r>
                                <a:rPr lang="es-EC" i="1">
                                  <a:latin typeface="Cambria Math" panose="02040503050406030204" pitchFamily="18" charset="0"/>
                                </a:rPr>
                                <m:t>𝑁</m:t>
                              </m:r>
                            </m:e>
                          </m:d>
                        </m:den>
                      </m:f>
                      <m:r>
                        <a:rPr lang="es-EC" i="0">
                          <a:latin typeface="Cambria Math" panose="02040503050406030204" pitchFamily="18" charset="0"/>
                        </a:rPr>
                        <m:t>∗100</m:t>
                      </m:r>
                    </m:oMath>
                  </m:oMathPara>
                </a14:m>
                <a:endParaRPr lang="es-EC" dirty="0"/>
              </a:p>
            </p:txBody>
          </p:sp>
        </mc:Choice>
        <mc:Fallback xmlns="">
          <p:sp>
            <p:nvSpPr>
              <p:cNvPr id="15" name="CuadroTexto 14">
                <a:extLst>
                  <a:ext uri="{FF2B5EF4-FFF2-40B4-BE49-F238E27FC236}">
                    <a16:creationId xmlns:a16="http://schemas.microsoft.com/office/drawing/2014/main" id="{15A587A6-D195-465D-BDFC-4603B2096C22}"/>
                  </a:ext>
                </a:extLst>
              </p:cNvPr>
              <p:cNvSpPr txBox="1">
                <a:spLocks noRot="1" noChangeAspect="1" noMove="1" noResize="1" noEditPoints="1" noAdjustHandles="1" noChangeArrowheads="1" noChangeShapeType="1" noTextEdit="1"/>
              </p:cNvSpPr>
              <p:nvPr/>
            </p:nvSpPr>
            <p:spPr>
              <a:xfrm>
                <a:off x="6304938" y="2311413"/>
                <a:ext cx="5678123" cy="669094"/>
              </a:xfrm>
              <a:prstGeom prst="rect">
                <a:avLst/>
              </a:prstGeom>
              <a:blipFill>
                <a:blip r:embed="rId10"/>
                <a:stretch>
                  <a:fillRect/>
                </a:stretch>
              </a:blipFill>
            </p:spPr>
            <p:txBody>
              <a:bodyPr/>
              <a:lstStyle/>
              <a:p>
                <a:r>
                  <a:rPr lang="es-EC">
                    <a:noFill/>
                  </a:rPr>
                  <a:t> </a:t>
                </a:r>
              </a:p>
            </p:txBody>
          </p:sp>
        </mc:Fallback>
      </mc:AlternateContent>
      <p:sp>
        <p:nvSpPr>
          <p:cNvPr id="16" name="Flecha: hacia abajo 15">
            <a:extLst>
              <a:ext uri="{FF2B5EF4-FFF2-40B4-BE49-F238E27FC236}">
                <a16:creationId xmlns:a16="http://schemas.microsoft.com/office/drawing/2014/main" id="{1EDC676F-560D-46D2-83B7-8B1B63694764}"/>
              </a:ext>
            </a:extLst>
          </p:cNvPr>
          <p:cNvSpPr/>
          <p:nvPr/>
        </p:nvSpPr>
        <p:spPr>
          <a:xfrm rot="10800000">
            <a:off x="8915399" y="3091031"/>
            <a:ext cx="457200" cy="678455"/>
          </a:xfrm>
          <a:prstGeom prst="downArrow">
            <a:avLst/>
          </a:prstGeom>
          <a:gradFill rotWithShape="0">
            <a:gsLst>
              <a:gs pos="0">
                <a:srgbClr val="C0504D">
                  <a:hueOff val="2340759"/>
                  <a:satOff val="-2919"/>
                  <a:lumOff val="686"/>
                  <a:alphaOff val="0"/>
                  <a:shade val="51000"/>
                  <a:satMod val="130000"/>
                </a:srgbClr>
              </a:gs>
              <a:gs pos="80000">
                <a:srgbClr val="C0504D">
                  <a:hueOff val="2340759"/>
                  <a:satOff val="-2919"/>
                  <a:lumOff val="686"/>
                  <a:alphaOff val="0"/>
                  <a:shade val="93000"/>
                  <a:satMod val="130000"/>
                </a:srgbClr>
              </a:gs>
              <a:gs pos="100000">
                <a:srgbClr val="C0504D">
                  <a:hueOff val="2340759"/>
                  <a:satOff val="-2919"/>
                  <a:lumOff val="686"/>
                  <a:alphaOff val="0"/>
                  <a:shade val="94000"/>
                  <a:satMod val="135000"/>
                </a:srgbClr>
              </a:gs>
            </a:gsLst>
            <a:lin ang="16200000" scaled="0"/>
          </a:gradFill>
          <a:ln>
            <a:noFill/>
          </a:ln>
          <a:effectLst>
            <a:outerShdw blurRad="40000" dist="23000" dir="5400000" rotWithShape="0">
              <a:srgbClr val="000000">
                <a:alpha val="35000"/>
              </a:srgbClr>
            </a:outerShdw>
          </a:effectLst>
        </p:spPr>
        <p:txBody>
          <a:bodyPr spcFirstLastPara="0" vert="horz" wrap="square" lIns="95250" tIns="95250" rIns="95250" bIns="95250" numCol="1" spcCol="1270" anchor="ctr" anchorCtr="0">
            <a:noAutofit/>
          </a:bodyPr>
          <a:lstStyle/>
          <a:p>
            <a:endParaRPr lang="es-EC"/>
          </a:p>
        </p:txBody>
      </p:sp>
      <p:sp>
        <p:nvSpPr>
          <p:cNvPr id="17" name="CuadroTexto 3">
            <a:extLst>
              <a:ext uri="{FF2B5EF4-FFF2-40B4-BE49-F238E27FC236}">
                <a16:creationId xmlns:a16="http://schemas.microsoft.com/office/drawing/2014/main" id="{801CFA1E-C4E9-4F31-BABD-CBF9E8307489}"/>
              </a:ext>
            </a:extLst>
          </p:cNvPr>
          <p:cNvSpPr txBox="1"/>
          <p:nvPr/>
        </p:nvSpPr>
        <p:spPr>
          <a:xfrm>
            <a:off x="368300" y="1464628"/>
            <a:ext cx="3444726" cy="695255"/>
          </a:xfrm>
          <a:prstGeom prst="rect">
            <a:avLst/>
          </a:prstGeom>
          <a:solidFill>
            <a:schemeClr val="accent3">
              <a:lumMod val="75000"/>
            </a:schemeClr>
          </a:solidFill>
          <a:effectLst>
            <a:softEdge rad="63500"/>
          </a:effectLst>
        </p:spPr>
        <p:txBody>
          <a:bodyPr wrap="none" rtlCol="0">
            <a:spAutoFit/>
          </a:bodyPr>
          <a:lstStyle>
            <a:defPPr>
              <a:defRPr lang="es-EC"/>
            </a:defPPr>
            <a:lvl1pPr>
              <a:defRPr sz="2400" b="1">
                <a:solidFill>
                  <a:schemeClr val="bg1"/>
                </a:solidFill>
                <a:latin typeface="Times New Roman" pitchFamily="18" charset="0"/>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3918" dirty="0">
                <a:solidFill>
                  <a:sysClr val="windowText" lastClr="000000"/>
                </a:solidFill>
                <a:latin typeface="+mj-lt"/>
              </a:rPr>
              <a:t>Variables medir</a:t>
            </a:r>
            <a:endParaRPr lang="es-EC" sz="3918" dirty="0">
              <a:solidFill>
                <a:sysClr val="windowText" lastClr="000000"/>
              </a:solidFill>
              <a:latin typeface="+mj-lt"/>
            </a:endParaRPr>
          </a:p>
        </p:txBody>
      </p:sp>
    </p:spTree>
    <p:extLst>
      <p:ext uri="{BB962C8B-B14F-4D97-AF65-F5344CB8AC3E}">
        <p14:creationId xmlns:p14="http://schemas.microsoft.com/office/powerpoint/2010/main" val="41690071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TotalTime>
  <Words>1358</Words>
  <Application>Microsoft Office PowerPoint</Application>
  <PresentationFormat>Personalizado</PresentationFormat>
  <Paragraphs>202</Paragraphs>
  <Slides>19</Slides>
  <Notes>7</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19</vt:i4>
      </vt:variant>
    </vt:vector>
  </HeadingPairs>
  <TitlesOfParts>
    <vt:vector size="27" baseType="lpstr">
      <vt:lpstr>Cambria Math</vt:lpstr>
      <vt:lpstr>Calibri</vt:lpstr>
      <vt:lpstr>Trebuchet MS</vt:lpstr>
      <vt:lpstr>Arial</vt:lpstr>
      <vt:lpstr>Kollektif Bold</vt:lpstr>
      <vt:lpstr>Kollektif</vt:lpstr>
      <vt:lpstr>Arimo 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PRES_MONILL_PHYTO</dc:title>
  <cp:lastModifiedBy>HOME</cp:lastModifiedBy>
  <cp:revision>33</cp:revision>
  <dcterms:created xsi:type="dcterms:W3CDTF">2006-08-16T00:00:00Z</dcterms:created>
  <dcterms:modified xsi:type="dcterms:W3CDTF">2022-03-18T21:55:57Z</dcterms:modified>
  <dc:identifier>DAE7D3i0saw</dc:identifier>
</cp:coreProperties>
</file>