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6"/>
  </p:notesMasterIdLst>
  <p:sldIdLst>
    <p:sldId id="257" r:id="rId2"/>
    <p:sldId id="258" r:id="rId3"/>
    <p:sldId id="259" r:id="rId4"/>
    <p:sldId id="260" r:id="rId5"/>
    <p:sldId id="261" r:id="rId6"/>
    <p:sldId id="305" r:id="rId7"/>
    <p:sldId id="262" r:id="rId8"/>
    <p:sldId id="264" r:id="rId9"/>
    <p:sldId id="265" r:id="rId10"/>
    <p:sldId id="267" r:id="rId11"/>
    <p:sldId id="268" r:id="rId12"/>
    <p:sldId id="269" r:id="rId13"/>
    <p:sldId id="291" r:id="rId14"/>
    <p:sldId id="292" r:id="rId15"/>
    <p:sldId id="294" r:id="rId16"/>
    <p:sldId id="295" r:id="rId17"/>
    <p:sldId id="296" r:id="rId18"/>
    <p:sldId id="303" r:id="rId19"/>
    <p:sldId id="299" r:id="rId20"/>
    <p:sldId id="275" r:id="rId21"/>
    <p:sldId id="276" r:id="rId22"/>
    <p:sldId id="273" r:id="rId23"/>
    <p:sldId id="274" r:id="rId24"/>
    <p:sldId id="277" r:id="rId25"/>
    <p:sldId id="284" r:id="rId26"/>
    <p:sldId id="297" r:id="rId27"/>
    <p:sldId id="298" r:id="rId28"/>
    <p:sldId id="301" r:id="rId29"/>
    <p:sldId id="285" r:id="rId30"/>
    <p:sldId id="300" r:id="rId31"/>
    <p:sldId id="302" r:id="rId32"/>
    <p:sldId id="304" r:id="rId33"/>
    <p:sldId id="287"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99CC00"/>
    <a:srgbClr val="99FF3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064" dt="2022-02-23T06:04:28.578"/>
    <p1510:client id="{EE2A97EB-480B-4866-A310-24436B23AADC}" v="1708" dt="2022-02-23T18:16:20.13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95" autoAdjust="0"/>
    <p:restoredTop sz="94660"/>
  </p:normalViewPr>
  <p:slideViewPr>
    <p:cSldViewPr snapToGrid="0">
      <p:cViewPr>
        <p:scale>
          <a:sx n="70" d="100"/>
          <a:sy n="70" d="100"/>
        </p:scale>
        <p:origin x="360" y="4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433CF-27B0-407A-8927-80778229E3A1}"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s-EC"/>
        </a:p>
      </dgm:t>
    </dgm:pt>
    <dgm:pt modelId="{E755426E-A102-420C-95D1-A7190DBC0FCC}">
      <dgm:prSet phldrT="[Texto]" custT="1">
        <dgm:style>
          <a:lnRef idx="1">
            <a:schemeClr val="accent6"/>
          </a:lnRef>
          <a:fillRef idx="3">
            <a:schemeClr val="accent6"/>
          </a:fillRef>
          <a:effectRef idx="2">
            <a:schemeClr val="accent6"/>
          </a:effectRef>
          <a:fontRef idx="minor">
            <a:schemeClr val="lt1"/>
          </a:fontRef>
        </dgm:style>
      </dgm:prSet>
      <dgm:spPr>
        <a:solidFill>
          <a:srgbClr val="008000"/>
        </a:solidFill>
        <a:ln>
          <a:solidFill>
            <a:schemeClr val="bg1"/>
          </a:solidFill>
        </a:ln>
      </dgm:spPr>
      <dgm:t>
        <a:bodyPr/>
        <a:lstStyle/>
        <a:p>
          <a:r>
            <a:rPr lang="en-US" sz="1600" dirty="0">
              <a:latin typeface="Cambria" panose="02040503050406030204" pitchFamily="18" charset="0"/>
              <a:ea typeface="Cambria" panose="02040503050406030204" pitchFamily="18" charset="0"/>
            </a:rPr>
            <a:t>1. INTRODUCCI</a:t>
          </a:r>
          <a:r>
            <a:rPr lang="es-ES" sz="1600" dirty="0">
              <a:latin typeface="Cambria" panose="02040503050406030204" pitchFamily="18" charset="0"/>
              <a:ea typeface="Cambria" panose="02040503050406030204" pitchFamily="18" charset="0"/>
            </a:rPr>
            <a:t>ÓN</a:t>
          </a:r>
          <a:endParaRPr lang="es-EC" sz="1600" dirty="0">
            <a:latin typeface="Cambria" panose="02040503050406030204" pitchFamily="18" charset="0"/>
            <a:ea typeface="Cambria" panose="02040503050406030204" pitchFamily="18" charset="0"/>
          </a:endParaRPr>
        </a:p>
      </dgm:t>
    </dgm:pt>
    <dgm:pt modelId="{EB9B452F-9BCE-426E-8268-122F81DB9CBB}" type="parTrans" cxnId="{CAB038B7-E9DF-49FF-B0D9-BA4A78ED9A58}">
      <dgm:prSet/>
      <dgm:spPr/>
      <dgm:t>
        <a:bodyPr/>
        <a:lstStyle/>
        <a:p>
          <a:endParaRPr lang="es-EC" sz="1600">
            <a:latin typeface="Cambria" panose="02040503050406030204" pitchFamily="18" charset="0"/>
            <a:ea typeface="Cambria" panose="02040503050406030204" pitchFamily="18" charset="0"/>
          </a:endParaRPr>
        </a:p>
      </dgm:t>
    </dgm:pt>
    <dgm:pt modelId="{A6D44701-3C9E-4DEA-B012-DE862FD9CEBB}" type="sibTrans" cxnId="{CAB038B7-E9DF-49FF-B0D9-BA4A78ED9A5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85AAB0E6-CFA3-4FC5-B182-937DDC22B5D5}">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2. OBJETIVOS</a:t>
          </a:r>
          <a:endParaRPr lang="es-EC" sz="1600" dirty="0">
            <a:solidFill>
              <a:schemeClr val="tx1"/>
            </a:solidFill>
            <a:latin typeface="Cambria" panose="02040503050406030204" pitchFamily="18" charset="0"/>
            <a:ea typeface="Cambria" panose="02040503050406030204" pitchFamily="18" charset="0"/>
          </a:endParaRPr>
        </a:p>
      </dgm:t>
    </dgm:pt>
    <dgm:pt modelId="{3C0E20D6-11AB-4BF6-8175-32CDAE95C946}" type="parTrans" cxnId="{3FB4D633-0470-4B83-82F8-CF395D9246A6}">
      <dgm:prSet/>
      <dgm:spPr/>
      <dgm:t>
        <a:bodyPr/>
        <a:lstStyle/>
        <a:p>
          <a:endParaRPr lang="es-EC" sz="1600">
            <a:latin typeface="Cambria" panose="02040503050406030204" pitchFamily="18" charset="0"/>
            <a:ea typeface="Cambria" panose="02040503050406030204" pitchFamily="18" charset="0"/>
          </a:endParaRPr>
        </a:p>
      </dgm:t>
    </dgm:pt>
    <dgm:pt modelId="{7140F811-B461-4D02-80E7-85FBAC493EAB}" type="sibTrans" cxnId="{3FB4D633-0470-4B83-82F8-CF395D9246A6}">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E6C4E501-9678-4B4F-9107-4BB9990F5B5D}">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3. FUNDAMENTO TEÓRICO</a:t>
          </a:r>
          <a:endParaRPr lang="es-EC" sz="1600" dirty="0">
            <a:solidFill>
              <a:schemeClr val="tx1"/>
            </a:solidFill>
            <a:latin typeface="Cambria" panose="02040503050406030204" pitchFamily="18" charset="0"/>
            <a:ea typeface="Cambria" panose="02040503050406030204" pitchFamily="18" charset="0"/>
          </a:endParaRPr>
        </a:p>
      </dgm:t>
    </dgm:pt>
    <dgm:pt modelId="{1AA347A8-023E-4259-8055-1B7EA7A661D6}" type="parTrans" cxnId="{62966B80-4A2A-4D1A-A984-85F4E85D330E}">
      <dgm:prSet/>
      <dgm:spPr/>
      <dgm:t>
        <a:bodyPr/>
        <a:lstStyle/>
        <a:p>
          <a:endParaRPr lang="es-EC" sz="1600">
            <a:latin typeface="Cambria" panose="02040503050406030204" pitchFamily="18" charset="0"/>
            <a:ea typeface="Cambria" panose="02040503050406030204" pitchFamily="18" charset="0"/>
          </a:endParaRPr>
        </a:p>
      </dgm:t>
    </dgm:pt>
    <dgm:pt modelId="{F29487C1-AB1C-46BB-A1F0-BF46F25A8002}" type="sibTrans" cxnId="{62966B80-4A2A-4D1A-A984-85F4E85D330E}">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6199007A-8829-4244-BF97-F27A774F6E1B}">
      <dgm:prSet phldrT="[Texto]"/>
      <dgm:spPr/>
      <dgm:t>
        <a:bodyPr/>
        <a:lstStyle/>
        <a:p>
          <a:endParaRPr lang="es-EC"/>
        </a:p>
      </dgm:t>
    </dgm:pt>
    <dgm:pt modelId="{8F491854-ACF4-491B-A4E6-A1CC210319DD}" type="par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B4094B62-507F-4A15-9E1E-820B706EDEC2}" type="sib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22E4B353-07E6-433C-80F4-93A04E05916E}">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4. METODOLOGÍA</a:t>
          </a:r>
          <a:endParaRPr lang="es-EC" sz="1600" dirty="0">
            <a:solidFill>
              <a:schemeClr val="tx1"/>
            </a:solidFill>
            <a:latin typeface="Cambria" panose="02040503050406030204" pitchFamily="18" charset="0"/>
            <a:ea typeface="Cambria" panose="02040503050406030204" pitchFamily="18" charset="0"/>
          </a:endParaRPr>
        </a:p>
      </dgm:t>
    </dgm:pt>
    <dgm:pt modelId="{F91EA96A-DED4-4B35-9A3B-E42C1858A3EC}" type="parTrans" cxnId="{9D24B021-F0E3-4046-8EF1-B34F0F4C8178}">
      <dgm:prSet/>
      <dgm:spPr/>
      <dgm:t>
        <a:bodyPr/>
        <a:lstStyle/>
        <a:p>
          <a:endParaRPr lang="es-EC" sz="1600">
            <a:latin typeface="Cambria" panose="02040503050406030204" pitchFamily="18" charset="0"/>
            <a:ea typeface="Cambria" panose="02040503050406030204" pitchFamily="18" charset="0"/>
          </a:endParaRPr>
        </a:p>
      </dgm:t>
    </dgm:pt>
    <dgm:pt modelId="{86296722-9CA8-4F59-A366-6E9F1EAC86C0}" type="sibTrans" cxnId="{9D24B021-F0E3-4046-8EF1-B34F0F4C817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537213CF-F7BB-4827-82A7-5E20F63DECF2}">
      <dgm:prSet phldrT="[Texto]"/>
      <dgm:spPr/>
      <dgm:t>
        <a:bodyPr/>
        <a:lstStyle/>
        <a:p>
          <a:endParaRPr lang="es-EC" sz="1600" dirty="0">
            <a:latin typeface="Cambria" panose="02040503050406030204" pitchFamily="18" charset="0"/>
            <a:ea typeface="Cambria" panose="02040503050406030204" pitchFamily="18" charset="0"/>
          </a:endParaRPr>
        </a:p>
      </dgm:t>
    </dgm:pt>
    <dgm:pt modelId="{DF733710-78EC-4B1C-8E79-D686B082A4D2}" type="par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35D08FC5-B721-42B2-BE52-BFAF0A87AE10}" type="sib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293D5713-8B03-4C07-AED3-DBFF92F796B7}">
      <dgm:prSet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5. RESULTADOS</a:t>
          </a:r>
          <a:endParaRPr lang="es-EC" sz="1600" dirty="0">
            <a:solidFill>
              <a:schemeClr val="tx1"/>
            </a:solidFill>
            <a:latin typeface="Cambria" panose="02040503050406030204" pitchFamily="18" charset="0"/>
            <a:ea typeface="Cambria" panose="02040503050406030204" pitchFamily="18" charset="0"/>
          </a:endParaRPr>
        </a:p>
      </dgm:t>
    </dgm:pt>
    <dgm:pt modelId="{948C5599-24F0-417C-A4CA-6DE1AA2DF011}" type="par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7D9CDCBA-2242-462B-AA84-C0D470892A12}" type="sib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A5CC6735-30B0-4786-91FB-0658E91E33D9}" type="pres">
      <dgm:prSet presAssocID="{1BF433CF-27B0-407A-8927-80778229E3A1}" presName="outerComposite" presStyleCnt="0">
        <dgm:presLayoutVars>
          <dgm:chMax val="5"/>
          <dgm:dir/>
          <dgm:resizeHandles val="exact"/>
        </dgm:presLayoutVars>
      </dgm:prSet>
      <dgm:spPr/>
    </dgm:pt>
    <dgm:pt modelId="{8FC93025-C5C6-4E34-8EA7-A4CD3479F1BF}" type="pres">
      <dgm:prSet presAssocID="{1BF433CF-27B0-407A-8927-80778229E3A1}" presName="dummyMaxCanvas" presStyleCnt="0">
        <dgm:presLayoutVars/>
      </dgm:prSet>
      <dgm:spPr/>
    </dgm:pt>
    <dgm:pt modelId="{DBBE8022-F8F1-4BAF-B1E6-E6CD01C363DF}" type="pres">
      <dgm:prSet presAssocID="{1BF433CF-27B0-407A-8927-80778229E3A1}" presName="FiveNodes_1" presStyleLbl="node1" presStyleIdx="0" presStyleCnt="5">
        <dgm:presLayoutVars>
          <dgm:bulletEnabled val="1"/>
        </dgm:presLayoutVars>
      </dgm:prSet>
      <dgm:spPr/>
    </dgm:pt>
    <dgm:pt modelId="{F81DA5E2-4A3B-4C72-85AD-BED9324FF29D}" type="pres">
      <dgm:prSet presAssocID="{1BF433CF-27B0-407A-8927-80778229E3A1}" presName="FiveNodes_2" presStyleLbl="node1" presStyleIdx="1" presStyleCnt="5">
        <dgm:presLayoutVars>
          <dgm:bulletEnabled val="1"/>
        </dgm:presLayoutVars>
      </dgm:prSet>
      <dgm:spPr/>
    </dgm:pt>
    <dgm:pt modelId="{467ABAA3-5B7A-4663-A1AA-69ED6224F2E7}" type="pres">
      <dgm:prSet presAssocID="{1BF433CF-27B0-407A-8927-80778229E3A1}" presName="FiveNodes_3" presStyleLbl="node1" presStyleIdx="2" presStyleCnt="5">
        <dgm:presLayoutVars>
          <dgm:bulletEnabled val="1"/>
        </dgm:presLayoutVars>
      </dgm:prSet>
      <dgm:spPr/>
    </dgm:pt>
    <dgm:pt modelId="{71F558B1-F062-46EC-BA7F-50396F76B680}" type="pres">
      <dgm:prSet presAssocID="{1BF433CF-27B0-407A-8927-80778229E3A1}" presName="FiveNodes_4" presStyleLbl="node1" presStyleIdx="3" presStyleCnt="5">
        <dgm:presLayoutVars>
          <dgm:bulletEnabled val="1"/>
        </dgm:presLayoutVars>
      </dgm:prSet>
      <dgm:spPr/>
    </dgm:pt>
    <dgm:pt modelId="{CD436E2D-0BB0-4120-978E-D85A46FE6FC3}" type="pres">
      <dgm:prSet presAssocID="{1BF433CF-27B0-407A-8927-80778229E3A1}" presName="FiveNodes_5" presStyleLbl="node1" presStyleIdx="4" presStyleCnt="5">
        <dgm:presLayoutVars>
          <dgm:bulletEnabled val="1"/>
        </dgm:presLayoutVars>
      </dgm:prSet>
      <dgm:spPr/>
    </dgm:pt>
    <dgm:pt modelId="{65746F74-9D84-4E78-906C-E47B39552227}" type="pres">
      <dgm:prSet presAssocID="{1BF433CF-27B0-407A-8927-80778229E3A1}" presName="FiveConn_1-2" presStyleLbl="fgAccFollowNode1" presStyleIdx="0" presStyleCnt="4">
        <dgm:presLayoutVars>
          <dgm:bulletEnabled val="1"/>
        </dgm:presLayoutVars>
      </dgm:prSet>
      <dgm:spPr/>
    </dgm:pt>
    <dgm:pt modelId="{39F57B9E-131B-4F28-B171-C14B5FC85FBC}" type="pres">
      <dgm:prSet presAssocID="{1BF433CF-27B0-407A-8927-80778229E3A1}" presName="FiveConn_2-3" presStyleLbl="fgAccFollowNode1" presStyleIdx="1" presStyleCnt="4">
        <dgm:presLayoutVars>
          <dgm:bulletEnabled val="1"/>
        </dgm:presLayoutVars>
      </dgm:prSet>
      <dgm:spPr/>
    </dgm:pt>
    <dgm:pt modelId="{E60EC711-BF6E-4D09-B5A2-38B6D18E8109}" type="pres">
      <dgm:prSet presAssocID="{1BF433CF-27B0-407A-8927-80778229E3A1}" presName="FiveConn_3-4" presStyleLbl="fgAccFollowNode1" presStyleIdx="2" presStyleCnt="4">
        <dgm:presLayoutVars>
          <dgm:bulletEnabled val="1"/>
        </dgm:presLayoutVars>
      </dgm:prSet>
      <dgm:spPr/>
    </dgm:pt>
    <dgm:pt modelId="{D9ECE554-2F60-4734-8480-F2E4F6A375D1}" type="pres">
      <dgm:prSet presAssocID="{1BF433CF-27B0-407A-8927-80778229E3A1}" presName="FiveConn_4-5" presStyleLbl="fgAccFollowNode1" presStyleIdx="3" presStyleCnt="4">
        <dgm:presLayoutVars>
          <dgm:bulletEnabled val="1"/>
        </dgm:presLayoutVars>
      </dgm:prSet>
      <dgm:spPr/>
    </dgm:pt>
    <dgm:pt modelId="{E336E6CA-9AF4-472D-AF34-7AC9047145AA}" type="pres">
      <dgm:prSet presAssocID="{1BF433CF-27B0-407A-8927-80778229E3A1}" presName="FiveNodes_1_text" presStyleLbl="node1" presStyleIdx="4" presStyleCnt="5">
        <dgm:presLayoutVars>
          <dgm:bulletEnabled val="1"/>
        </dgm:presLayoutVars>
      </dgm:prSet>
      <dgm:spPr/>
    </dgm:pt>
    <dgm:pt modelId="{80E8EFF8-BAD2-4797-948A-1B0B687C558C}" type="pres">
      <dgm:prSet presAssocID="{1BF433CF-27B0-407A-8927-80778229E3A1}" presName="FiveNodes_2_text" presStyleLbl="node1" presStyleIdx="4" presStyleCnt="5">
        <dgm:presLayoutVars>
          <dgm:bulletEnabled val="1"/>
        </dgm:presLayoutVars>
      </dgm:prSet>
      <dgm:spPr/>
    </dgm:pt>
    <dgm:pt modelId="{A1FFB402-52DB-4AB1-A0E2-0C58E08BC09A}" type="pres">
      <dgm:prSet presAssocID="{1BF433CF-27B0-407A-8927-80778229E3A1}" presName="FiveNodes_3_text" presStyleLbl="node1" presStyleIdx="4" presStyleCnt="5">
        <dgm:presLayoutVars>
          <dgm:bulletEnabled val="1"/>
        </dgm:presLayoutVars>
      </dgm:prSet>
      <dgm:spPr/>
    </dgm:pt>
    <dgm:pt modelId="{C3791EC5-0593-4716-B560-4488600206D4}" type="pres">
      <dgm:prSet presAssocID="{1BF433CF-27B0-407A-8927-80778229E3A1}" presName="FiveNodes_4_text" presStyleLbl="node1" presStyleIdx="4" presStyleCnt="5">
        <dgm:presLayoutVars>
          <dgm:bulletEnabled val="1"/>
        </dgm:presLayoutVars>
      </dgm:prSet>
      <dgm:spPr/>
    </dgm:pt>
    <dgm:pt modelId="{88C6CBD1-0790-487C-9302-0A028238509B}" type="pres">
      <dgm:prSet presAssocID="{1BF433CF-27B0-407A-8927-80778229E3A1}" presName="FiveNodes_5_text" presStyleLbl="node1" presStyleIdx="4" presStyleCnt="5">
        <dgm:presLayoutVars>
          <dgm:bulletEnabled val="1"/>
        </dgm:presLayoutVars>
      </dgm:prSet>
      <dgm:spPr/>
    </dgm:pt>
  </dgm:ptLst>
  <dgm:cxnLst>
    <dgm:cxn modelId="{6CBC3509-0862-4126-A1D4-2505904862AC}" type="presOf" srcId="{293D5713-8B03-4C07-AED3-DBFF92F796B7}" destId="{88C6CBD1-0790-487C-9302-0A028238509B}" srcOrd="1" destOrd="0" presId="urn:microsoft.com/office/officeart/2005/8/layout/vProcess5"/>
    <dgm:cxn modelId="{2145AF0D-EDF5-4AD0-A4AC-940AEB3D1A15}" type="presOf" srcId="{F29487C1-AB1C-46BB-A1F0-BF46F25A8002}" destId="{E60EC711-BF6E-4D09-B5A2-38B6D18E8109}" srcOrd="0" destOrd="0" presId="urn:microsoft.com/office/officeart/2005/8/layout/vProcess5"/>
    <dgm:cxn modelId="{A5E7EA0D-B0C7-4D09-85FA-8FE714ED62D4}" type="presOf" srcId="{7140F811-B461-4D02-80E7-85FBAC493EAB}" destId="{39F57B9E-131B-4F28-B171-C14B5FC85FBC}" srcOrd="0" destOrd="0" presId="urn:microsoft.com/office/officeart/2005/8/layout/vProcess5"/>
    <dgm:cxn modelId="{9A0B9912-96D9-4070-85EE-FBF0624181AF}" srcId="{1BF433CF-27B0-407A-8927-80778229E3A1}" destId="{537213CF-F7BB-4827-82A7-5E20F63DECF2}" srcOrd="6" destOrd="0" parTransId="{DF733710-78EC-4B1C-8E79-D686B082A4D2}" sibTransId="{35D08FC5-B721-42B2-BE52-BFAF0A87AE10}"/>
    <dgm:cxn modelId="{E6763C13-B5CE-4452-98B7-4FF7B4323C3D}" type="presOf" srcId="{293D5713-8B03-4C07-AED3-DBFF92F796B7}" destId="{CD436E2D-0BB0-4120-978E-D85A46FE6FC3}" srcOrd="0" destOrd="0" presId="urn:microsoft.com/office/officeart/2005/8/layout/vProcess5"/>
    <dgm:cxn modelId="{9F023020-CF86-4799-A8F0-A524DFC8B6DC}" srcId="{1BF433CF-27B0-407A-8927-80778229E3A1}" destId="{6199007A-8829-4244-BF97-F27A774F6E1B}" srcOrd="5" destOrd="0" parTransId="{8F491854-ACF4-491B-A4E6-A1CC210319DD}" sibTransId="{B4094B62-507F-4A15-9E1E-820B706EDEC2}"/>
    <dgm:cxn modelId="{9D24B021-F0E3-4046-8EF1-B34F0F4C8178}" srcId="{1BF433CF-27B0-407A-8927-80778229E3A1}" destId="{22E4B353-07E6-433C-80F4-93A04E05916E}" srcOrd="3" destOrd="0" parTransId="{F91EA96A-DED4-4B35-9A3B-E42C1858A3EC}" sibTransId="{86296722-9CA8-4F59-A366-6E9F1EAC86C0}"/>
    <dgm:cxn modelId="{A739ED2D-8C05-4147-865A-92831492A6F5}" type="presOf" srcId="{22E4B353-07E6-433C-80F4-93A04E05916E}" destId="{C3791EC5-0593-4716-B560-4488600206D4}" srcOrd="1" destOrd="0" presId="urn:microsoft.com/office/officeart/2005/8/layout/vProcess5"/>
    <dgm:cxn modelId="{DC572A31-D2E3-4646-9AF5-BC7F34ADA1F9}" type="presOf" srcId="{1BF433CF-27B0-407A-8927-80778229E3A1}" destId="{A5CC6735-30B0-4786-91FB-0658E91E33D9}" srcOrd="0" destOrd="0" presId="urn:microsoft.com/office/officeart/2005/8/layout/vProcess5"/>
    <dgm:cxn modelId="{3FB4D633-0470-4B83-82F8-CF395D9246A6}" srcId="{1BF433CF-27B0-407A-8927-80778229E3A1}" destId="{85AAB0E6-CFA3-4FC5-B182-937DDC22B5D5}" srcOrd="1" destOrd="0" parTransId="{3C0E20D6-11AB-4BF6-8175-32CDAE95C946}" sibTransId="{7140F811-B461-4D02-80E7-85FBAC493EAB}"/>
    <dgm:cxn modelId="{F2325834-5A19-4410-ABE8-E145D96BFE72}" srcId="{1BF433CF-27B0-407A-8927-80778229E3A1}" destId="{293D5713-8B03-4C07-AED3-DBFF92F796B7}" srcOrd="4" destOrd="0" parTransId="{948C5599-24F0-417C-A4CA-6DE1AA2DF011}" sibTransId="{7D9CDCBA-2242-462B-AA84-C0D470892A12}"/>
    <dgm:cxn modelId="{55D24E4D-21F9-40C6-BF96-BAFA0CEDC37D}" type="presOf" srcId="{E755426E-A102-420C-95D1-A7190DBC0FCC}" destId="{DBBE8022-F8F1-4BAF-B1E6-E6CD01C363DF}" srcOrd="0" destOrd="0" presId="urn:microsoft.com/office/officeart/2005/8/layout/vProcess5"/>
    <dgm:cxn modelId="{5D4DD553-080B-47C1-B0E4-748FC8E98C97}" type="presOf" srcId="{85AAB0E6-CFA3-4FC5-B182-937DDC22B5D5}" destId="{F81DA5E2-4A3B-4C72-85AD-BED9324FF29D}" srcOrd="0" destOrd="0" presId="urn:microsoft.com/office/officeart/2005/8/layout/vProcess5"/>
    <dgm:cxn modelId="{62966B80-4A2A-4D1A-A984-85F4E85D330E}" srcId="{1BF433CF-27B0-407A-8927-80778229E3A1}" destId="{E6C4E501-9678-4B4F-9107-4BB9990F5B5D}" srcOrd="2" destOrd="0" parTransId="{1AA347A8-023E-4259-8055-1B7EA7A661D6}" sibTransId="{F29487C1-AB1C-46BB-A1F0-BF46F25A8002}"/>
    <dgm:cxn modelId="{52057A93-7E4D-429C-85F8-108F5232E7B1}" type="presOf" srcId="{E755426E-A102-420C-95D1-A7190DBC0FCC}" destId="{E336E6CA-9AF4-472D-AF34-7AC9047145AA}" srcOrd="1" destOrd="0" presId="urn:microsoft.com/office/officeart/2005/8/layout/vProcess5"/>
    <dgm:cxn modelId="{3C76C0A3-8E66-4977-B574-4F7FCF062BF2}" type="presOf" srcId="{22E4B353-07E6-433C-80F4-93A04E05916E}" destId="{71F558B1-F062-46EC-BA7F-50396F76B680}" srcOrd="0" destOrd="0" presId="urn:microsoft.com/office/officeart/2005/8/layout/vProcess5"/>
    <dgm:cxn modelId="{67D9B6A7-3DF8-460B-867C-F0CC0E1A9851}" type="presOf" srcId="{E6C4E501-9678-4B4F-9107-4BB9990F5B5D}" destId="{467ABAA3-5B7A-4663-A1AA-69ED6224F2E7}" srcOrd="0" destOrd="0" presId="urn:microsoft.com/office/officeart/2005/8/layout/vProcess5"/>
    <dgm:cxn modelId="{CAB038B7-E9DF-49FF-B0D9-BA4A78ED9A58}" srcId="{1BF433CF-27B0-407A-8927-80778229E3A1}" destId="{E755426E-A102-420C-95D1-A7190DBC0FCC}" srcOrd="0" destOrd="0" parTransId="{EB9B452F-9BCE-426E-8268-122F81DB9CBB}" sibTransId="{A6D44701-3C9E-4DEA-B012-DE862FD9CEBB}"/>
    <dgm:cxn modelId="{982D4BBD-BCCA-40E0-BAF4-8FE4433BA71F}" type="presOf" srcId="{A6D44701-3C9E-4DEA-B012-DE862FD9CEBB}" destId="{65746F74-9D84-4E78-906C-E47B39552227}" srcOrd="0" destOrd="0" presId="urn:microsoft.com/office/officeart/2005/8/layout/vProcess5"/>
    <dgm:cxn modelId="{E76123CB-6B4B-4658-B8C7-8B1BEEA46FC0}" type="presOf" srcId="{85AAB0E6-CFA3-4FC5-B182-937DDC22B5D5}" destId="{80E8EFF8-BAD2-4797-948A-1B0B687C558C}" srcOrd="1" destOrd="0" presId="urn:microsoft.com/office/officeart/2005/8/layout/vProcess5"/>
    <dgm:cxn modelId="{5D5A18D2-8CB2-4CF4-802C-76551112A8DE}" type="presOf" srcId="{E6C4E501-9678-4B4F-9107-4BB9990F5B5D}" destId="{A1FFB402-52DB-4AB1-A0E2-0C58E08BC09A}" srcOrd="1" destOrd="0" presId="urn:microsoft.com/office/officeart/2005/8/layout/vProcess5"/>
    <dgm:cxn modelId="{980AECE1-4D88-487C-B061-FC071ED0122A}" type="presOf" srcId="{86296722-9CA8-4F59-A366-6E9F1EAC86C0}" destId="{D9ECE554-2F60-4734-8480-F2E4F6A375D1}" srcOrd="0" destOrd="0" presId="urn:microsoft.com/office/officeart/2005/8/layout/vProcess5"/>
    <dgm:cxn modelId="{6E686D71-10F4-43D9-AB8E-290008760A08}" type="presParOf" srcId="{A5CC6735-30B0-4786-91FB-0658E91E33D9}" destId="{8FC93025-C5C6-4E34-8EA7-A4CD3479F1BF}" srcOrd="0" destOrd="0" presId="urn:microsoft.com/office/officeart/2005/8/layout/vProcess5"/>
    <dgm:cxn modelId="{8792BB59-AB7E-40FA-A3F8-738018E68C3F}" type="presParOf" srcId="{A5CC6735-30B0-4786-91FB-0658E91E33D9}" destId="{DBBE8022-F8F1-4BAF-B1E6-E6CD01C363DF}" srcOrd="1" destOrd="0" presId="urn:microsoft.com/office/officeart/2005/8/layout/vProcess5"/>
    <dgm:cxn modelId="{5E7D807E-57A0-4E58-A2F2-B376205322F7}" type="presParOf" srcId="{A5CC6735-30B0-4786-91FB-0658E91E33D9}" destId="{F81DA5E2-4A3B-4C72-85AD-BED9324FF29D}" srcOrd="2" destOrd="0" presId="urn:microsoft.com/office/officeart/2005/8/layout/vProcess5"/>
    <dgm:cxn modelId="{5193F450-EA68-414C-B4A5-707C036754DE}" type="presParOf" srcId="{A5CC6735-30B0-4786-91FB-0658E91E33D9}" destId="{467ABAA3-5B7A-4663-A1AA-69ED6224F2E7}" srcOrd="3" destOrd="0" presId="urn:microsoft.com/office/officeart/2005/8/layout/vProcess5"/>
    <dgm:cxn modelId="{B726F92B-030A-492E-A487-8EF846013534}" type="presParOf" srcId="{A5CC6735-30B0-4786-91FB-0658E91E33D9}" destId="{71F558B1-F062-46EC-BA7F-50396F76B680}" srcOrd="4" destOrd="0" presId="urn:microsoft.com/office/officeart/2005/8/layout/vProcess5"/>
    <dgm:cxn modelId="{A4E67924-FEA8-4795-870C-B5727D4F7903}" type="presParOf" srcId="{A5CC6735-30B0-4786-91FB-0658E91E33D9}" destId="{CD436E2D-0BB0-4120-978E-D85A46FE6FC3}" srcOrd="5" destOrd="0" presId="urn:microsoft.com/office/officeart/2005/8/layout/vProcess5"/>
    <dgm:cxn modelId="{E667BA38-813E-4342-9702-C5D8F14FE6D9}" type="presParOf" srcId="{A5CC6735-30B0-4786-91FB-0658E91E33D9}" destId="{65746F74-9D84-4E78-906C-E47B39552227}" srcOrd="6" destOrd="0" presId="urn:microsoft.com/office/officeart/2005/8/layout/vProcess5"/>
    <dgm:cxn modelId="{BF693075-5789-476C-B1C1-9BCC945A772A}" type="presParOf" srcId="{A5CC6735-30B0-4786-91FB-0658E91E33D9}" destId="{39F57B9E-131B-4F28-B171-C14B5FC85FBC}" srcOrd="7" destOrd="0" presId="urn:microsoft.com/office/officeart/2005/8/layout/vProcess5"/>
    <dgm:cxn modelId="{DC50245A-E377-46F5-8293-C0E34684ADB9}" type="presParOf" srcId="{A5CC6735-30B0-4786-91FB-0658E91E33D9}" destId="{E60EC711-BF6E-4D09-B5A2-38B6D18E8109}" srcOrd="8" destOrd="0" presId="urn:microsoft.com/office/officeart/2005/8/layout/vProcess5"/>
    <dgm:cxn modelId="{B8AB0D7D-8702-4C57-B81E-1E910DC7DC8B}" type="presParOf" srcId="{A5CC6735-30B0-4786-91FB-0658E91E33D9}" destId="{D9ECE554-2F60-4734-8480-F2E4F6A375D1}" srcOrd="9" destOrd="0" presId="urn:microsoft.com/office/officeart/2005/8/layout/vProcess5"/>
    <dgm:cxn modelId="{C115A92E-826E-4A1A-AE97-780EEAABC095}" type="presParOf" srcId="{A5CC6735-30B0-4786-91FB-0658E91E33D9}" destId="{E336E6CA-9AF4-472D-AF34-7AC9047145AA}" srcOrd="10" destOrd="0" presId="urn:microsoft.com/office/officeart/2005/8/layout/vProcess5"/>
    <dgm:cxn modelId="{0FE7F2D6-ED5B-44CF-AD67-E307B2EC5F93}" type="presParOf" srcId="{A5CC6735-30B0-4786-91FB-0658E91E33D9}" destId="{80E8EFF8-BAD2-4797-948A-1B0B687C558C}" srcOrd="11" destOrd="0" presId="urn:microsoft.com/office/officeart/2005/8/layout/vProcess5"/>
    <dgm:cxn modelId="{C340FE04-97AF-46CD-9D48-490404BB3F0B}" type="presParOf" srcId="{A5CC6735-30B0-4786-91FB-0658E91E33D9}" destId="{A1FFB402-52DB-4AB1-A0E2-0C58E08BC09A}" srcOrd="12" destOrd="0" presId="urn:microsoft.com/office/officeart/2005/8/layout/vProcess5"/>
    <dgm:cxn modelId="{A0672EF2-14F8-4EB0-BC11-A1F907131777}" type="presParOf" srcId="{A5CC6735-30B0-4786-91FB-0658E91E33D9}" destId="{C3791EC5-0593-4716-B560-4488600206D4}" srcOrd="13" destOrd="0" presId="urn:microsoft.com/office/officeart/2005/8/layout/vProcess5"/>
    <dgm:cxn modelId="{A9618A1C-21B2-4AC0-B61A-281E5444EF9B}" type="presParOf" srcId="{A5CC6735-30B0-4786-91FB-0658E91E33D9}" destId="{88C6CBD1-0790-487C-9302-0A028238509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F433CF-27B0-407A-8927-80778229E3A1}"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s-EC"/>
        </a:p>
      </dgm:t>
    </dgm:pt>
    <dgm:pt modelId="{E755426E-A102-420C-95D1-A7190DBC0FCC}">
      <dgm:prSet phldrT="[Texto]" custT="1">
        <dgm:style>
          <a:lnRef idx="1">
            <a:schemeClr val="accent6"/>
          </a:lnRef>
          <a:fillRef idx="3">
            <a:schemeClr val="accent6"/>
          </a:fillRef>
          <a:effectRef idx="2">
            <a:schemeClr val="accent6"/>
          </a:effectRef>
          <a:fontRef idx="minor">
            <a:schemeClr val="lt1"/>
          </a:fontRef>
        </dgm:style>
      </dgm:prSet>
      <dgm:spPr>
        <a:solidFill>
          <a:schemeClr val="bg1"/>
        </a:solidFill>
        <a:ln>
          <a:solidFill>
            <a:schemeClr val="accent2"/>
          </a:solidFill>
        </a:ln>
      </dgm:spPr>
      <dgm:t>
        <a:bodyPr/>
        <a:lstStyle/>
        <a:p>
          <a:r>
            <a:rPr lang="en-U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B9B452F-9BCE-426E-8268-122F81DB9CBB}" type="parTrans" cxnId="{CAB038B7-E9DF-49FF-B0D9-BA4A78ED9A58}">
      <dgm:prSet/>
      <dgm:spPr/>
      <dgm:t>
        <a:bodyPr/>
        <a:lstStyle/>
        <a:p>
          <a:endParaRPr lang="es-EC" sz="1600">
            <a:latin typeface="Cambria" panose="02040503050406030204" pitchFamily="18" charset="0"/>
            <a:ea typeface="Cambria" panose="02040503050406030204" pitchFamily="18" charset="0"/>
          </a:endParaRPr>
        </a:p>
      </dgm:t>
    </dgm:pt>
    <dgm:pt modelId="{A6D44701-3C9E-4DEA-B012-DE862FD9CEBB}" type="sibTrans" cxnId="{CAB038B7-E9DF-49FF-B0D9-BA4A78ED9A5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85AAB0E6-CFA3-4FC5-B182-937DDC22B5D5}">
      <dgm:prSet phldrT="[Texto]" custT="1"/>
      <dgm:spPr>
        <a:solidFill>
          <a:srgbClr val="008000"/>
        </a:solidFill>
        <a:ln>
          <a:solidFill>
            <a:schemeClr val="bg1"/>
          </a:solidFill>
        </a:ln>
      </dgm:spPr>
      <dgm:t>
        <a:bodyPr/>
        <a:lstStyle/>
        <a:p>
          <a:r>
            <a:rPr lang="es-ES"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C0E20D6-11AB-4BF6-8175-32CDAE95C946}" type="parTrans" cxnId="{3FB4D633-0470-4B83-82F8-CF395D9246A6}">
      <dgm:prSet/>
      <dgm:spPr/>
      <dgm:t>
        <a:bodyPr/>
        <a:lstStyle/>
        <a:p>
          <a:endParaRPr lang="es-EC" sz="1600">
            <a:latin typeface="Cambria" panose="02040503050406030204" pitchFamily="18" charset="0"/>
            <a:ea typeface="Cambria" panose="02040503050406030204" pitchFamily="18" charset="0"/>
          </a:endParaRPr>
        </a:p>
      </dgm:t>
    </dgm:pt>
    <dgm:pt modelId="{7140F811-B461-4D02-80E7-85FBAC493EAB}" type="sibTrans" cxnId="{3FB4D633-0470-4B83-82F8-CF395D9246A6}">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E6C4E501-9678-4B4F-9107-4BB9990F5B5D}">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3. FUNDAMENTO TEÓRICO</a:t>
          </a:r>
          <a:endParaRPr lang="es-EC" sz="1600" dirty="0">
            <a:solidFill>
              <a:schemeClr val="tx1"/>
            </a:solidFill>
            <a:latin typeface="Cambria" panose="02040503050406030204" pitchFamily="18" charset="0"/>
            <a:ea typeface="Cambria" panose="02040503050406030204" pitchFamily="18" charset="0"/>
          </a:endParaRPr>
        </a:p>
      </dgm:t>
    </dgm:pt>
    <dgm:pt modelId="{1AA347A8-023E-4259-8055-1B7EA7A661D6}" type="parTrans" cxnId="{62966B80-4A2A-4D1A-A984-85F4E85D330E}">
      <dgm:prSet/>
      <dgm:spPr/>
      <dgm:t>
        <a:bodyPr/>
        <a:lstStyle/>
        <a:p>
          <a:endParaRPr lang="es-EC" sz="1600">
            <a:latin typeface="Cambria" panose="02040503050406030204" pitchFamily="18" charset="0"/>
            <a:ea typeface="Cambria" panose="02040503050406030204" pitchFamily="18" charset="0"/>
          </a:endParaRPr>
        </a:p>
      </dgm:t>
    </dgm:pt>
    <dgm:pt modelId="{F29487C1-AB1C-46BB-A1F0-BF46F25A8002}" type="sibTrans" cxnId="{62966B80-4A2A-4D1A-A984-85F4E85D330E}">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6199007A-8829-4244-BF97-F27A774F6E1B}">
      <dgm:prSet phldrT="[Texto]"/>
      <dgm:spPr/>
      <dgm:t>
        <a:bodyPr/>
        <a:lstStyle/>
        <a:p>
          <a:endParaRPr lang="es-EC"/>
        </a:p>
      </dgm:t>
    </dgm:pt>
    <dgm:pt modelId="{8F491854-ACF4-491B-A4E6-A1CC210319DD}" type="par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B4094B62-507F-4A15-9E1E-820B706EDEC2}" type="sib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22E4B353-07E6-433C-80F4-93A04E05916E}">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4. METODOLOGÍA</a:t>
          </a:r>
          <a:endParaRPr lang="es-EC" sz="1600" dirty="0">
            <a:solidFill>
              <a:schemeClr val="tx1"/>
            </a:solidFill>
            <a:latin typeface="Cambria" panose="02040503050406030204" pitchFamily="18" charset="0"/>
            <a:ea typeface="Cambria" panose="02040503050406030204" pitchFamily="18" charset="0"/>
          </a:endParaRPr>
        </a:p>
      </dgm:t>
    </dgm:pt>
    <dgm:pt modelId="{F91EA96A-DED4-4B35-9A3B-E42C1858A3EC}" type="parTrans" cxnId="{9D24B021-F0E3-4046-8EF1-B34F0F4C8178}">
      <dgm:prSet/>
      <dgm:spPr/>
      <dgm:t>
        <a:bodyPr/>
        <a:lstStyle/>
        <a:p>
          <a:endParaRPr lang="es-EC" sz="1600">
            <a:latin typeface="Cambria" panose="02040503050406030204" pitchFamily="18" charset="0"/>
            <a:ea typeface="Cambria" panose="02040503050406030204" pitchFamily="18" charset="0"/>
          </a:endParaRPr>
        </a:p>
      </dgm:t>
    </dgm:pt>
    <dgm:pt modelId="{86296722-9CA8-4F59-A366-6E9F1EAC86C0}" type="sibTrans" cxnId="{9D24B021-F0E3-4046-8EF1-B34F0F4C817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537213CF-F7BB-4827-82A7-5E20F63DECF2}">
      <dgm:prSet phldrT="[Texto]"/>
      <dgm:spPr/>
      <dgm:t>
        <a:bodyPr/>
        <a:lstStyle/>
        <a:p>
          <a:endParaRPr lang="es-EC" sz="1600" dirty="0">
            <a:latin typeface="Cambria" panose="02040503050406030204" pitchFamily="18" charset="0"/>
            <a:ea typeface="Cambria" panose="02040503050406030204" pitchFamily="18" charset="0"/>
          </a:endParaRPr>
        </a:p>
      </dgm:t>
    </dgm:pt>
    <dgm:pt modelId="{DF733710-78EC-4B1C-8E79-D686B082A4D2}" type="par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35D08FC5-B721-42B2-BE52-BFAF0A87AE10}" type="sib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293D5713-8B03-4C07-AED3-DBFF92F796B7}">
      <dgm:prSet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5. RESULTADOS</a:t>
          </a:r>
          <a:endParaRPr lang="es-EC" sz="1600" dirty="0">
            <a:solidFill>
              <a:schemeClr val="tx1"/>
            </a:solidFill>
            <a:latin typeface="Cambria" panose="02040503050406030204" pitchFamily="18" charset="0"/>
            <a:ea typeface="Cambria" panose="02040503050406030204" pitchFamily="18" charset="0"/>
          </a:endParaRPr>
        </a:p>
      </dgm:t>
    </dgm:pt>
    <dgm:pt modelId="{948C5599-24F0-417C-A4CA-6DE1AA2DF011}" type="par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7D9CDCBA-2242-462B-AA84-C0D470892A12}" type="sib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A5CC6735-30B0-4786-91FB-0658E91E33D9}" type="pres">
      <dgm:prSet presAssocID="{1BF433CF-27B0-407A-8927-80778229E3A1}" presName="outerComposite" presStyleCnt="0">
        <dgm:presLayoutVars>
          <dgm:chMax val="5"/>
          <dgm:dir/>
          <dgm:resizeHandles val="exact"/>
        </dgm:presLayoutVars>
      </dgm:prSet>
      <dgm:spPr/>
    </dgm:pt>
    <dgm:pt modelId="{8FC93025-C5C6-4E34-8EA7-A4CD3479F1BF}" type="pres">
      <dgm:prSet presAssocID="{1BF433CF-27B0-407A-8927-80778229E3A1}" presName="dummyMaxCanvas" presStyleCnt="0">
        <dgm:presLayoutVars/>
      </dgm:prSet>
      <dgm:spPr/>
    </dgm:pt>
    <dgm:pt modelId="{DBBE8022-F8F1-4BAF-B1E6-E6CD01C363DF}" type="pres">
      <dgm:prSet presAssocID="{1BF433CF-27B0-407A-8927-80778229E3A1}" presName="FiveNodes_1" presStyleLbl="node1" presStyleIdx="0" presStyleCnt="5">
        <dgm:presLayoutVars>
          <dgm:bulletEnabled val="1"/>
        </dgm:presLayoutVars>
      </dgm:prSet>
      <dgm:spPr/>
    </dgm:pt>
    <dgm:pt modelId="{F81DA5E2-4A3B-4C72-85AD-BED9324FF29D}" type="pres">
      <dgm:prSet presAssocID="{1BF433CF-27B0-407A-8927-80778229E3A1}" presName="FiveNodes_2" presStyleLbl="node1" presStyleIdx="1" presStyleCnt="5">
        <dgm:presLayoutVars>
          <dgm:bulletEnabled val="1"/>
        </dgm:presLayoutVars>
      </dgm:prSet>
      <dgm:spPr/>
    </dgm:pt>
    <dgm:pt modelId="{467ABAA3-5B7A-4663-A1AA-69ED6224F2E7}" type="pres">
      <dgm:prSet presAssocID="{1BF433CF-27B0-407A-8927-80778229E3A1}" presName="FiveNodes_3" presStyleLbl="node1" presStyleIdx="2" presStyleCnt="5">
        <dgm:presLayoutVars>
          <dgm:bulletEnabled val="1"/>
        </dgm:presLayoutVars>
      </dgm:prSet>
      <dgm:spPr/>
    </dgm:pt>
    <dgm:pt modelId="{71F558B1-F062-46EC-BA7F-50396F76B680}" type="pres">
      <dgm:prSet presAssocID="{1BF433CF-27B0-407A-8927-80778229E3A1}" presName="FiveNodes_4" presStyleLbl="node1" presStyleIdx="3" presStyleCnt="5">
        <dgm:presLayoutVars>
          <dgm:bulletEnabled val="1"/>
        </dgm:presLayoutVars>
      </dgm:prSet>
      <dgm:spPr/>
    </dgm:pt>
    <dgm:pt modelId="{CD436E2D-0BB0-4120-978E-D85A46FE6FC3}" type="pres">
      <dgm:prSet presAssocID="{1BF433CF-27B0-407A-8927-80778229E3A1}" presName="FiveNodes_5" presStyleLbl="node1" presStyleIdx="4" presStyleCnt="5">
        <dgm:presLayoutVars>
          <dgm:bulletEnabled val="1"/>
        </dgm:presLayoutVars>
      </dgm:prSet>
      <dgm:spPr/>
    </dgm:pt>
    <dgm:pt modelId="{65746F74-9D84-4E78-906C-E47B39552227}" type="pres">
      <dgm:prSet presAssocID="{1BF433CF-27B0-407A-8927-80778229E3A1}" presName="FiveConn_1-2" presStyleLbl="fgAccFollowNode1" presStyleIdx="0" presStyleCnt="4">
        <dgm:presLayoutVars>
          <dgm:bulletEnabled val="1"/>
        </dgm:presLayoutVars>
      </dgm:prSet>
      <dgm:spPr/>
    </dgm:pt>
    <dgm:pt modelId="{39F57B9E-131B-4F28-B171-C14B5FC85FBC}" type="pres">
      <dgm:prSet presAssocID="{1BF433CF-27B0-407A-8927-80778229E3A1}" presName="FiveConn_2-3" presStyleLbl="fgAccFollowNode1" presStyleIdx="1" presStyleCnt="4">
        <dgm:presLayoutVars>
          <dgm:bulletEnabled val="1"/>
        </dgm:presLayoutVars>
      </dgm:prSet>
      <dgm:spPr/>
    </dgm:pt>
    <dgm:pt modelId="{E60EC711-BF6E-4D09-B5A2-38B6D18E8109}" type="pres">
      <dgm:prSet presAssocID="{1BF433CF-27B0-407A-8927-80778229E3A1}" presName="FiveConn_3-4" presStyleLbl="fgAccFollowNode1" presStyleIdx="2" presStyleCnt="4">
        <dgm:presLayoutVars>
          <dgm:bulletEnabled val="1"/>
        </dgm:presLayoutVars>
      </dgm:prSet>
      <dgm:spPr/>
    </dgm:pt>
    <dgm:pt modelId="{D9ECE554-2F60-4734-8480-F2E4F6A375D1}" type="pres">
      <dgm:prSet presAssocID="{1BF433CF-27B0-407A-8927-80778229E3A1}" presName="FiveConn_4-5" presStyleLbl="fgAccFollowNode1" presStyleIdx="3" presStyleCnt="4">
        <dgm:presLayoutVars>
          <dgm:bulletEnabled val="1"/>
        </dgm:presLayoutVars>
      </dgm:prSet>
      <dgm:spPr/>
    </dgm:pt>
    <dgm:pt modelId="{E336E6CA-9AF4-472D-AF34-7AC9047145AA}" type="pres">
      <dgm:prSet presAssocID="{1BF433CF-27B0-407A-8927-80778229E3A1}" presName="FiveNodes_1_text" presStyleLbl="node1" presStyleIdx="4" presStyleCnt="5">
        <dgm:presLayoutVars>
          <dgm:bulletEnabled val="1"/>
        </dgm:presLayoutVars>
      </dgm:prSet>
      <dgm:spPr/>
    </dgm:pt>
    <dgm:pt modelId="{80E8EFF8-BAD2-4797-948A-1B0B687C558C}" type="pres">
      <dgm:prSet presAssocID="{1BF433CF-27B0-407A-8927-80778229E3A1}" presName="FiveNodes_2_text" presStyleLbl="node1" presStyleIdx="4" presStyleCnt="5">
        <dgm:presLayoutVars>
          <dgm:bulletEnabled val="1"/>
        </dgm:presLayoutVars>
      </dgm:prSet>
      <dgm:spPr/>
    </dgm:pt>
    <dgm:pt modelId="{A1FFB402-52DB-4AB1-A0E2-0C58E08BC09A}" type="pres">
      <dgm:prSet presAssocID="{1BF433CF-27B0-407A-8927-80778229E3A1}" presName="FiveNodes_3_text" presStyleLbl="node1" presStyleIdx="4" presStyleCnt="5">
        <dgm:presLayoutVars>
          <dgm:bulletEnabled val="1"/>
        </dgm:presLayoutVars>
      </dgm:prSet>
      <dgm:spPr/>
    </dgm:pt>
    <dgm:pt modelId="{C3791EC5-0593-4716-B560-4488600206D4}" type="pres">
      <dgm:prSet presAssocID="{1BF433CF-27B0-407A-8927-80778229E3A1}" presName="FiveNodes_4_text" presStyleLbl="node1" presStyleIdx="4" presStyleCnt="5">
        <dgm:presLayoutVars>
          <dgm:bulletEnabled val="1"/>
        </dgm:presLayoutVars>
      </dgm:prSet>
      <dgm:spPr/>
    </dgm:pt>
    <dgm:pt modelId="{88C6CBD1-0790-487C-9302-0A028238509B}" type="pres">
      <dgm:prSet presAssocID="{1BF433CF-27B0-407A-8927-80778229E3A1}" presName="FiveNodes_5_text" presStyleLbl="node1" presStyleIdx="4" presStyleCnt="5">
        <dgm:presLayoutVars>
          <dgm:bulletEnabled val="1"/>
        </dgm:presLayoutVars>
      </dgm:prSet>
      <dgm:spPr/>
    </dgm:pt>
  </dgm:ptLst>
  <dgm:cxnLst>
    <dgm:cxn modelId="{6CBC3509-0862-4126-A1D4-2505904862AC}" type="presOf" srcId="{293D5713-8B03-4C07-AED3-DBFF92F796B7}" destId="{88C6CBD1-0790-487C-9302-0A028238509B}" srcOrd="1" destOrd="0" presId="urn:microsoft.com/office/officeart/2005/8/layout/vProcess5"/>
    <dgm:cxn modelId="{2145AF0D-EDF5-4AD0-A4AC-940AEB3D1A15}" type="presOf" srcId="{F29487C1-AB1C-46BB-A1F0-BF46F25A8002}" destId="{E60EC711-BF6E-4D09-B5A2-38B6D18E8109}" srcOrd="0" destOrd="0" presId="urn:microsoft.com/office/officeart/2005/8/layout/vProcess5"/>
    <dgm:cxn modelId="{A5E7EA0D-B0C7-4D09-85FA-8FE714ED62D4}" type="presOf" srcId="{7140F811-B461-4D02-80E7-85FBAC493EAB}" destId="{39F57B9E-131B-4F28-B171-C14B5FC85FBC}" srcOrd="0" destOrd="0" presId="urn:microsoft.com/office/officeart/2005/8/layout/vProcess5"/>
    <dgm:cxn modelId="{9A0B9912-96D9-4070-85EE-FBF0624181AF}" srcId="{1BF433CF-27B0-407A-8927-80778229E3A1}" destId="{537213CF-F7BB-4827-82A7-5E20F63DECF2}" srcOrd="6" destOrd="0" parTransId="{DF733710-78EC-4B1C-8E79-D686B082A4D2}" sibTransId="{35D08FC5-B721-42B2-BE52-BFAF0A87AE10}"/>
    <dgm:cxn modelId="{E6763C13-B5CE-4452-98B7-4FF7B4323C3D}" type="presOf" srcId="{293D5713-8B03-4C07-AED3-DBFF92F796B7}" destId="{CD436E2D-0BB0-4120-978E-D85A46FE6FC3}" srcOrd="0" destOrd="0" presId="urn:microsoft.com/office/officeart/2005/8/layout/vProcess5"/>
    <dgm:cxn modelId="{9F023020-CF86-4799-A8F0-A524DFC8B6DC}" srcId="{1BF433CF-27B0-407A-8927-80778229E3A1}" destId="{6199007A-8829-4244-BF97-F27A774F6E1B}" srcOrd="5" destOrd="0" parTransId="{8F491854-ACF4-491B-A4E6-A1CC210319DD}" sibTransId="{B4094B62-507F-4A15-9E1E-820B706EDEC2}"/>
    <dgm:cxn modelId="{9D24B021-F0E3-4046-8EF1-B34F0F4C8178}" srcId="{1BF433CF-27B0-407A-8927-80778229E3A1}" destId="{22E4B353-07E6-433C-80F4-93A04E05916E}" srcOrd="3" destOrd="0" parTransId="{F91EA96A-DED4-4B35-9A3B-E42C1858A3EC}" sibTransId="{86296722-9CA8-4F59-A366-6E9F1EAC86C0}"/>
    <dgm:cxn modelId="{A739ED2D-8C05-4147-865A-92831492A6F5}" type="presOf" srcId="{22E4B353-07E6-433C-80F4-93A04E05916E}" destId="{C3791EC5-0593-4716-B560-4488600206D4}" srcOrd="1" destOrd="0" presId="urn:microsoft.com/office/officeart/2005/8/layout/vProcess5"/>
    <dgm:cxn modelId="{DC572A31-D2E3-4646-9AF5-BC7F34ADA1F9}" type="presOf" srcId="{1BF433CF-27B0-407A-8927-80778229E3A1}" destId="{A5CC6735-30B0-4786-91FB-0658E91E33D9}" srcOrd="0" destOrd="0" presId="urn:microsoft.com/office/officeart/2005/8/layout/vProcess5"/>
    <dgm:cxn modelId="{3FB4D633-0470-4B83-82F8-CF395D9246A6}" srcId="{1BF433CF-27B0-407A-8927-80778229E3A1}" destId="{85AAB0E6-CFA3-4FC5-B182-937DDC22B5D5}" srcOrd="1" destOrd="0" parTransId="{3C0E20D6-11AB-4BF6-8175-32CDAE95C946}" sibTransId="{7140F811-B461-4D02-80E7-85FBAC493EAB}"/>
    <dgm:cxn modelId="{F2325834-5A19-4410-ABE8-E145D96BFE72}" srcId="{1BF433CF-27B0-407A-8927-80778229E3A1}" destId="{293D5713-8B03-4C07-AED3-DBFF92F796B7}" srcOrd="4" destOrd="0" parTransId="{948C5599-24F0-417C-A4CA-6DE1AA2DF011}" sibTransId="{7D9CDCBA-2242-462B-AA84-C0D470892A12}"/>
    <dgm:cxn modelId="{55D24E4D-21F9-40C6-BF96-BAFA0CEDC37D}" type="presOf" srcId="{E755426E-A102-420C-95D1-A7190DBC0FCC}" destId="{DBBE8022-F8F1-4BAF-B1E6-E6CD01C363DF}" srcOrd="0" destOrd="0" presId="urn:microsoft.com/office/officeart/2005/8/layout/vProcess5"/>
    <dgm:cxn modelId="{5D4DD553-080B-47C1-B0E4-748FC8E98C97}" type="presOf" srcId="{85AAB0E6-CFA3-4FC5-B182-937DDC22B5D5}" destId="{F81DA5E2-4A3B-4C72-85AD-BED9324FF29D}" srcOrd="0" destOrd="0" presId="urn:microsoft.com/office/officeart/2005/8/layout/vProcess5"/>
    <dgm:cxn modelId="{62966B80-4A2A-4D1A-A984-85F4E85D330E}" srcId="{1BF433CF-27B0-407A-8927-80778229E3A1}" destId="{E6C4E501-9678-4B4F-9107-4BB9990F5B5D}" srcOrd="2" destOrd="0" parTransId="{1AA347A8-023E-4259-8055-1B7EA7A661D6}" sibTransId="{F29487C1-AB1C-46BB-A1F0-BF46F25A8002}"/>
    <dgm:cxn modelId="{52057A93-7E4D-429C-85F8-108F5232E7B1}" type="presOf" srcId="{E755426E-A102-420C-95D1-A7190DBC0FCC}" destId="{E336E6CA-9AF4-472D-AF34-7AC9047145AA}" srcOrd="1" destOrd="0" presId="urn:microsoft.com/office/officeart/2005/8/layout/vProcess5"/>
    <dgm:cxn modelId="{3C76C0A3-8E66-4977-B574-4F7FCF062BF2}" type="presOf" srcId="{22E4B353-07E6-433C-80F4-93A04E05916E}" destId="{71F558B1-F062-46EC-BA7F-50396F76B680}" srcOrd="0" destOrd="0" presId="urn:microsoft.com/office/officeart/2005/8/layout/vProcess5"/>
    <dgm:cxn modelId="{67D9B6A7-3DF8-460B-867C-F0CC0E1A9851}" type="presOf" srcId="{E6C4E501-9678-4B4F-9107-4BB9990F5B5D}" destId="{467ABAA3-5B7A-4663-A1AA-69ED6224F2E7}" srcOrd="0" destOrd="0" presId="urn:microsoft.com/office/officeart/2005/8/layout/vProcess5"/>
    <dgm:cxn modelId="{CAB038B7-E9DF-49FF-B0D9-BA4A78ED9A58}" srcId="{1BF433CF-27B0-407A-8927-80778229E3A1}" destId="{E755426E-A102-420C-95D1-A7190DBC0FCC}" srcOrd="0" destOrd="0" parTransId="{EB9B452F-9BCE-426E-8268-122F81DB9CBB}" sibTransId="{A6D44701-3C9E-4DEA-B012-DE862FD9CEBB}"/>
    <dgm:cxn modelId="{982D4BBD-BCCA-40E0-BAF4-8FE4433BA71F}" type="presOf" srcId="{A6D44701-3C9E-4DEA-B012-DE862FD9CEBB}" destId="{65746F74-9D84-4E78-906C-E47B39552227}" srcOrd="0" destOrd="0" presId="urn:microsoft.com/office/officeart/2005/8/layout/vProcess5"/>
    <dgm:cxn modelId="{E76123CB-6B4B-4658-B8C7-8B1BEEA46FC0}" type="presOf" srcId="{85AAB0E6-CFA3-4FC5-B182-937DDC22B5D5}" destId="{80E8EFF8-BAD2-4797-948A-1B0B687C558C}" srcOrd="1" destOrd="0" presId="urn:microsoft.com/office/officeart/2005/8/layout/vProcess5"/>
    <dgm:cxn modelId="{5D5A18D2-8CB2-4CF4-802C-76551112A8DE}" type="presOf" srcId="{E6C4E501-9678-4B4F-9107-4BB9990F5B5D}" destId="{A1FFB402-52DB-4AB1-A0E2-0C58E08BC09A}" srcOrd="1" destOrd="0" presId="urn:microsoft.com/office/officeart/2005/8/layout/vProcess5"/>
    <dgm:cxn modelId="{980AECE1-4D88-487C-B061-FC071ED0122A}" type="presOf" srcId="{86296722-9CA8-4F59-A366-6E9F1EAC86C0}" destId="{D9ECE554-2F60-4734-8480-F2E4F6A375D1}" srcOrd="0" destOrd="0" presId="urn:microsoft.com/office/officeart/2005/8/layout/vProcess5"/>
    <dgm:cxn modelId="{6E686D71-10F4-43D9-AB8E-290008760A08}" type="presParOf" srcId="{A5CC6735-30B0-4786-91FB-0658E91E33D9}" destId="{8FC93025-C5C6-4E34-8EA7-A4CD3479F1BF}" srcOrd="0" destOrd="0" presId="urn:microsoft.com/office/officeart/2005/8/layout/vProcess5"/>
    <dgm:cxn modelId="{8792BB59-AB7E-40FA-A3F8-738018E68C3F}" type="presParOf" srcId="{A5CC6735-30B0-4786-91FB-0658E91E33D9}" destId="{DBBE8022-F8F1-4BAF-B1E6-E6CD01C363DF}" srcOrd="1" destOrd="0" presId="urn:microsoft.com/office/officeart/2005/8/layout/vProcess5"/>
    <dgm:cxn modelId="{5E7D807E-57A0-4E58-A2F2-B376205322F7}" type="presParOf" srcId="{A5CC6735-30B0-4786-91FB-0658E91E33D9}" destId="{F81DA5E2-4A3B-4C72-85AD-BED9324FF29D}" srcOrd="2" destOrd="0" presId="urn:microsoft.com/office/officeart/2005/8/layout/vProcess5"/>
    <dgm:cxn modelId="{5193F450-EA68-414C-B4A5-707C036754DE}" type="presParOf" srcId="{A5CC6735-30B0-4786-91FB-0658E91E33D9}" destId="{467ABAA3-5B7A-4663-A1AA-69ED6224F2E7}" srcOrd="3" destOrd="0" presId="urn:microsoft.com/office/officeart/2005/8/layout/vProcess5"/>
    <dgm:cxn modelId="{B726F92B-030A-492E-A487-8EF846013534}" type="presParOf" srcId="{A5CC6735-30B0-4786-91FB-0658E91E33D9}" destId="{71F558B1-F062-46EC-BA7F-50396F76B680}" srcOrd="4" destOrd="0" presId="urn:microsoft.com/office/officeart/2005/8/layout/vProcess5"/>
    <dgm:cxn modelId="{A4E67924-FEA8-4795-870C-B5727D4F7903}" type="presParOf" srcId="{A5CC6735-30B0-4786-91FB-0658E91E33D9}" destId="{CD436E2D-0BB0-4120-978E-D85A46FE6FC3}" srcOrd="5" destOrd="0" presId="urn:microsoft.com/office/officeart/2005/8/layout/vProcess5"/>
    <dgm:cxn modelId="{E667BA38-813E-4342-9702-C5D8F14FE6D9}" type="presParOf" srcId="{A5CC6735-30B0-4786-91FB-0658E91E33D9}" destId="{65746F74-9D84-4E78-906C-E47B39552227}" srcOrd="6" destOrd="0" presId="urn:microsoft.com/office/officeart/2005/8/layout/vProcess5"/>
    <dgm:cxn modelId="{BF693075-5789-476C-B1C1-9BCC945A772A}" type="presParOf" srcId="{A5CC6735-30B0-4786-91FB-0658E91E33D9}" destId="{39F57B9E-131B-4F28-B171-C14B5FC85FBC}" srcOrd="7" destOrd="0" presId="urn:microsoft.com/office/officeart/2005/8/layout/vProcess5"/>
    <dgm:cxn modelId="{DC50245A-E377-46F5-8293-C0E34684ADB9}" type="presParOf" srcId="{A5CC6735-30B0-4786-91FB-0658E91E33D9}" destId="{E60EC711-BF6E-4D09-B5A2-38B6D18E8109}" srcOrd="8" destOrd="0" presId="urn:microsoft.com/office/officeart/2005/8/layout/vProcess5"/>
    <dgm:cxn modelId="{B8AB0D7D-8702-4C57-B81E-1E910DC7DC8B}" type="presParOf" srcId="{A5CC6735-30B0-4786-91FB-0658E91E33D9}" destId="{D9ECE554-2F60-4734-8480-F2E4F6A375D1}" srcOrd="9" destOrd="0" presId="urn:microsoft.com/office/officeart/2005/8/layout/vProcess5"/>
    <dgm:cxn modelId="{C115A92E-826E-4A1A-AE97-780EEAABC095}" type="presParOf" srcId="{A5CC6735-30B0-4786-91FB-0658E91E33D9}" destId="{E336E6CA-9AF4-472D-AF34-7AC9047145AA}" srcOrd="10" destOrd="0" presId="urn:microsoft.com/office/officeart/2005/8/layout/vProcess5"/>
    <dgm:cxn modelId="{0FE7F2D6-ED5B-44CF-AD67-E307B2EC5F93}" type="presParOf" srcId="{A5CC6735-30B0-4786-91FB-0658E91E33D9}" destId="{80E8EFF8-BAD2-4797-948A-1B0B687C558C}" srcOrd="11" destOrd="0" presId="urn:microsoft.com/office/officeart/2005/8/layout/vProcess5"/>
    <dgm:cxn modelId="{C340FE04-97AF-46CD-9D48-490404BB3F0B}" type="presParOf" srcId="{A5CC6735-30B0-4786-91FB-0658E91E33D9}" destId="{A1FFB402-52DB-4AB1-A0E2-0C58E08BC09A}" srcOrd="12" destOrd="0" presId="urn:microsoft.com/office/officeart/2005/8/layout/vProcess5"/>
    <dgm:cxn modelId="{A0672EF2-14F8-4EB0-BC11-A1F907131777}" type="presParOf" srcId="{A5CC6735-30B0-4786-91FB-0658E91E33D9}" destId="{C3791EC5-0593-4716-B560-4488600206D4}" srcOrd="13" destOrd="0" presId="urn:microsoft.com/office/officeart/2005/8/layout/vProcess5"/>
    <dgm:cxn modelId="{A9618A1C-21B2-4AC0-B61A-281E5444EF9B}" type="presParOf" srcId="{A5CC6735-30B0-4786-91FB-0658E91E33D9}" destId="{88C6CBD1-0790-487C-9302-0A028238509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F433CF-27B0-407A-8927-80778229E3A1}"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s-EC"/>
        </a:p>
      </dgm:t>
    </dgm:pt>
    <dgm:pt modelId="{E755426E-A102-420C-95D1-A7190DBC0FCC}">
      <dgm:prSet phldrT="[Texto]" custT="1">
        <dgm:style>
          <a:lnRef idx="1">
            <a:schemeClr val="accent6"/>
          </a:lnRef>
          <a:fillRef idx="3">
            <a:schemeClr val="accent6"/>
          </a:fillRef>
          <a:effectRef idx="2">
            <a:schemeClr val="accent6"/>
          </a:effectRef>
          <a:fontRef idx="minor">
            <a:schemeClr val="lt1"/>
          </a:fontRef>
        </dgm:style>
      </dgm:prSet>
      <dgm:spPr>
        <a:solidFill>
          <a:schemeClr val="bg1"/>
        </a:solidFill>
        <a:ln>
          <a:solidFill>
            <a:schemeClr val="accent2"/>
          </a:solidFill>
        </a:ln>
      </dgm:spPr>
      <dgm:t>
        <a:bodyPr/>
        <a:lstStyle/>
        <a:p>
          <a:r>
            <a:rPr lang="en-U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B9B452F-9BCE-426E-8268-122F81DB9CBB}" type="parTrans" cxnId="{CAB038B7-E9DF-49FF-B0D9-BA4A78ED9A58}">
      <dgm:prSet/>
      <dgm:spPr/>
      <dgm:t>
        <a:bodyPr/>
        <a:lstStyle/>
        <a:p>
          <a:endParaRPr lang="es-EC" sz="1600">
            <a:latin typeface="Cambria" panose="02040503050406030204" pitchFamily="18" charset="0"/>
            <a:ea typeface="Cambria" panose="02040503050406030204" pitchFamily="18" charset="0"/>
          </a:endParaRPr>
        </a:p>
      </dgm:t>
    </dgm:pt>
    <dgm:pt modelId="{A6D44701-3C9E-4DEA-B012-DE862FD9CEBB}" type="sibTrans" cxnId="{CAB038B7-E9DF-49FF-B0D9-BA4A78ED9A5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85AAB0E6-CFA3-4FC5-B182-937DDC22B5D5}">
      <dgm:prSet phldrT="[Texto]" custT="1"/>
      <dgm:spPr>
        <a:solidFill>
          <a:schemeClr val="bg1"/>
        </a:solidFill>
        <a:ln>
          <a:solidFill>
            <a:schemeClr val="accent2"/>
          </a:solidFill>
        </a:ln>
      </dgm:spPr>
      <dgm:t>
        <a:bodyPr/>
        <a:lstStyle/>
        <a:p>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C0E20D6-11AB-4BF6-8175-32CDAE95C946}" type="parTrans" cxnId="{3FB4D633-0470-4B83-82F8-CF395D9246A6}">
      <dgm:prSet/>
      <dgm:spPr/>
      <dgm:t>
        <a:bodyPr/>
        <a:lstStyle/>
        <a:p>
          <a:endParaRPr lang="es-EC" sz="1600">
            <a:latin typeface="Cambria" panose="02040503050406030204" pitchFamily="18" charset="0"/>
            <a:ea typeface="Cambria" panose="02040503050406030204" pitchFamily="18" charset="0"/>
          </a:endParaRPr>
        </a:p>
      </dgm:t>
    </dgm:pt>
    <dgm:pt modelId="{7140F811-B461-4D02-80E7-85FBAC493EAB}" type="sibTrans" cxnId="{3FB4D633-0470-4B83-82F8-CF395D9246A6}">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E6C4E501-9678-4B4F-9107-4BB9990F5B5D}">
      <dgm:prSet phldrT="[Texto]" custT="1"/>
      <dgm:spPr>
        <a:solidFill>
          <a:srgbClr val="008000"/>
        </a:solidFill>
        <a:ln>
          <a:solidFill>
            <a:schemeClr val="bg1"/>
          </a:solidFill>
        </a:ln>
      </dgm:spPr>
      <dgm:t>
        <a:bodyPr/>
        <a:lstStyle/>
        <a:p>
          <a:r>
            <a:rPr lang="es-ES" sz="1600" dirty="0">
              <a:solidFill>
                <a:schemeClr val="bg1"/>
              </a:solidFill>
              <a:latin typeface="Cambria" panose="02040503050406030204" pitchFamily="18" charset="0"/>
              <a:ea typeface="Cambria" panose="02040503050406030204" pitchFamily="18" charset="0"/>
            </a:rPr>
            <a:t>3. FUNDAMENTO TEÓRICO</a:t>
          </a:r>
          <a:endParaRPr lang="es-EC" sz="1600" dirty="0">
            <a:solidFill>
              <a:schemeClr val="bg1"/>
            </a:solidFill>
            <a:latin typeface="Cambria" panose="02040503050406030204" pitchFamily="18" charset="0"/>
            <a:ea typeface="Cambria" panose="02040503050406030204" pitchFamily="18" charset="0"/>
          </a:endParaRPr>
        </a:p>
      </dgm:t>
    </dgm:pt>
    <dgm:pt modelId="{1AA347A8-023E-4259-8055-1B7EA7A661D6}" type="parTrans" cxnId="{62966B80-4A2A-4D1A-A984-85F4E85D330E}">
      <dgm:prSet/>
      <dgm:spPr/>
      <dgm:t>
        <a:bodyPr/>
        <a:lstStyle/>
        <a:p>
          <a:endParaRPr lang="es-EC" sz="1600">
            <a:latin typeface="Cambria" panose="02040503050406030204" pitchFamily="18" charset="0"/>
            <a:ea typeface="Cambria" panose="02040503050406030204" pitchFamily="18" charset="0"/>
          </a:endParaRPr>
        </a:p>
      </dgm:t>
    </dgm:pt>
    <dgm:pt modelId="{F29487C1-AB1C-46BB-A1F0-BF46F25A8002}" type="sibTrans" cxnId="{62966B80-4A2A-4D1A-A984-85F4E85D330E}">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6199007A-8829-4244-BF97-F27A774F6E1B}">
      <dgm:prSet phldrT="[Texto]"/>
      <dgm:spPr/>
      <dgm:t>
        <a:bodyPr/>
        <a:lstStyle/>
        <a:p>
          <a:endParaRPr lang="es-EC"/>
        </a:p>
      </dgm:t>
    </dgm:pt>
    <dgm:pt modelId="{8F491854-ACF4-491B-A4E6-A1CC210319DD}" type="par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B4094B62-507F-4A15-9E1E-820B706EDEC2}" type="sib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22E4B353-07E6-433C-80F4-93A04E05916E}">
      <dgm:prSet phldrT="[Texto]"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4. METODOLOGÍA</a:t>
          </a:r>
          <a:endParaRPr lang="es-EC" sz="1600" dirty="0">
            <a:solidFill>
              <a:schemeClr val="tx1"/>
            </a:solidFill>
            <a:latin typeface="Cambria" panose="02040503050406030204" pitchFamily="18" charset="0"/>
            <a:ea typeface="Cambria" panose="02040503050406030204" pitchFamily="18" charset="0"/>
          </a:endParaRPr>
        </a:p>
      </dgm:t>
    </dgm:pt>
    <dgm:pt modelId="{F91EA96A-DED4-4B35-9A3B-E42C1858A3EC}" type="parTrans" cxnId="{9D24B021-F0E3-4046-8EF1-B34F0F4C8178}">
      <dgm:prSet/>
      <dgm:spPr/>
      <dgm:t>
        <a:bodyPr/>
        <a:lstStyle/>
        <a:p>
          <a:endParaRPr lang="es-EC" sz="1600">
            <a:latin typeface="Cambria" panose="02040503050406030204" pitchFamily="18" charset="0"/>
            <a:ea typeface="Cambria" panose="02040503050406030204" pitchFamily="18" charset="0"/>
          </a:endParaRPr>
        </a:p>
      </dgm:t>
    </dgm:pt>
    <dgm:pt modelId="{86296722-9CA8-4F59-A366-6E9F1EAC86C0}" type="sibTrans" cxnId="{9D24B021-F0E3-4046-8EF1-B34F0F4C817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537213CF-F7BB-4827-82A7-5E20F63DECF2}">
      <dgm:prSet phldrT="[Texto]"/>
      <dgm:spPr/>
      <dgm:t>
        <a:bodyPr/>
        <a:lstStyle/>
        <a:p>
          <a:endParaRPr lang="es-EC" sz="1600" dirty="0">
            <a:latin typeface="Cambria" panose="02040503050406030204" pitchFamily="18" charset="0"/>
            <a:ea typeface="Cambria" panose="02040503050406030204" pitchFamily="18" charset="0"/>
          </a:endParaRPr>
        </a:p>
      </dgm:t>
    </dgm:pt>
    <dgm:pt modelId="{DF733710-78EC-4B1C-8E79-D686B082A4D2}" type="par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35D08FC5-B721-42B2-BE52-BFAF0A87AE10}" type="sib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293D5713-8B03-4C07-AED3-DBFF92F796B7}">
      <dgm:prSet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5. RESULTADOS</a:t>
          </a:r>
          <a:endParaRPr lang="es-EC" sz="1600" dirty="0">
            <a:solidFill>
              <a:schemeClr val="tx1"/>
            </a:solidFill>
            <a:latin typeface="Cambria" panose="02040503050406030204" pitchFamily="18" charset="0"/>
            <a:ea typeface="Cambria" panose="02040503050406030204" pitchFamily="18" charset="0"/>
          </a:endParaRPr>
        </a:p>
      </dgm:t>
    </dgm:pt>
    <dgm:pt modelId="{948C5599-24F0-417C-A4CA-6DE1AA2DF011}" type="par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7D9CDCBA-2242-462B-AA84-C0D470892A12}" type="sib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A5CC6735-30B0-4786-91FB-0658E91E33D9}" type="pres">
      <dgm:prSet presAssocID="{1BF433CF-27B0-407A-8927-80778229E3A1}" presName="outerComposite" presStyleCnt="0">
        <dgm:presLayoutVars>
          <dgm:chMax val="5"/>
          <dgm:dir/>
          <dgm:resizeHandles val="exact"/>
        </dgm:presLayoutVars>
      </dgm:prSet>
      <dgm:spPr/>
    </dgm:pt>
    <dgm:pt modelId="{8FC93025-C5C6-4E34-8EA7-A4CD3479F1BF}" type="pres">
      <dgm:prSet presAssocID="{1BF433CF-27B0-407A-8927-80778229E3A1}" presName="dummyMaxCanvas" presStyleCnt="0">
        <dgm:presLayoutVars/>
      </dgm:prSet>
      <dgm:spPr/>
    </dgm:pt>
    <dgm:pt modelId="{DBBE8022-F8F1-4BAF-B1E6-E6CD01C363DF}" type="pres">
      <dgm:prSet presAssocID="{1BF433CF-27B0-407A-8927-80778229E3A1}" presName="FiveNodes_1" presStyleLbl="node1" presStyleIdx="0" presStyleCnt="5">
        <dgm:presLayoutVars>
          <dgm:bulletEnabled val="1"/>
        </dgm:presLayoutVars>
      </dgm:prSet>
      <dgm:spPr/>
    </dgm:pt>
    <dgm:pt modelId="{F81DA5E2-4A3B-4C72-85AD-BED9324FF29D}" type="pres">
      <dgm:prSet presAssocID="{1BF433CF-27B0-407A-8927-80778229E3A1}" presName="FiveNodes_2" presStyleLbl="node1" presStyleIdx="1" presStyleCnt="5">
        <dgm:presLayoutVars>
          <dgm:bulletEnabled val="1"/>
        </dgm:presLayoutVars>
      </dgm:prSet>
      <dgm:spPr/>
    </dgm:pt>
    <dgm:pt modelId="{467ABAA3-5B7A-4663-A1AA-69ED6224F2E7}" type="pres">
      <dgm:prSet presAssocID="{1BF433CF-27B0-407A-8927-80778229E3A1}" presName="FiveNodes_3" presStyleLbl="node1" presStyleIdx="2" presStyleCnt="5">
        <dgm:presLayoutVars>
          <dgm:bulletEnabled val="1"/>
        </dgm:presLayoutVars>
      </dgm:prSet>
      <dgm:spPr/>
    </dgm:pt>
    <dgm:pt modelId="{71F558B1-F062-46EC-BA7F-50396F76B680}" type="pres">
      <dgm:prSet presAssocID="{1BF433CF-27B0-407A-8927-80778229E3A1}" presName="FiveNodes_4" presStyleLbl="node1" presStyleIdx="3" presStyleCnt="5">
        <dgm:presLayoutVars>
          <dgm:bulletEnabled val="1"/>
        </dgm:presLayoutVars>
      </dgm:prSet>
      <dgm:spPr/>
    </dgm:pt>
    <dgm:pt modelId="{CD436E2D-0BB0-4120-978E-D85A46FE6FC3}" type="pres">
      <dgm:prSet presAssocID="{1BF433CF-27B0-407A-8927-80778229E3A1}" presName="FiveNodes_5" presStyleLbl="node1" presStyleIdx="4" presStyleCnt="5">
        <dgm:presLayoutVars>
          <dgm:bulletEnabled val="1"/>
        </dgm:presLayoutVars>
      </dgm:prSet>
      <dgm:spPr/>
    </dgm:pt>
    <dgm:pt modelId="{65746F74-9D84-4E78-906C-E47B39552227}" type="pres">
      <dgm:prSet presAssocID="{1BF433CF-27B0-407A-8927-80778229E3A1}" presName="FiveConn_1-2" presStyleLbl="fgAccFollowNode1" presStyleIdx="0" presStyleCnt="4">
        <dgm:presLayoutVars>
          <dgm:bulletEnabled val="1"/>
        </dgm:presLayoutVars>
      </dgm:prSet>
      <dgm:spPr/>
    </dgm:pt>
    <dgm:pt modelId="{39F57B9E-131B-4F28-B171-C14B5FC85FBC}" type="pres">
      <dgm:prSet presAssocID="{1BF433CF-27B0-407A-8927-80778229E3A1}" presName="FiveConn_2-3" presStyleLbl="fgAccFollowNode1" presStyleIdx="1" presStyleCnt="4">
        <dgm:presLayoutVars>
          <dgm:bulletEnabled val="1"/>
        </dgm:presLayoutVars>
      </dgm:prSet>
      <dgm:spPr/>
    </dgm:pt>
    <dgm:pt modelId="{E60EC711-BF6E-4D09-B5A2-38B6D18E8109}" type="pres">
      <dgm:prSet presAssocID="{1BF433CF-27B0-407A-8927-80778229E3A1}" presName="FiveConn_3-4" presStyleLbl="fgAccFollowNode1" presStyleIdx="2" presStyleCnt="4">
        <dgm:presLayoutVars>
          <dgm:bulletEnabled val="1"/>
        </dgm:presLayoutVars>
      </dgm:prSet>
      <dgm:spPr/>
    </dgm:pt>
    <dgm:pt modelId="{D9ECE554-2F60-4734-8480-F2E4F6A375D1}" type="pres">
      <dgm:prSet presAssocID="{1BF433CF-27B0-407A-8927-80778229E3A1}" presName="FiveConn_4-5" presStyleLbl="fgAccFollowNode1" presStyleIdx="3" presStyleCnt="4">
        <dgm:presLayoutVars>
          <dgm:bulletEnabled val="1"/>
        </dgm:presLayoutVars>
      </dgm:prSet>
      <dgm:spPr/>
    </dgm:pt>
    <dgm:pt modelId="{E336E6CA-9AF4-472D-AF34-7AC9047145AA}" type="pres">
      <dgm:prSet presAssocID="{1BF433CF-27B0-407A-8927-80778229E3A1}" presName="FiveNodes_1_text" presStyleLbl="node1" presStyleIdx="4" presStyleCnt="5">
        <dgm:presLayoutVars>
          <dgm:bulletEnabled val="1"/>
        </dgm:presLayoutVars>
      </dgm:prSet>
      <dgm:spPr/>
    </dgm:pt>
    <dgm:pt modelId="{80E8EFF8-BAD2-4797-948A-1B0B687C558C}" type="pres">
      <dgm:prSet presAssocID="{1BF433CF-27B0-407A-8927-80778229E3A1}" presName="FiveNodes_2_text" presStyleLbl="node1" presStyleIdx="4" presStyleCnt="5">
        <dgm:presLayoutVars>
          <dgm:bulletEnabled val="1"/>
        </dgm:presLayoutVars>
      </dgm:prSet>
      <dgm:spPr/>
    </dgm:pt>
    <dgm:pt modelId="{A1FFB402-52DB-4AB1-A0E2-0C58E08BC09A}" type="pres">
      <dgm:prSet presAssocID="{1BF433CF-27B0-407A-8927-80778229E3A1}" presName="FiveNodes_3_text" presStyleLbl="node1" presStyleIdx="4" presStyleCnt="5">
        <dgm:presLayoutVars>
          <dgm:bulletEnabled val="1"/>
        </dgm:presLayoutVars>
      </dgm:prSet>
      <dgm:spPr/>
    </dgm:pt>
    <dgm:pt modelId="{C3791EC5-0593-4716-B560-4488600206D4}" type="pres">
      <dgm:prSet presAssocID="{1BF433CF-27B0-407A-8927-80778229E3A1}" presName="FiveNodes_4_text" presStyleLbl="node1" presStyleIdx="4" presStyleCnt="5">
        <dgm:presLayoutVars>
          <dgm:bulletEnabled val="1"/>
        </dgm:presLayoutVars>
      </dgm:prSet>
      <dgm:spPr/>
    </dgm:pt>
    <dgm:pt modelId="{88C6CBD1-0790-487C-9302-0A028238509B}" type="pres">
      <dgm:prSet presAssocID="{1BF433CF-27B0-407A-8927-80778229E3A1}" presName="FiveNodes_5_text" presStyleLbl="node1" presStyleIdx="4" presStyleCnt="5">
        <dgm:presLayoutVars>
          <dgm:bulletEnabled val="1"/>
        </dgm:presLayoutVars>
      </dgm:prSet>
      <dgm:spPr/>
    </dgm:pt>
  </dgm:ptLst>
  <dgm:cxnLst>
    <dgm:cxn modelId="{6CBC3509-0862-4126-A1D4-2505904862AC}" type="presOf" srcId="{293D5713-8B03-4C07-AED3-DBFF92F796B7}" destId="{88C6CBD1-0790-487C-9302-0A028238509B}" srcOrd="1" destOrd="0" presId="urn:microsoft.com/office/officeart/2005/8/layout/vProcess5"/>
    <dgm:cxn modelId="{2145AF0D-EDF5-4AD0-A4AC-940AEB3D1A15}" type="presOf" srcId="{F29487C1-AB1C-46BB-A1F0-BF46F25A8002}" destId="{E60EC711-BF6E-4D09-B5A2-38B6D18E8109}" srcOrd="0" destOrd="0" presId="urn:microsoft.com/office/officeart/2005/8/layout/vProcess5"/>
    <dgm:cxn modelId="{A5E7EA0D-B0C7-4D09-85FA-8FE714ED62D4}" type="presOf" srcId="{7140F811-B461-4D02-80E7-85FBAC493EAB}" destId="{39F57B9E-131B-4F28-B171-C14B5FC85FBC}" srcOrd="0" destOrd="0" presId="urn:microsoft.com/office/officeart/2005/8/layout/vProcess5"/>
    <dgm:cxn modelId="{9A0B9912-96D9-4070-85EE-FBF0624181AF}" srcId="{1BF433CF-27B0-407A-8927-80778229E3A1}" destId="{537213CF-F7BB-4827-82A7-5E20F63DECF2}" srcOrd="6" destOrd="0" parTransId="{DF733710-78EC-4B1C-8E79-D686B082A4D2}" sibTransId="{35D08FC5-B721-42B2-BE52-BFAF0A87AE10}"/>
    <dgm:cxn modelId="{E6763C13-B5CE-4452-98B7-4FF7B4323C3D}" type="presOf" srcId="{293D5713-8B03-4C07-AED3-DBFF92F796B7}" destId="{CD436E2D-0BB0-4120-978E-D85A46FE6FC3}" srcOrd="0" destOrd="0" presId="urn:microsoft.com/office/officeart/2005/8/layout/vProcess5"/>
    <dgm:cxn modelId="{9F023020-CF86-4799-A8F0-A524DFC8B6DC}" srcId="{1BF433CF-27B0-407A-8927-80778229E3A1}" destId="{6199007A-8829-4244-BF97-F27A774F6E1B}" srcOrd="5" destOrd="0" parTransId="{8F491854-ACF4-491B-A4E6-A1CC210319DD}" sibTransId="{B4094B62-507F-4A15-9E1E-820B706EDEC2}"/>
    <dgm:cxn modelId="{9D24B021-F0E3-4046-8EF1-B34F0F4C8178}" srcId="{1BF433CF-27B0-407A-8927-80778229E3A1}" destId="{22E4B353-07E6-433C-80F4-93A04E05916E}" srcOrd="3" destOrd="0" parTransId="{F91EA96A-DED4-4B35-9A3B-E42C1858A3EC}" sibTransId="{86296722-9CA8-4F59-A366-6E9F1EAC86C0}"/>
    <dgm:cxn modelId="{A739ED2D-8C05-4147-865A-92831492A6F5}" type="presOf" srcId="{22E4B353-07E6-433C-80F4-93A04E05916E}" destId="{C3791EC5-0593-4716-B560-4488600206D4}" srcOrd="1" destOrd="0" presId="urn:microsoft.com/office/officeart/2005/8/layout/vProcess5"/>
    <dgm:cxn modelId="{DC572A31-D2E3-4646-9AF5-BC7F34ADA1F9}" type="presOf" srcId="{1BF433CF-27B0-407A-8927-80778229E3A1}" destId="{A5CC6735-30B0-4786-91FB-0658E91E33D9}" srcOrd="0" destOrd="0" presId="urn:microsoft.com/office/officeart/2005/8/layout/vProcess5"/>
    <dgm:cxn modelId="{3FB4D633-0470-4B83-82F8-CF395D9246A6}" srcId="{1BF433CF-27B0-407A-8927-80778229E3A1}" destId="{85AAB0E6-CFA3-4FC5-B182-937DDC22B5D5}" srcOrd="1" destOrd="0" parTransId="{3C0E20D6-11AB-4BF6-8175-32CDAE95C946}" sibTransId="{7140F811-B461-4D02-80E7-85FBAC493EAB}"/>
    <dgm:cxn modelId="{F2325834-5A19-4410-ABE8-E145D96BFE72}" srcId="{1BF433CF-27B0-407A-8927-80778229E3A1}" destId="{293D5713-8B03-4C07-AED3-DBFF92F796B7}" srcOrd="4" destOrd="0" parTransId="{948C5599-24F0-417C-A4CA-6DE1AA2DF011}" sibTransId="{7D9CDCBA-2242-462B-AA84-C0D470892A12}"/>
    <dgm:cxn modelId="{55D24E4D-21F9-40C6-BF96-BAFA0CEDC37D}" type="presOf" srcId="{E755426E-A102-420C-95D1-A7190DBC0FCC}" destId="{DBBE8022-F8F1-4BAF-B1E6-E6CD01C363DF}" srcOrd="0" destOrd="0" presId="urn:microsoft.com/office/officeart/2005/8/layout/vProcess5"/>
    <dgm:cxn modelId="{5D4DD553-080B-47C1-B0E4-748FC8E98C97}" type="presOf" srcId="{85AAB0E6-CFA3-4FC5-B182-937DDC22B5D5}" destId="{F81DA5E2-4A3B-4C72-85AD-BED9324FF29D}" srcOrd="0" destOrd="0" presId="urn:microsoft.com/office/officeart/2005/8/layout/vProcess5"/>
    <dgm:cxn modelId="{62966B80-4A2A-4D1A-A984-85F4E85D330E}" srcId="{1BF433CF-27B0-407A-8927-80778229E3A1}" destId="{E6C4E501-9678-4B4F-9107-4BB9990F5B5D}" srcOrd="2" destOrd="0" parTransId="{1AA347A8-023E-4259-8055-1B7EA7A661D6}" sibTransId="{F29487C1-AB1C-46BB-A1F0-BF46F25A8002}"/>
    <dgm:cxn modelId="{52057A93-7E4D-429C-85F8-108F5232E7B1}" type="presOf" srcId="{E755426E-A102-420C-95D1-A7190DBC0FCC}" destId="{E336E6CA-9AF4-472D-AF34-7AC9047145AA}" srcOrd="1" destOrd="0" presId="urn:microsoft.com/office/officeart/2005/8/layout/vProcess5"/>
    <dgm:cxn modelId="{3C76C0A3-8E66-4977-B574-4F7FCF062BF2}" type="presOf" srcId="{22E4B353-07E6-433C-80F4-93A04E05916E}" destId="{71F558B1-F062-46EC-BA7F-50396F76B680}" srcOrd="0" destOrd="0" presId="urn:microsoft.com/office/officeart/2005/8/layout/vProcess5"/>
    <dgm:cxn modelId="{67D9B6A7-3DF8-460B-867C-F0CC0E1A9851}" type="presOf" srcId="{E6C4E501-9678-4B4F-9107-4BB9990F5B5D}" destId="{467ABAA3-5B7A-4663-A1AA-69ED6224F2E7}" srcOrd="0" destOrd="0" presId="urn:microsoft.com/office/officeart/2005/8/layout/vProcess5"/>
    <dgm:cxn modelId="{CAB038B7-E9DF-49FF-B0D9-BA4A78ED9A58}" srcId="{1BF433CF-27B0-407A-8927-80778229E3A1}" destId="{E755426E-A102-420C-95D1-A7190DBC0FCC}" srcOrd="0" destOrd="0" parTransId="{EB9B452F-9BCE-426E-8268-122F81DB9CBB}" sibTransId="{A6D44701-3C9E-4DEA-B012-DE862FD9CEBB}"/>
    <dgm:cxn modelId="{982D4BBD-BCCA-40E0-BAF4-8FE4433BA71F}" type="presOf" srcId="{A6D44701-3C9E-4DEA-B012-DE862FD9CEBB}" destId="{65746F74-9D84-4E78-906C-E47B39552227}" srcOrd="0" destOrd="0" presId="urn:microsoft.com/office/officeart/2005/8/layout/vProcess5"/>
    <dgm:cxn modelId="{E76123CB-6B4B-4658-B8C7-8B1BEEA46FC0}" type="presOf" srcId="{85AAB0E6-CFA3-4FC5-B182-937DDC22B5D5}" destId="{80E8EFF8-BAD2-4797-948A-1B0B687C558C}" srcOrd="1" destOrd="0" presId="urn:microsoft.com/office/officeart/2005/8/layout/vProcess5"/>
    <dgm:cxn modelId="{5D5A18D2-8CB2-4CF4-802C-76551112A8DE}" type="presOf" srcId="{E6C4E501-9678-4B4F-9107-4BB9990F5B5D}" destId="{A1FFB402-52DB-4AB1-A0E2-0C58E08BC09A}" srcOrd="1" destOrd="0" presId="urn:microsoft.com/office/officeart/2005/8/layout/vProcess5"/>
    <dgm:cxn modelId="{980AECE1-4D88-487C-B061-FC071ED0122A}" type="presOf" srcId="{86296722-9CA8-4F59-A366-6E9F1EAC86C0}" destId="{D9ECE554-2F60-4734-8480-F2E4F6A375D1}" srcOrd="0" destOrd="0" presId="urn:microsoft.com/office/officeart/2005/8/layout/vProcess5"/>
    <dgm:cxn modelId="{6E686D71-10F4-43D9-AB8E-290008760A08}" type="presParOf" srcId="{A5CC6735-30B0-4786-91FB-0658E91E33D9}" destId="{8FC93025-C5C6-4E34-8EA7-A4CD3479F1BF}" srcOrd="0" destOrd="0" presId="urn:microsoft.com/office/officeart/2005/8/layout/vProcess5"/>
    <dgm:cxn modelId="{8792BB59-AB7E-40FA-A3F8-738018E68C3F}" type="presParOf" srcId="{A5CC6735-30B0-4786-91FB-0658E91E33D9}" destId="{DBBE8022-F8F1-4BAF-B1E6-E6CD01C363DF}" srcOrd="1" destOrd="0" presId="urn:microsoft.com/office/officeart/2005/8/layout/vProcess5"/>
    <dgm:cxn modelId="{5E7D807E-57A0-4E58-A2F2-B376205322F7}" type="presParOf" srcId="{A5CC6735-30B0-4786-91FB-0658E91E33D9}" destId="{F81DA5E2-4A3B-4C72-85AD-BED9324FF29D}" srcOrd="2" destOrd="0" presId="urn:microsoft.com/office/officeart/2005/8/layout/vProcess5"/>
    <dgm:cxn modelId="{5193F450-EA68-414C-B4A5-707C036754DE}" type="presParOf" srcId="{A5CC6735-30B0-4786-91FB-0658E91E33D9}" destId="{467ABAA3-5B7A-4663-A1AA-69ED6224F2E7}" srcOrd="3" destOrd="0" presId="urn:microsoft.com/office/officeart/2005/8/layout/vProcess5"/>
    <dgm:cxn modelId="{B726F92B-030A-492E-A487-8EF846013534}" type="presParOf" srcId="{A5CC6735-30B0-4786-91FB-0658E91E33D9}" destId="{71F558B1-F062-46EC-BA7F-50396F76B680}" srcOrd="4" destOrd="0" presId="urn:microsoft.com/office/officeart/2005/8/layout/vProcess5"/>
    <dgm:cxn modelId="{A4E67924-FEA8-4795-870C-B5727D4F7903}" type="presParOf" srcId="{A5CC6735-30B0-4786-91FB-0658E91E33D9}" destId="{CD436E2D-0BB0-4120-978E-D85A46FE6FC3}" srcOrd="5" destOrd="0" presId="urn:microsoft.com/office/officeart/2005/8/layout/vProcess5"/>
    <dgm:cxn modelId="{E667BA38-813E-4342-9702-C5D8F14FE6D9}" type="presParOf" srcId="{A5CC6735-30B0-4786-91FB-0658E91E33D9}" destId="{65746F74-9D84-4E78-906C-E47B39552227}" srcOrd="6" destOrd="0" presId="urn:microsoft.com/office/officeart/2005/8/layout/vProcess5"/>
    <dgm:cxn modelId="{BF693075-5789-476C-B1C1-9BCC945A772A}" type="presParOf" srcId="{A5CC6735-30B0-4786-91FB-0658E91E33D9}" destId="{39F57B9E-131B-4F28-B171-C14B5FC85FBC}" srcOrd="7" destOrd="0" presId="urn:microsoft.com/office/officeart/2005/8/layout/vProcess5"/>
    <dgm:cxn modelId="{DC50245A-E377-46F5-8293-C0E34684ADB9}" type="presParOf" srcId="{A5CC6735-30B0-4786-91FB-0658E91E33D9}" destId="{E60EC711-BF6E-4D09-B5A2-38B6D18E8109}" srcOrd="8" destOrd="0" presId="urn:microsoft.com/office/officeart/2005/8/layout/vProcess5"/>
    <dgm:cxn modelId="{B8AB0D7D-8702-4C57-B81E-1E910DC7DC8B}" type="presParOf" srcId="{A5CC6735-30B0-4786-91FB-0658E91E33D9}" destId="{D9ECE554-2F60-4734-8480-F2E4F6A375D1}" srcOrd="9" destOrd="0" presId="urn:microsoft.com/office/officeart/2005/8/layout/vProcess5"/>
    <dgm:cxn modelId="{C115A92E-826E-4A1A-AE97-780EEAABC095}" type="presParOf" srcId="{A5CC6735-30B0-4786-91FB-0658E91E33D9}" destId="{E336E6CA-9AF4-472D-AF34-7AC9047145AA}" srcOrd="10" destOrd="0" presId="urn:microsoft.com/office/officeart/2005/8/layout/vProcess5"/>
    <dgm:cxn modelId="{0FE7F2D6-ED5B-44CF-AD67-E307B2EC5F93}" type="presParOf" srcId="{A5CC6735-30B0-4786-91FB-0658E91E33D9}" destId="{80E8EFF8-BAD2-4797-948A-1B0B687C558C}" srcOrd="11" destOrd="0" presId="urn:microsoft.com/office/officeart/2005/8/layout/vProcess5"/>
    <dgm:cxn modelId="{C340FE04-97AF-46CD-9D48-490404BB3F0B}" type="presParOf" srcId="{A5CC6735-30B0-4786-91FB-0658E91E33D9}" destId="{A1FFB402-52DB-4AB1-A0E2-0C58E08BC09A}" srcOrd="12" destOrd="0" presId="urn:microsoft.com/office/officeart/2005/8/layout/vProcess5"/>
    <dgm:cxn modelId="{A0672EF2-14F8-4EB0-BC11-A1F907131777}" type="presParOf" srcId="{A5CC6735-30B0-4786-91FB-0658E91E33D9}" destId="{C3791EC5-0593-4716-B560-4488600206D4}" srcOrd="13" destOrd="0" presId="urn:microsoft.com/office/officeart/2005/8/layout/vProcess5"/>
    <dgm:cxn modelId="{A9618A1C-21B2-4AC0-B61A-281E5444EF9B}" type="presParOf" srcId="{A5CC6735-30B0-4786-91FB-0658E91E33D9}" destId="{88C6CBD1-0790-487C-9302-0A028238509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F433CF-27B0-407A-8927-80778229E3A1}"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s-EC"/>
        </a:p>
      </dgm:t>
    </dgm:pt>
    <dgm:pt modelId="{E755426E-A102-420C-95D1-A7190DBC0FCC}">
      <dgm:prSet phldrT="[Texto]" custT="1">
        <dgm:style>
          <a:lnRef idx="1">
            <a:schemeClr val="accent6"/>
          </a:lnRef>
          <a:fillRef idx="3">
            <a:schemeClr val="accent6"/>
          </a:fillRef>
          <a:effectRef idx="2">
            <a:schemeClr val="accent6"/>
          </a:effectRef>
          <a:fontRef idx="minor">
            <a:schemeClr val="lt1"/>
          </a:fontRef>
        </dgm:style>
      </dgm:prSet>
      <dgm:spPr>
        <a:solidFill>
          <a:schemeClr val="bg1"/>
        </a:solidFill>
        <a:ln>
          <a:solidFill>
            <a:schemeClr val="accent2"/>
          </a:solidFill>
        </a:ln>
      </dgm:spPr>
      <dgm:t>
        <a:bodyPr/>
        <a:lstStyle/>
        <a:p>
          <a:r>
            <a:rPr lang="en-U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B9B452F-9BCE-426E-8268-122F81DB9CBB}" type="parTrans" cxnId="{CAB038B7-E9DF-49FF-B0D9-BA4A78ED9A58}">
      <dgm:prSet/>
      <dgm:spPr/>
      <dgm:t>
        <a:bodyPr/>
        <a:lstStyle/>
        <a:p>
          <a:endParaRPr lang="es-EC" sz="1600">
            <a:latin typeface="Cambria" panose="02040503050406030204" pitchFamily="18" charset="0"/>
            <a:ea typeface="Cambria" panose="02040503050406030204" pitchFamily="18" charset="0"/>
          </a:endParaRPr>
        </a:p>
      </dgm:t>
    </dgm:pt>
    <dgm:pt modelId="{A6D44701-3C9E-4DEA-B012-DE862FD9CEBB}" type="sibTrans" cxnId="{CAB038B7-E9DF-49FF-B0D9-BA4A78ED9A5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85AAB0E6-CFA3-4FC5-B182-937DDC22B5D5}">
      <dgm:prSet phldrT="[Texto]" custT="1"/>
      <dgm:spPr>
        <a:solidFill>
          <a:schemeClr val="bg1"/>
        </a:solidFill>
        <a:ln>
          <a:solidFill>
            <a:schemeClr val="accent2"/>
          </a:solidFill>
        </a:ln>
      </dgm:spPr>
      <dgm:t>
        <a:bodyPr/>
        <a:lstStyle/>
        <a:p>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C0E20D6-11AB-4BF6-8175-32CDAE95C946}" type="parTrans" cxnId="{3FB4D633-0470-4B83-82F8-CF395D9246A6}">
      <dgm:prSet/>
      <dgm:spPr/>
      <dgm:t>
        <a:bodyPr/>
        <a:lstStyle/>
        <a:p>
          <a:endParaRPr lang="es-EC" sz="1600">
            <a:latin typeface="Cambria" panose="02040503050406030204" pitchFamily="18" charset="0"/>
            <a:ea typeface="Cambria" panose="02040503050406030204" pitchFamily="18" charset="0"/>
          </a:endParaRPr>
        </a:p>
      </dgm:t>
    </dgm:pt>
    <dgm:pt modelId="{7140F811-B461-4D02-80E7-85FBAC493EAB}" type="sibTrans" cxnId="{3FB4D633-0470-4B83-82F8-CF395D9246A6}">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E6C4E501-9678-4B4F-9107-4BB9990F5B5D}">
      <dgm:prSet phldrT="[Texto]" custT="1"/>
      <dgm:spPr>
        <a:solidFill>
          <a:schemeClr val="bg1"/>
        </a:solidFill>
        <a:ln>
          <a:solidFill>
            <a:schemeClr val="accent2"/>
          </a:solidFill>
        </a:ln>
      </dgm:spPr>
      <dgm:t>
        <a:bodyPr/>
        <a:lstStyle/>
        <a:p>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FUNDAMENTO TEÓRICO</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1AA347A8-023E-4259-8055-1B7EA7A661D6}" type="parTrans" cxnId="{62966B80-4A2A-4D1A-A984-85F4E85D330E}">
      <dgm:prSet/>
      <dgm:spPr/>
      <dgm:t>
        <a:bodyPr/>
        <a:lstStyle/>
        <a:p>
          <a:endParaRPr lang="es-EC" sz="1600">
            <a:latin typeface="Cambria" panose="02040503050406030204" pitchFamily="18" charset="0"/>
            <a:ea typeface="Cambria" panose="02040503050406030204" pitchFamily="18" charset="0"/>
          </a:endParaRPr>
        </a:p>
      </dgm:t>
    </dgm:pt>
    <dgm:pt modelId="{F29487C1-AB1C-46BB-A1F0-BF46F25A8002}" type="sibTrans" cxnId="{62966B80-4A2A-4D1A-A984-85F4E85D330E}">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6199007A-8829-4244-BF97-F27A774F6E1B}">
      <dgm:prSet phldrT="[Texto]"/>
      <dgm:spPr/>
      <dgm:t>
        <a:bodyPr/>
        <a:lstStyle/>
        <a:p>
          <a:endParaRPr lang="es-EC"/>
        </a:p>
      </dgm:t>
    </dgm:pt>
    <dgm:pt modelId="{8F491854-ACF4-491B-A4E6-A1CC210319DD}" type="par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B4094B62-507F-4A15-9E1E-820B706EDEC2}" type="sib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22E4B353-07E6-433C-80F4-93A04E05916E}">
      <dgm:prSet phldrT="[Texto]" custT="1"/>
      <dgm:spPr>
        <a:solidFill>
          <a:srgbClr val="008000"/>
        </a:solidFill>
        <a:ln>
          <a:solidFill>
            <a:schemeClr val="bg1"/>
          </a:solidFill>
        </a:ln>
      </dgm:spPr>
      <dgm:t>
        <a:bodyPr/>
        <a:lstStyle/>
        <a:p>
          <a:r>
            <a:rPr lang="es-ES"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 METODOLOGÍA</a:t>
          </a:r>
          <a:endParaRPr lang="es-EC"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F91EA96A-DED4-4B35-9A3B-E42C1858A3EC}" type="parTrans" cxnId="{9D24B021-F0E3-4046-8EF1-B34F0F4C8178}">
      <dgm:prSet/>
      <dgm:spPr/>
      <dgm:t>
        <a:bodyPr/>
        <a:lstStyle/>
        <a:p>
          <a:endParaRPr lang="es-EC" sz="1600">
            <a:latin typeface="Cambria" panose="02040503050406030204" pitchFamily="18" charset="0"/>
            <a:ea typeface="Cambria" panose="02040503050406030204" pitchFamily="18" charset="0"/>
          </a:endParaRPr>
        </a:p>
      </dgm:t>
    </dgm:pt>
    <dgm:pt modelId="{86296722-9CA8-4F59-A366-6E9F1EAC86C0}" type="sibTrans" cxnId="{9D24B021-F0E3-4046-8EF1-B34F0F4C817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537213CF-F7BB-4827-82A7-5E20F63DECF2}">
      <dgm:prSet phldrT="[Texto]"/>
      <dgm:spPr/>
      <dgm:t>
        <a:bodyPr/>
        <a:lstStyle/>
        <a:p>
          <a:endParaRPr lang="es-EC" sz="1600" dirty="0">
            <a:latin typeface="Cambria" panose="02040503050406030204" pitchFamily="18" charset="0"/>
            <a:ea typeface="Cambria" panose="02040503050406030204" pitchFamily="18" charset="0"/>
          </a:endParaRPr>
        </a:p>
      </dgm:t>
    </dgm:pt>
    <dgm:pt modelId="{DF733710-78EC-4B1C-8E79-D686B082A4D2}" type="par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35D08FC5-B721-42B2-BE52-BFAF0A87AE10}" type="sib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293D5713-8B03-4C07-AED3-DBFF92F796B7}">
      <dgm:prSet custT="1"/>
      <dgm:spPr>
        <a:noFill/>
        <a:ln>
          <a:solidFill>
            <a:schemeClr val="accent6">
              <a:lumMod val="75000"/>
            </a:schemeClr>
          </a:solidFill>
        </a:ln>
      </dgm:spPr>
      <dgm:t>
        <a:bodyPr/>
        <a:lstStyle/>
        <a:p>
          <a:r>
            <a:rPr lang="es-ES" sz="1600" dirty="0">
              <a:solidFill>
                <a:schemeClr val="tx1"/>
              </a:solidFill>
              <a:latin typeface="Cambria" panose="02040503050406030204" pitchFamily="18" charset="0"/>
              <a:ea typeface="Cambria" panose="02040503050406030204" pitchFamily="18" charset="0"/>
            </a:rPr>
            <a:t>5. RESULTADOS</a:t>
          </a:r>
          <a:endParaRPr lang="es-EC" sz="1600" dirty="0">
            <a:solidFill>
              <a:schemeClr val="tx1"/>
            </a:solidFill>
            <a:latin typeface="Cambria" panose="02040503050406030204" pitchFamily="18" charset="0"/>
            <a:ea typeface="Cambria" panose="02040503050406030204" pitchFamily="18" charset="0"/>
          </a:endParaRPr>
        </a:p>
      </dgm:t>
    </dgm:pt>
    <dgm:pt modelId="{948C5599-24F0-417C-A4CA-6DE1AA2DF011}" type="par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7D9CDCBA-2242-462B-AA84-C0D470892A12}" type="sib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A5CC6735-30B0-4786-91FB-0658E91E33D9}" type="pres">
      <dgm:prSet presAssocID="{1BF433CF-27B0-407A-8927-80778229E3A1}" presName="outerComposite" presStyleCnt="0">
        <dgm:presLayoutVars>
          <dgm:chMax val="5"/>
          <dgm:dir/>
          <dgm:resizeHandles val="exact"/>
        </dgm:presLayoutVars>
      </dgm:prSet>
      <dgm:spPr/>
    </dgm:pt>
    <dgm:pt modelId="{8FC93025-C5C6-4E34-8EA7-A4CD3479F1BF}" type="pres">
      <dgm:prSet presAssocID="{1BF433CF-27B0-407A-8927-80778229E3A1}" presName="dummyMaxCanvas" presStyleCnt="0">
        <dgm:presLayoutVars/>
      </dgm:prSet>
      <dgm:spPr/>
    </dgm:pt>
    <dgm:pt modelId="{DBBE8022-F8F1-4BAF-B1E6-E6CD01C363DF}" type="pres">
      <dgm:prSet presAssocID="{1BF433CF-27B0-407A-8927-80778229E3A1}" presName="FiveNodes_1" presStyleLbl="node1" presStyleIdx="0" presStyleCnt="5">
        <dgm:presLayoutVars>
          <dgm:bulletEnabled val="1"/>
        </dgm:presLayoutVars>
      </dgm:prSet>
      <dgm:spPr/>
    </dgm:pt>
    <dgm:pt modelId="{F81DA5E2-4A3B-4C72-85AD-BED9324FF29D}" type="pres">
      <dgm:prSet presAssocID="{1BF433CF-27B0-407A-8927-80778229E3A1}" presName="FiveNodes_2" presStyleLbl="node1" presStyleIdx="1" presStyleCnt="5">
        <dgm:presLayoutVars>
          <dgm:bulletEnabled val="1"/>
        </dgm:presLayoutVars>
      </dgm:prSet>
      <dgm:spPr/>
    </dgm:pt>
    <dgm:pt modelId="{467ABAA3-5B7A-4663-A1AA-69ED6224F2E7}" type="pres">
      <dgm:prSet presAssocID="{1BF433CF-27B0-407A-8927-80778229E3A1}" presName="FiveNodes_3" presStyleLbl="node1" presStyleIdx="2" presStyleCnt="5">
        <dgm:presLayoutVars>
          <dgm:bulletEnabled val="1"/>
        </dgm:presLayoutVars>
      </dgm:prSet>
      <dgm:spPr/>
    </dgm:pt>
    <dgm:pt modelId="{71F558B1-F062-46EC-BA7F-50396F76B680}" type="pres">
      <dgm:prSet presAssocID="{1BF433CF-27B0-407A-8927-80778229E3A1}" presName="FiveNodes_4" presStyleLbl="node1" presStyleIdx="3" presStyleCnt="5">
        <dgm:presLayoutVars>
          <dgm:bulletEnabled val="1"/>
        </dgm:presLayoutVars>
      </dgm:prSet>
      <dgm:spPr/>
    </dgm:pt>
    <dgm:pt modelId="{CD436E2D-0BB0-4120-978E-D85A46FE6FC3}" type="pres">
      <dgm:prSet presAssocID="{1BF433CF-27B0-407A-8927-80778229E3A1}" presName="FiveNodes_5" presStyleLbl="node1" presStyleIdx="4" presStyleCnt="5">
        <dgm:presLayoutVars>
          <dgm:bulletEnabled val="1"/>
        </dgm:presLayoutVars>
      </dgm:prSet>
      <dgm:spPr/>
    </dgm:pt>
    <dgm:pt modelId="{65746F74-9D84-4E78-906C-E47B39552227}" type="pres">
      <dgm:prSet presAssocID="{1BF433CF-27B0-407A-8927-80778229E3A1}" presName="FiveConn_1-2" presStyleLbl="fgAccFollowNode1" presStyleIdx="0" presStyleCnt="4">
        <dgm:presLayoutVars>
          <dgm:bulletEnabled val="1"/>
        </dgm:presLayoutVars>
      </dgm:prSet>
      <dgm:spPr/>
    </dgm:pt>
    <dgm:pt modelId="{39F57B9E-131B-4F28-B171-C14B5FC85FBC}" type="pres">
      <dgm:prSet presAssocID="{1BF433CF-27B0-407A-8927-80778229E3A1}" presName="FiveConn_2-3" presStyleLbl="fgAccFollowNode1" presStyleIdx="1" presStyleCnt="4">
        <dgm:presLayoutVars>
          <dgm:bulletEnabled val="1"/>
        </dgm:presLayoutVars>
      </dgm:prSet>
      <dgm:spPr/>
    </dgm:pt>
    <dgm:pt modelId="{E60EC711-BF6E-4D09-B5A2-38B6D18E8109}" type="pres">
      <dgm:prSet presAssocID="{1BF433CF-27B0-407A-8927-80778229E3A1}" presName="FiveConn_3-4" presStyleLbl="fgAccFollowNode1" presStyleIdx="2" presStyleCnt="4">
        <dgm:presLayoutVars>
          <dgm:bulletEnabled val="1"/>
        </dgm:presLayoutVars>
      </dgm:prSet>
      <dgm:spPr/>
    </dgm:pt>
    <dgm:pt modelId="{D9ECE554-2F60-4734-8480-F2E4F6A375D1}" type="pres">
      <dgm:prSet presAssocID="{1BF433CF-27B0-407A-8927-80778229E3A1}" presName="FiveConn_4-5" presStyleLbl="fgAccFollowNode1" presStyleIdx="3" presStyleCnt="4">
        <dgm:presLayoutVars>
          <dgm:bulletEnabled val="1"/>
        </dgm:presLayoutVars>
      </dgm:prSet>
      <dgm:spPr/>
    </dgm:pt>
    <dgm:pt modelId="{E336E6CA-9AF4-472D-AF34-7AC9047145AA}" type="pres">
      <dgm:prSet presAssocID="{1BF433CF-27B0-407A-8927-80778229E3A1}" presName="FiveNodes_1_text" presStyleLbl="node1" presStyleIdx="4" presStyleCnt="5">
        <dgm:presLayoutVars>
          <dgm:bulletEnabled val="1"/>
        </dgm:presLayoutVars>
      </dgm:prSet>
      <dgm:spPr/>
    </dgm:pt>
    <dgm:pt modelId="{80E8EFF8-BAD2-4797-948A-1B0B687C558C}" type="pres">
      <dgm:prSet presAssocID="{1BF433CF-27B0-407A-8927-80778229E3A1}" presName="FiveNodes_2_text" presStyleLbl="node1" presStyleIdx="4" presStyleCnt="5">
        <dgm:presLayoutVars>
          <dgm:bulletEnabled val="1"/>
        </dgm:presLayoutVars>
      </dgm:prSet>
      <dgm:spPr/>
    </dgm:pt>
    <dgm:pt modelId="{A1FFB402-52DB-4AB1-A0E2-0C58E08BC09A}" type="pres">
      <dgm:prSet presAssocID="{1BF433CF-27B0-407A-8927-80778229E3A1}" presName="FiveNodes_3_text" presStyleLbl="node1" presStyleIdx="4" presStyleCnt="5">
        <dgm:presLayoutVars>
          <dgm:bulletEnabled val="1"/>
        </dgm:presLayoutVars>
      </dgm:prSet>
      <dgm:spPr/>
    </dgm:pt>
    <dgm:pt modelId="{C3791EC5-0593-4716-B560-4488600206D4}" type="pres">
      <dgm:prSet presAssocID="{1BF433CF-27B0-407A-8927-80778229E3A1}" presName="FiveNodes_4_text" presStyleLbl="node1" presStyleIdx="4" presStyleCnt="5">
        <dgm:presLayoutVars>
          <dgm:bulletEnabled val="1"/>
        </dgm:presLayoutVars>
      </dgm:prSet>
      <dgm:spPr/>
    </dgm:pt>
    <dgm:pt modelId="{88C6CBD1-0790-487C-9302-0A028238509B}" type="pres">
      <dgm:prSet presAssocID="{1BF433CF-27B0-407A-8927-80778229E3A1}" presName="FiveNodes_5_text" presStyleLbl="node1" presStyleIdx="4" presStyleCnt="5">
        <dgm:presLayoutVars>
          <dgm:bulletEnabled val="1"/>
        </dgm:presLayoutVars>
      </dgm:prSet>
      <dgm:spPr/>
    </dgm:pt>
  </dgm:ptLst>
  <dgm:cxnLst>
    <dgm:cxn modelId="{6CBC3509-0862-4126-A1D4-2505904862AC}" type="presOf" srcId="{293D5713-8B03-4C07-AED3-DBFF92F796B7}" destId="{88C6CBD1-0790-487C-9302-0A028238509B}" srcOrd="1" destOrd="0" presId="urn:microsoft.com/office/officeart/2005/8/layout/vProcess5"/>
    <dgm:cxn modelId="{2145AF0D-EDF5-4AD0-A4AC-940AEB3D1A15}" type="presOf" srcId="{F29487C1-AB1C-46BB-A1F0-BF46F25A8002}" destId="{E60EC711-BF6E-4D09-B5A2-38B6D18E8109}" srcOrd="0" destOrd="0" presId="urn:microsoft.com/office/officeart/2005/8/layout/vProcess5"/>
    <dgm:cxn modelId="{A5E7EA0D-B0C7-4D09-85FA-8FE714ED62D4}" type="presOf" srcId="{7140F811-B461-4D02-80E7-85FBAC493EAB}" destId="{39F57B9E-131B-4F28-B171-C14B5FC85FBC}" srcOrd="0" destOrd="0" presId="urn:microsoft.com/office/officeart/2005/8/layout/vProcess5"/>
    <dgm:cxn modelId="{9A0B9912-96D9-4070-85EE-FBF0624181AF}" srcId="{1BF433CF-27B0-407A-8927-80778229E3A1}" destId="{537213CF-F7BB-4827-82A7-5E20F63DECF2}" srcOrd="6" destOrd="0" parTransId="{DF733710-78EC-4B1C-8E79-D686B082A4D2}" sibTransId="{35D08FC5-B721-42B2-BE52-BFAF0A87AE10}"/>
    <dgm:cxn modelId="{E6763C13-B5CE-4452-98B7-4FF7B4323C3D}" type="presOf" srcId="{293D5713-8B03-4C07-AED3-DBFF92F796B7}" destId="{CD436E2D-0BB0-4120-978E-D85A46FE6FC3}" srcOrd="0" destOrd="0" presId="urn:microsoft.com/office/officeart/2005/8/layout/vProcess5"/>
    <dgm:cxn modelId="{9F023020-CF86-4799-A8F0-A524DFC8B6DC}" srcId="{1BF433CF-27B0-407A-8927-80778229E3A1}" destId="{6199007A-8829-4244-BF97-F27A774F6E1B}" srcOrd="5" destOrd="0" parTransId="{8F491854-ACF4-491B-A4E6-A1CC210319DD}" sibTransId="{B4094B62-507F-4A15-9E1E-820B706EDEC2}"/>
    <dgm:cxn modelId="{9D24B021-F0E3-4046-8EF1-B34F0F4C8178}" srcId="{1BF433CF-27B0-407A-8927-80778229E3A1}" destId="{22E4B353-07E6-433C-80F4-93A04E05916E}" srcOrd="3" destOrd="0" parTransId="{F91EA96A-DED4-4B35-9A3B-E42C1858A3EC}" sibTransId="{86296722-9CA8-4F59-A366-6E9F1EAC86C0}"/>
    <dgm:cxn modelId="{A739ED2D-8C05-4147-865A-92831492A6F5}" type="presOf" srcId="{22E4B353-07E6-433C-80F4-93A04E05916E}" destId="{C3791EC5-0593-4716-B560-4488600206D4}" srcOrd="1" destOrd="0" presId="urn:microsoft.com/office/officeart/2005/8/layout/vProcess5"/>
    <dgm:cxn modelId="{DC572A31-D2E3-4646-9AF5-BC7F34ADA1F9}" type="presOf" srcId="{1BF433CF-27B0-407A-8927-80778229E3A1}" destId="{A5CC6735-30B0-4786-91FB-0658E91E33D9}" srcOrd="0" destOrd="0" presId="urn:microsoft.com/office/officeart/2005/8/layout/vProcess5"/>
    <dgm:cxn modelId="{3FB4D633-0470-4B83-82F8-CF395D9246A6}" srcId="{1BF433CF-27B0-407A-8927-80778229E3A1}" destId="{85AAB0E6-CFA3-4FC5-B182-937DDC22B5D5}" srcOrd="1" destOrd="0" parTransId="{3C0E20D6-11AB-4BF6-8175-32CDAE95C946}" sibTransId="{7140F811-B461-4D02-80E7-85FBAC493EAB}"/>
    <dgm:cxn modelId="{F2325834-5A19-4410-ABE8-E145D96BFE72}" srcId="{1BF433CF-27B0-407A-8927-80778229E3A1}" destId="{293D5713-8B03-4C07-AED3-DBFF92F796B7}" srcOrd="4" destOrd="0" parTransId="{948C5599-24F0-417C-A4CA-6DE1AA2DF011}" sibTransId="{7D9CDCBA-2242-462B-AA84-C0D470892A12}"/>
    <dgm:cxn modelId="{55D24E4D-21F9-40C6-BF96-BAFA0CEDC37D}" type="presOf" srcId="{E755426E-A102-420C-95D1-A7190DBC0FCC}" destId="{DBBE8022-F8F1-4BAF-B1E6-E6CD01C363DF}" srcOrd="0" destOrd="0" presId="urn:microsoft.com/office/officeart/2005/8/layout/vProcess5"/>
    <dgm:cxn modelId="{5D4DD553-080B-47C1-B0E4-748FC8E98C97}" type="presOf" srcId="{85AAB0E6-CFA3-4FC5-B182-937DDC22B5D5}" destId="{F81DA5E2-4A3B-4C72-85AD-BED9324FF29D}" srcOrd="0" destOrd="0" presId="urn:microsoft.com/office/officeart/2005/8/layout/vProcess5"/>
    <dgm:cxn modelId="{62966B80-4A2A-4D1A-A984-85F4E85D330E}" srcId="{1BF433CF-27B0-407A-8927-80778229E3A1}" destId="{E6C4E501-9678-4B4F-9107-4BB9990F5B5D}" srcOrd="2" destOrd="0" parTransId="{1AA347A8-023E-4259-8055-1B7EA7A661D6}" sibTransId="{F29487C1-AB1C-46BB-A1F0-BF46F25A8002}"/>
    <dgm:cxn modelId="{52057A93-7E4D-429C-85F8-108F5232E7B1}" type="presOf" srcId="{E755426E-A102-420C-95D1-A7190DBC0FCC}" destId="{E336E6CA-9AF4-472D-AF34-7AC9047145AA}" srcOrd="1" destOrd="0" presId="urn:microsoft.com/office/officeart/2005/8/layout/vProcess5"/>
    <dgm:cxn modelId="{3C76C0A3-8E66-4977-B574-4F7FCF062BF2}" type="presOf" srcId="{22E4B353-07E6-433C-80F4-93A04E05916E}" destId="{71F558B1-F062-46EC-BA7F-50396F76B680}" srcOrd="0" destOrd="0" presId="urn:microsoft.com/office/officeart/2005/8/layout/vProcess5"/>
    <dgm:cxn modelId="{67D9B6A7-3DF8-460B-867C-F0CC0E1A9851}" type="presOf" srcId="{E6C4E501-9678-4B4F-9107-4BB9990F5B5D}" destId="{467ABAA3-5B7A-4663-A1AA-69ED6224F2E7}" srcOrd="0" destOrd="0" presId="urn:microsoft.com/office/officeart/2005/8/layout/vProcess5"/>
    <dgm:cxn modelId="{CAB038B7-E9DF-49FF-B0D9-BA4A78ED9A58}" srcId="{1BF433CF-27B0-407A-8927-80778229E3A1}" destId="{E755426E-A102-420C-95D1-A7190DBC0FCC}" srcOrd="0" destOrd="0" parTransId="{EB9B452F-9BCE-426E-8268-122F81DB9CBB}" sibTransId="{A6D44701-3C9E-4DEA-B012-DE862FD9CEBB}"/>
    <dgm:cxn modelId="{982D4BBD-BCCA-40E0-BAF4-8FE4433BA71F}" type="presOf" srcId="{A6D44701-3C9E-4DEA-B012-DE862FD9CEBB}" destId="{65746F74-9D84-4E78-906C-E47B39552227}" srcOrd="0" destOrd="0" presId="urn:microsoft.com/office/officeart/2005/8/layout/vProcess5"/>
    <dgm:cxn modelId="{E76123CB-6B4B-4658-B8C7-8B1BEEA46FC0}" type="presOf" srcId="{85AAB0E6-CFA3-4FC5-B182-937DDC22B5D5}" destId="{80E8EFF8-BAD2-4797-948A-1B0B687C558C}" srcOrd="1" destOrd="0" presId="urn:microsoft.com/office/officeart/2005/8/layout/vProcess5"/>
    <dgm:cxn modelId="{5D5A18D2-8CB2-4CF4-802C-76551112A8DE}" type="presOf" srcId="{E6C4E501-9678-4B4F-9107-4BB9990F5B5D}" destId="{A1FFB402-52DB-4AB1-A0E2-0C58E08BC09A}" srcOrd="1" destOrd="0" presId="urn:microsoft.com/office/officeart/2005/8/layout/vProcess5"/>
    <dgm:cxn modelId="{980AECE1-4D88-487C-B061-FC071ED0122A}" type="presOf" srcId="{86296722-9CA8-4F59-A366-6E9F1EAC86C0}" destId="{D9ECE554-2F60-4734-8480-F2E4F6A375D1}" srcOrd="0" destOrd="0" presId="urn:microsoft.com/office/officeart/2005/8/layout/vProcess5"/>
    <dgm:cxn modelId="{6E686D71-10F4-43D9-AB8E-290008760A08}" type="presParOf" srcId="{A5CC6735-30B0-4786-91FB-0658E91E33D9}" destId="{8FC93025-C5C6-4E34-8EA7-A4CD3479F1BF}" srcOrd="0" destOrd="0" presId="urn:microsoft.com/office/officeart/2005/8/layout/vProcess5"/>
    <dgm:cxn modelId="{8792BB59-AB7E-40FA-A3F8-738018E68C3F}" type="presParOf" srcId="{A5CC6735-30B0-4786-91FB-0658E91E33D9}" destId="{DBBE8022-F8F1-4BAF-B1E6-E6CD01C363DF}" srcOrd="1" destOrd="0" presId="urn:microsoft.com/office/officeart/2005/8/layout/vProcess5"/>
    <dgm:cxn modelId="{5E7D807E-57A0-4E58-A2F2-B376205322F7}" type="presParOf" srcId="{A5CC6735-30B0-4786-91FB-0658E91E33D9}" destId="{F81DA5E2-4A3B-4C72-85AD-BED9324FF29D}" srcOrd="2" destOrd="0" presId="urn:microsoft.com/office/officeart/2005/8/layout/vProcess5"/>
    <dgm:cxn modelId="{5193F450-EA68-414C-B4A5-707C036754DE}" type="presParOf" srcId="{A5CC6735-30B0-4786-91FB-0658E91E33D9}" destId="{467ABAA3-5B7A-4663-A1AA-69ED6224F2E7}" srcOrd="3" destOrd="0" presId="urn:microsoft.com/office/officeart/2005/8/layout/vProcess5"/>
    <dgm:cxn modelId="{B726F92B-030A-492E-A487-8EF846013534}" type="presParOf" srcId="{A5CC6735-30B0-4786-91FB-0658E91E33D9}" destId="{71F558B1-F062-46EC-BA7F-50396F76B680}" srcOrd="4" destOrd="0" presId="urn:microsoft.com/office/officeart/2005/8/layout/vProcess5"/>
    <dgm:cxn modelId="{A4E67924-FEA8-4795-870C-B5727D4F7903}" type="presParOf" srcId="{A5CC6735-30B0-4786-91FB-0658E91E33D9}" destId="{CD436E2D-0BB0-4120-978E-D85A46FE6FC3}" srcOrd="5" destOrd="0" presId="urn:microsoft.com/office/officeart/2005/8/layout/vProcess5"/>
    <dgm:cxn modelId="{E667BA38-813E-4342-9702-C5D8F14FE6D9}" type="presParOf" srcId="{A5CC6735-30B0-4786-91FB-0658E91E33D9}" destId="{65746F74-9D84-4E78-906C-E47B39552227}" srcOrd="6" destOrd="0" presId="urn:microsoft.com/office/officeart/2005/8/layout/vProcess5"/>
    <dgm:cxn modelId="{BF693075-5789-476C-B1C1-9BCC945A772A}" type="presParOf" srcId="{A5CC6735-30B0-4786-91FB-0658E91E33D9}" destId="{39F57B9E-131B-4F28-B171-C14B5FC85FBC}" srcOrd="7" destOrd="0" presId="urn:microsoft.com/office/officeart/2005/8/layout/vProcess5"/>
    <dgm:cxn modelId="{DC50245A-E377-46F5-8293-C0E34684ADB9}" type="presParOf" srcId="{A5CC6735-30B0-4786-91FB-0658E91E33D9}" destId="{E60EC711-BF6E-4D09-B5A2-38B6D18E8109}" srcOrd="8" destOrd="0" presId="urn:microsoft.com/office/officeart/2005/8/layout/vProcess5"/>
    <dgm:cxn modelId="{B8AB0D7D-8702-4C57-B81E-1E910DC7DC8B}" type="presParOf" srcId="{A5CC6735-30B0-4786-91FB-0658E91E33D9}" destId="{D9ECE554-2F60-4734-8480-F2E4F6A375D1}" srcOrd="9" destOrd="0" presId="urn:microsoft.com/office/officeart/2005/8/layout/vProcess5"/>
    <dgm:cxn modelId="{C115A92E-826E-4A1A-AE97-780EEAABC095}" type="presParOf" srcId="{A5CC6735-30B0-4786-91FB-0658E91E33D9}" destId="{E336E6CA-9AF4-472D-AF34-7AC9047145AA}" srcOrd="10" destOrd="0" presId="urn:microsoft.com/office/officeart/2005/8/layout/vProcess5"/>
    <dgm:cxn modelId="{0FE7F2D6-ED5B-44CF-AD67-E307B2EC5F93}" type="presParOf" srcId="{A5CC6735-30B0-4786-91FB-0658E91E33D9}" destId="{80E8EFF8-BAD2-4797-948A-1B0B687C558C}" srcOrd="11" destOrd="0" presId="urn:microsoft.com/office/officeart/2005/8/layout/vProcess5"/>
    <dgm:cxn modelId="{C340FE04-97AF-46CD-9D48-490404BB3F0B}" type="presParOf" srcId="{A5CC6735-30B0-4786-91FB-0658E91E33D9}" destId="{A1FFB402-52DB-4AB1-A0E2-0C58E08BC09A}" srcOrd="12" destOrd="0" presId="urn:microsoft.com/office/officeart/2005/8/layout/vProcess5"/>
    <dgm:cxn modelId="{A0672EF2-14F8-4EB0-BC11-A1F907131777}" type="presParOf" srcId="{A5CC6735-30B0-4786-91FB-0658E91E33D9}" destId="{C3791EC5-0593-4716-B560-4488600206D4}" srcOrd="13" destOrd="0" presId="urn:microsoft.com/office/officeart/2005/8/layout/vProcess5"/>
    <dgm:cxn modelId="{A9618A1C-21B2-4AC0-B61A-281E5444EF9B}" type="presParOf" srcId="{A5CC6735-30B0-4786-91FB-0658E91E33D9}" destId="{88C6CBD1-0790-487C-9302-0A028238509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3A891A-F14F-4404-BF2A-5F43F9424CD6}" type="doc">
      <dgm:prSet loTypeId="urn:microsoft.com/office/officeart/2005/8/layout/process1" loCatId="process" qsTypeId="urn:microsoft.com/office/officeart/2005/8/quickstyle/simple1" qsCatId="simple" csTypeId="urn:microsoft.com/office/officeart/2005/8/colors/accent5_4" csCatId="accent5" phldr="1"/>
      <dgm:spPr/>
    </dgm:pt>
    <dgm:pt modelId="{D36F66D7-608E-45F2-B0D4-3E51B167B838}">
      <dgm:prSet phldrT="[Texto]" phldr="0"/>
      <dgm:spPr/>
      <dgm:t>
        <a:bodyPr/>
        <a:lstStyle/>
        <a:p>
          <a:pPr rtl="0"/>
          <a:r>
            <a:rPr lang="es-ES" b="1" dirty="0">
              <a:solidFill>
                <a:schemeClr val="tx1"/>
              </a:solidFill>
              <a:latin typeface="Arial"/>
            </a:rPr>
            <a:t>Morfología, edificación, productividad, servicios + COT</a:t>
          </a:r>
          <a:endParaRPr lang="es-ES" b="1" dirty="0">
            <a:solidFill>
              <a:schemeClr val="tx1"/>
            </a:solidFill>
          </a:endParaRPr>
        </a:p>
      </dgm:t>
    </dgm:pt>
    <dgm:pt modelId="{1C06547A-8511-47FF-ABB6-574422061936}" type="parTrans" cxnId="{928D7542-64C8-4C52-A7C9-1E17FB66A9AF}">
      <dgm:prSet/>
      <dgm:spPr/>
    </dgm:pt>
    <dgm:pt modelId="{10AFF434-4E58-48EA-93C0-AB1CB4845C69}" type="sibTrans" cxnId="{928D7542-64C8-4C52-A7C9-1E17FB66A9AF}">
      <dgm:prSet/>
      <dgm:spPr/>
      <dgm:t>
        <a:bodyPr/>
        <a:lstStyle/>
        <a:p>
          <a:endParaRPr lang="es-ES"/>
        </a:p>
      </dgm:t>
    </dgm:pt>
    <dgm:pt modelId="{59191797-31C0-4AE4-A30A-59FD6F2CC91B}">
      <dgm:prSet phldrT="[Texto]" phldr="0"/>
      <dgm:spPr/>
      <dgm:t>
        <a:bodyPr/>
        <a:lstStyle/>
        <a:p>
          <a:r>
            <a:rPr lang="es-ES" b="1" dirty="0">
              <a:solidFill>
                <a:schemeClr val="tx1"/>
              </a:solidFill>
              <a:latin typeface="Arial"/>
            </a:rPr>
            <a:t>UGH</a:t>
          </a:r>
          <a:endParaRPr lang="es-ES" b="1" dirty="0">
            <a:solidFill>
              <a:schemeClr val="tx1"/>
            </a:solidFill>
          </a:endParaRPr>
        </a:p>
      </dgm:t>
    </dgm:pt>
    <dgm:pt modelId="{C536BAE8-9DCC-452C-8A9E-840A0311E0F9}" type="parTrans" cxnId="{1F9EA9B1-0C5E-4950-BD71-C40652A9AF35}">
      <dgm:prSet/>
      <dgm:spPr/>
    </dgm:pt>
    <dgm:pt modelId="{8E963219-F2AD-4234-8F07-BDFECF7C065F}" type="sibTrans" cxnId="{1F9EA9B1-0C5E-4950-BD71-C40652A9AF35}">
      <dgm:prSet/>
      <dgm:spPr/>
      <dgm:t>
        <a:bodyPr/>
        <a:lstStyle/>
        <a:p>
          <a:endParaRPr lang="es-ES"/>
        </a:p>
      </dgm:t>
    </dgm:pt>
    <dgm:pt modelId="{590F6482-7802-412E-A39B-D2CC098F91E3}">
      <dgm:prSet phldrT="[Texto]" phldr="0"/>
      <dgm:spPr/>
      <dgm:t>
        <a:bodyPr/>
        <a:lstStyle/>
        <a:p>
          <a:r>
            <a:rPr lang="es-ES" b="1" dirty="0">
              <a:solidFill>
                <a:schemeClr val="tx1"/>
              </a:solidFill>
              <a:latin typeface="Arial"/>
            </a:rPr>
            <a:t>PIT</a:t>
          </a:r>
          <a:endParaRPr lang="es-ES" b="1" dirty="0">
            <a:solidFill>
              <a:schemeClr val="tx1"/>
            </a:solidFill>
          </a:endParaRPr>
        </a:p>
      </dgm:t>
    </dgm:pt>
    <dgm:pt modelId="{455F1AF4-2B44-4D5B-AD0E-34538E5C15A6}" type="parTrans" cxnId="{34876C5A-98A9-4074-9AAE-6000B59F6FC4}">
      <dgm:prSet/>
      <dgm:spPr/>
    </dgm:pt>
    <dgm:pt modelId="{E8F9A533-97FF-4F29-80BB-E096C7C47F4F}" type="sibTrans" cxnId="{34876C5A-98A9-4074-9AAE-6000B59F6FC4}">
      <dgm:prSet/>
      <dgm:spPr/>
    </dgm:pt>
    <dgm:pt modelId="{DE298BCA-1208-48B2-9C22-850469A40005}" type="pres">
      <dgm:prSet presAssocID="{CA3A891A-F14F-4404-BF2A-5F43F9424CD6}" presName="Name0" presStyleCnt="0">
        <dgm:presLayoutVars>
          <dgm:dir/>
          <dgm:resizeHandles val="exact"/>
        </dgm:presLayoutVars>
      </dgm:prSet>
      <dgm:spPr/>
    </dgm:pt>
    <dgm:pt modelId="{D0002CDB-865C-41BD-A7CA-59B772AC6007}" type="pres">
      <dgm:prSet presAssocID="{D36F66D7-608E-45F2-B0D4-3E51B167B838}" presName="node" presStyleLbl="node1" presStyleIdx="0" presStyleCnt="3">
        <dgm:presLayoutVars>
          <dgm:bulletEnabled val="1"/>
        </dgm:presLayoutVars>
      </dgm:prSet>
      <dgm:spPr/>
    </dgm:pt>
    <dgm:pt modelId="{031E1B17-310B-47FC-B946-01C9B3E832A5}" type="pres">
      <dgm:prSet presAssocID="{10AFF434-4E58-48EA-93C0-AB1CB4845C69}" presName="sibTrans" presStyleLbl="sibTrans2D1" presStyleIdx="0" presStyleCnt="2"/>
      <dgm:spPr/>
    </dgm:pt>
    <dgm:pt modelId="{2426817E-4A42-49C3-9622-7CB62B4A0974}" type="pres">
      <dgm:prSet presAssocID="{10AFF434-4E58-48EA-93C0-AB1CB4845C69}" presName="connectorText" presStyleLbl="sibTrans2D1" presStyleIdx="0" presStyleCnt="2"/>
      <dgm:spPr/>
    </dgm:pt>
    <dgm:pt modelId="{94CC9134-1C86-46D1-8232-9E2A2C48A0EB}" type="pres">
      <dgm:prSet presAssocID="{59191797-31C0-4AE4-A30A-59FD6F2CC91B}" presName="node" presStyleLbl="node1" presStyleIdx="1" presStyleCnt="3">
        <dgm:presLayoutVars>
          <dgm:bulletEnabled val="1"/>
        </dgm:presLayoutVars>
      </dgm:prSet>
      <dgm:spPr/>
    </dgm:pt>
    <dgm:pt modelId="{0D45E51B-DC97-44AC-B64E-B9077FA8BB31}" type="pres">
      <dgm:prSet presAssocID="{8E963219-F2AD-4234-8F07-BDFECF7C065F}" presName="sibTrans" presStyleLbl="sibTrans2D1" presStyleIdx="1" presStyleCnt="2"/>
      <dgm:spPr/>
    </dgm:pt>
    <dgm:pt modelId="{8CC2B347-4B31-40DE-9D41-5C8CCAE717A0}" type="pres">
      <dgm:prSet presAssocID="{8E963219-F2AD-4234-8F07-BDFECF7C065F}" presName="connectorText" presStyleLbl="sibTrans2D1" presStyleIdx="1" presStyleCnt="2"/>
      <dgm:spPr/>
    </dgm:pt>
    <dgm:pt modelId="{75EA0A26-7435-4278-B380-6D8BF3DA2519}" type="pres">
      <dgm:prSet presAssocID="{590F6482-7802-412E-A39B-D2CC098F91E3}" presName="node" presStyleLbl="node1" presStyleIdx="2" presStyleCnt="3">
        <dgm:presLayoutVars>
          <dgm:bulletEnabled val="1"/>
        </dgm:presLayoutVars>
      </dgm:prSet>
      <dgm:spPr/>
    </dgm:pt>
  </dgm:ptLst>
  <dgm:cxnLst>
    <dgm:cxn modelId="{48E0CE09-B3CE-4FB9-BD0D-421BFB2C90F2}" type="presOf" srcId="{CA3A891A-F14F-4404-BF2A-5F43F9424CD6}" destId="{DE298BCA-1208-48B2-9C22-850469A40005}" srcOrd="0" destOrd="0" presId="urn:microsoft.com/office/officeart/2005/8/layout/process1"/>
    <dgm:cxn modelId="{928D7542-64C8-4C52-A7C9-1E17FB66A9AF}" srcId="{CA3A891A-F14F-4404-BF2A-5F43F9424CD6}" destId="{D36F66D7-608E-45F2-B0D4-3E51B167B838}" srcOrd="0" destOrd="0" parTransId="{1C06547A-8511-47FF-ABB6-574422061936}" sibTransId="{10AFF434-4E58-48EA-93C0-AB1CB4845C69}"/>
    <dgm:cxn modelId="{BF041C48-8F7C-4084-A4E0-0E67DDC7EEBB}" type="presOf" srcId="{8E963219-F2AD-4234-8F07-BDFECF7C065F}" destId="{8CC2B347-4B31-40DE-9D41-5C8CCAE717A0}" srcOrd="1" destOrd="0" presId="urn:microsoft.com/office/officeart/2005/8/layout/process1"/>
    <dgm:cxn modelId="{95DA3149-0E89-43CB-B881-6710CCF16F81}" type="presOf" srcId="{8E963219-F2AD-4234-8F07-BDFECF7C065F}" destId="{0D45E51B-DC97-44AC-B64E-B9077FA8BB31}" srcOrd="0" destOrd="0" presId="urn:microsoft.com/office/officeart/2005/8/layout/process1"/>
    <dgm:cxn modelId="{F942A454-100D-48F0-81ED-5BF9DDD8B93F}" type="presOf" srcId="{D36F66D7-608E-45F2-B0D4-3E51B167B838}" destId="{D0002CDB-865C-41BD-A7CA-59B772AC6007}" srcOrd="0" destOrd="0" presId="urn:microsoft.com/office/officeart/2005/8/layout/process1"/>
    <dgm:cxn modelId="{34876C5A-98A9-4074-9AAE-6000B59F6FC4}" srcId="{CA3A891A-F14F-4404-BF2A-5F43F9424CD6}" destId="{590F6482-7802-412E-A39B-D2CC098F91E3}" srcOrd="2" destOrd="0" parTransId="{455F1AF4-2B44-4D5B-AD0E-34538E5C15A6}" sibTransId="{E8F9A533-97FF-4F29-80BB-E096C7C47F4F}"/>
    <dgm:cxn modelId="{1008F085-0DB6-4D4D-B8EB-1B7AB47224E5}" type="presOf" srcId="{10AFF434-4E58-48EA-93C0-AB1CB4845C69}" destId="{031E1B17-310B-47FC-B946-01C9B3E832A5}" srcOrd="0" destOrd="0" presId="urn:microsoft.com/office/officeart/2005/8/layout/process1"/>
    <dgm:cxn modelId="{283E1795-B39A-41CC-92D5-6735B971D50F}" type="presOf" srcId="{10AFF434-4E58-48EA-93C0-AB1CB4845C69}" destId="{2426817E-4A42-49C3-9622-7CB62B4A0974}" srcOrd="1" destOrd="0" presId="urn:microsoft.com/office/officeart/2005/8/layout/process1"/>
    <dgm:cxn modelId="{22C4969F-52A5-4B25-84D8-C9BFD067745E}" type="presOf" srcId="{59191797-31C0-4AE4-A30A-59FD6F2CC91B}" destId="{94CC9134-1C86-46D1-8232-9E2A2C48A0EB}" srcOrd="0" destOrd="0" presId="urn:microsoft.com/office/officeart/2005/8/layout/process1"/>
    <dgm:cxn modelId="{D87FBEAF-247F-4833-8F44-CDBA8779324E}" type="presOf" srcId="{590F6482-7802-412E-A39B-D2CC098F91E3}" destId="{75EA0A26-7435-4278-B380-6D8BF3DA2519}" srcOrd="0" destOrd="0" presId="urn:microsoft.com/office/officeart/2005/8/layout/process1"/>
    <dgm:cxn modelId="{1F9EA9B1-0C5E-4950-BD71-C40652A9AF35}" srcId="{CA3A891A-F14F-4404-BF2A-5F43F9424CD6}" destId="{59191797-31C0-4AE4-A30A-59FD6F2CC91B}" srcOrd="1" destOrd="0" parTransId="{C536BAE8-9DCC-452C-8A9E-840A0311E0F9}" sibTransId="{8E963219-F2AD-4234-8F07-BDFECF7C065F}"/>
    <dgm:cxn modelId="{B2D1D068-8A3A-4ACB-A158-5F23C4674A59}" type="presParOf" srcId="{DE298BCA-1208-48B2-9C22-850469A40005}" destId="{D0002CDB-865C-41BD-A7CA-59B772AC6007}" srcOrd="0" destOrd="0" presId="urn:microsoft.com/office/officeart/2005/8/layout/process1"/>
    <dgm:cxn modelId="{E5022D7C-F220-4DB2-8461-019712C4E373}" type="presParOf" srcId="{DE298BCA-1208-48B2-9C22-850469A40005}" destId="{031E1B17-310B-47FC-B946-01C9B3E832A5}" srcOrd="1" destOrd="0" presId="urn:microsoft.com/office/officeart/2005/8/layout/process1"/>
    <dgm:cxn modelId="{3AFEA04C-BA85-47FD-99A9-B9026938567C}" type="presParOf" srcId="{031E1B17-310B-47FC-B946-01C9B3E832A5}" destId="{2426817E-4A42-49C3-9622-7CB62B4A0974}" srcOrd="0" destOrd="0" presId="urn:microsoft.com/office/officeart/2005/8/layout/process1"/>
    <dgm:cxn modelId="{C66786E5-23C0-49B8-9D4C-C45AD0A05D9B}" type="presParOf" srcId="{DE298BCA-1208-48B2-9C22-850469A40005}" destId="{94CC9134-1C86-46D1-8232-9E2A2C48A0EB}" srcOrd="2" destOrd="0" presId="urn:microsoft.com/office/officeart/2005/8/layout/process1"/>
    <dgm:cxn modelId="{F72A5BCC-C680-46A8-9BBC-273CEDACA2F9}" type="presParOf" srcId="{DE298BCA-1208-48B2-9C22-850469A40005}" destId="{0D45E51B-DC97-44AC-B64E-B9077FA8BB31}" srcOrd="3" destOrd="0" presId="urn:microsoft.com/office/officeart/2005/8/layout/process1"/>
    <dgm:cxn modelId="{B4BA4C40-E130-4A9D-83E6-8A42EB26F6A5}" type="presParOf" srcId="{0D45E51B-DC97-44AC-B64E-B9077FA8BB31}" destId="{8CC2B347-4B31-40DE-9D41-5C8CCAE717A0}" srcOrd="0" destOrd="0" presId="urn:microsoft.com/office/officeart/2005/8/layout/process1"/>
    <dgm:cxn modelId="{E40AF096-ACC0-440C-826C-17AF8208F478}" type="presParOf" srcId="{DE298BCA-1208-48B2-9C22-850469A40005}" destId="{75EA0A26-7435-4278-B380-6D8BF3DA2519}"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F433CF-27B0-407A-8927-80778229E3A1}"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s-EC"/>
        </a:p>
      </dgm:t>
    </dgm:pt>
    <dgm:pt modelId="{E755426E-A102-420C-95D1-A7190DBC0FCC}">
      <dgm:prSet phldrT="[Texto]" custT="1">
        <dgm:style>
          <a:lnRef idx="1">
            <a:schemeClr val="accent6"/>
          </a:lnRef>
          <a:fillRef idx="3">
            <a:schemeClr val="accent6"/>
          </a:fillRef>
          <a:effectRef idx="2">
            <a:schemeClr val="accent6"/>
          </a:effectRef>
          <a:fontRef idx="minor">
            <a:schemeClr val="lt1"/>
          </a:fontRef>
        </dgm:style>
      </dgm:prSet>
      <dgm:spPr>
        <a:solidFill>
          <a:schemeClr val="bg1"/>
        </a:solidFill>
        <a:ln>
          <a:solidFill>
            <a:schemeClr val="accent2"/>
          </a:solidFill>
        </a:ln>
      </dgm:spPr>
      <dgm:t>
        <a:bodyPr/>
        <a:lstStyle/>
        <a:p>
          <a:r>
            <a:rPr lang="en-U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B9B452F-9BCE-426E-8268-122F81DB9CBB}" type="parTrans" cxnId="{CAB038B7-E9DF-49FF-B0D9-BA4A78ED9A58}">
      <dgm:prSet/>
      <dgm:spPr/>
      <dgm:t>
        <a:bodyPr/>
        <a:lstStyle/>
        <a:p>
          <a:endParaRPr lang="es-EC" sz="1600">
            <a:latin typeface="Cambria" panose="02040503050406030204" pitchFamily="18" charset="0"/>
            <a:ea typeface="Cambria" panose="02040503050406030204" pitchFamily="18" charset="0"/>
          </a:endParaRPr>
        </a:p>
      </dgm:t>
    </dgm:pt>
    <dgm:pt modelId="{A6D44701-3C9E-4DEA-B012-DE862FD9CEBB}" type="sibTrans" cxnId="{CAB038B7-E9DF-49FF-B0D9-BA4A78ED9A5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85AAB0E6-CFA3-4FC5-B182-937DDC22B5D5}">
      <dgm:prSet phldrT="[Texto]" custT="1"/>
      <dgm:spPr>
        <a:solidFill>
          <a:schemeClr val="bg1"/>
        </a:solidFill>
        <a:ln>
          <a:solidFill>
            <a:schemeClr val="accent2"/>
          </a:solidFill>
        </a:ln>
      </dgm:spPr>
      <dgm:t>
        <a:bodyPr/>
        <a:lstStyle/>
        <a:p>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C0E20D6-11AB-4BF6-8175-32CDAE95C946}" type="parTrans" cxnId="{3FB4D633-0470-4B83-82F8-CF395D9246A6}">
      <dgm:prSet/>
      <dgm:spPr/>
      <dgm:t>
        <a:bodyPr/>
        <a:lstStyle/>
        <a:p>
          <a:endParaRPr lang="es-EC" sz="1600">
            <a:latin typeface="Cambria" panose="02040503050406030204" pitchFamily="18" charset="0"/>
            <a:ea typeface="Cambria" panose="02040503050406030204" pitchFamily="18" charset="0"/>
          </a:endParaRPr>
        </a:p>
      </dgm:t>
    </dgm:pt>
    <dgm:pt modelId="{7140F811-B461-4D02-80E7-85FBAC493EAB}" type="sibTrans" cxnId="{3FB4D633-0470-4B83-82F8-CF395D9246A6}">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E6C4E501-9678-4B4F-9107-4BB9990F5B5D}">
      <dgm:prSet phldrT="[Texto]" custT="1"/>
      <dgm:spPr>
        <a:solidFill>
          <a:schemeClr val="bg1"/>
        </a:solidFill>
        <a:ln>
          <a:solidFill>
            <a:schemeClr val="accent2"/>
          </a:solidFill>
        </a:ln>
      </dgm:spPr>
      <dgm:t>
        <a:bodyPr/>
        <a:lstStyle/>
        <a:p>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FUNDAMENTO TEÓRICO</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1AA347A8-023E-4259-8055-1B7EA7A661D6}" type="parTrans" cxnId="{62966B80-4A2A-4D1A-A984-85F4E85D330E}">
      <dgm:prSet/>
      <dgm:spPr/>
      <dgm:t>
        <a:bodyPr/>
        <a:lstStyle/>
        <a:p>
          <a:endParaRPr lang="es-EC" sz="1600">
            <a:latin typeface="Cambria" panose="02040503050406030204" pitchFamily="18" charset="0"/>
            <a:ea typeface="Cambria" panose="02040503050406030204" pitchFamily="18" charset="0"/>
          </a:endParaRPr>
        </a:p>
      </dgm:t>
    </dgm:pt>
    <dgm:pt modelId="{F29487C1-AB1C-46BB-A1F0-BF46F25A8002}" type="sibTrans" cxnId="{62966B80-4A2A-4D1A-A984-85F4E85D330E}">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6199007A-8829-4244-BF97-F27A774F6E1B}">
      <dgm:prSet phldrT="[Texto]"/>
      <dgm:spPr/>
      <dgm:t>
        <a:bodyPr/>
        <a:lstStyle/>
        <a:p>
          <a:endParaRPr lang="es-EC"/>
        </a:p>
      </dgm:t>
    </dgm:pt>
    <dgm:pt modelId="{8F491854-ACF4-491B-A4E6-A1CC210319DD}" type="par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B4094B62-507F-4A15-9E1E-820B706EDEC2}" type="sibTrans" cxnId="{9F023020-CF86-4799-A8F0-A524DFC8B6DC}">
      <dgm:prSet/>
      <dgm:spPr/>
      <dgm:t>
        <a:bodyPr/>
        <a:lstStyle/>
        <a:p>
          <a:endParaRPr lang="es-EC" sz="1600">
            <a:latin typeface="Cambria" panose="02040503050406030204" pitchFamily="18" charset="0"/>
            <a:ea typeface="Cambria" panose="02040503050406030204" pitchFamily="18" charset="0"/>
          </a:endParaRPr>
        </a:p>
      </dgm:t>
    </dgm:pt>
    <dgm:pt modelId="{22E4B353-07E6-433C-80F4-93A04E05916E}">
      <dgm:prSet phldrT="[Texto]" custT="1"/>
      <dgm:spPr>
        <a:solidFill>
          <a:schemeClr val="bg1"/>
        </a:solidFill>
        <a:ln>
          <a:solidFill>
            <a:schemeClr val="accent2"/>
          </a:solidFill>
        </a:ln>
      </dgm:spPr>
      <dgm:t>
        <a:bodyPr/>
        <a:lstStyle/>
        <a:p>
          <a:r>
            <a:rPr lang="es-ES" sz="1600" dirty="0">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 METODOLOGÍA</a:t>
          </a:r>
          <a:endParaRPr lang="es-EC" sz="1600" dirty="0">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F91EA96A-DED4-4B35-9A3B-E42C1858A3EC}" type="parTrans" cxnId="{9D24B021-F0E3-4046-8EF1-B34F0F4C8178}">
      <dgm:prSet/>
      <dgm:spPr/>
      <dgm:t>
        <a:bodyPr/>
        <a:lstStyle/>
        <a:p>
          <a:endParaRPr lang="es-EC" sz="1600">
            <a:latin typeface="Cambria" panose="02040503050406030204" pitchFamily="18" charset="0"/>
            <a:ea typeface="Cambria" panose="02040503050406030204" pitchFamily="18" charset="0"/>
          </a:endParaRPr>
        </a:p>
      </dgm:t>
    </dgm:pt>
    <dgm:pt modelId="{86296722-9CA8-4F59-A366-6E9F1EAC86C0}" type="sibTrans" cxnId="{9D24B021-F0E3-4046-8EF1-B34F0F4C8178}">
      <dgm:prSet custT="1">
        <dgm:style>
          <a:lnRef idx="1">
            <a:schemeClr val="accent6"/>
          </a:lnRef>
          <a:fillRef idx="2">
            <a:schemeClr val="accent6"/>
          </a:fillRef>
          <a:effectRef idx="1">
            <a:schemeClr val="accent6"/>
          </a:effectRef>
          <a:fontRef idx="minor">
            <a:schemeClr val="dk1"/>
          </a:fontRef>
        </dgm:style>
      </dgm:prSet>
      <dgm:spPr>
        <a:solidFill>
          <a:srgbClr val="0066CC"/>
        </a:solidFill>
      </dgm:spPr>
      <dgm:t>
        <a:bodyPr/>
        <a:lstStyle/>
        <a:p>
          <a:endParaRPr lang="es-EC" sz="1600">
            <a:latin typeface="Cambria" panose="02040503050406030204" pitchFamily="18" charset="0"/>
            <a:ea typeface="Cambria" panose="02040503050406030204" pitchFamily="18" charset="0"/>
          </a:endParaRPr>
        </a:p>
      </dgm:t>
    </dgm:pt>
    <dgm:pt modelId="{537213CF-F7BB-4827-82A7-5E20F63DECF2}">
      <dgm:prSet phldrT="[Texto]"/>
      <dgm:spPr/>
      <dgm:t>
        <a:bodyPr/>
        <a:lstStyle/>
        <a:p>
          <a:endParaRPr lang="es-EC" sz="1600" dirty="0">
            <a:latin typeface="Cambria" panose="02040503050406030204" pitchFamily="18" charset="0"/>
            <a:ea typeface="Cambria" panose="02040503050406030204" pitchFamily="18" charset="0"/>
          </a:endParaRPr>
        </a:p>
      </dgm:t>
    </dgm:pt>
    <dgm:pt modelId="{DF733710-78EC-4B1C-8E79-D686B082A4D2}" type="par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35D08FC5-B721-42B2-BE52-BFAF0A87AE10}" type="sibTrans" cxnId="{9A0B9912-96D9-4070-85EE-FBF0624181AF}">
      <dgm:prSet/>
      <dgm:spPr/>
      <dgm:t>
        <a:bodyPr/>
        <a:lstStyle/>
        <a:p>
          <a:endParaRPr lang="es-EC" sz="1600">
            <a:latin typeface="Cambria" panose="02040503050406030204" pitchFamily="18" charset="0"/>
            <a:ea typeface="Cambria" panose="02040503050406030204" pitchFamily="18" charset="0"/>
          </a:endParaRPr>
        </a:p>
      </dgm:t>
    </dgm:pt>
    <dgm:pt modelId="{293D5713-8B03-4C07-AED3-DBFF92F796B7}">
      <dgm:prSet custT="1"/>
      <dgm:spPr>
        <a:solidFill>
          <a:srgbClr val="008000"/>
        </a:solidFill>
        <a:ln>
          <a:solidFill>
            <a:schemeClr val="bg1"/>
          </a:solidFill>
        </a:ln>
      </dgm:spPr>
      <dgm:t>
        <a:bodyPr/>
        <a:lstStyle/>
        <a:p>
          <a:r>
            <a:rPr lang="es-ES"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 RESULTADOS</a:t>
          </a:r>
          <a:endParaRPr lang="es-EC"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48C5599-24F0-417C-A4CA-6DE1AA2DF011}" type="par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7D9CDCBA-2242-462B-AA84-C0D470892A12}" type="sibTrans" cxnId="{F2325834-5A19-4410-ABE8-E145D96BFE72}">
      <dgm:prSet/>
      <dgm:spPr/>
      <dgm:t>
        <a:bodyPr/>
        <a:lstStyle/>
        <a:p>
          <a:endParaRPr lang="es-EC" sz="1600">
            <a:latin typeface="Cambria" panose="02040503050406030204" pitchFamily="18" charset="0"/>
            <a:ea typeface="Cambria" panose="02040503050406030204" pitchFamily="18" charset="0"/>
          </a:endParaRPr>
        </a:p>
      </dgm:t>
    </dgm:pt>
    <dgm:pt modelId="{A5CC6735-30B0-4786-91FB-0658E91E33D9}" type="pres">
      <dgm:prSet presAssocID="{1BF433CF-27B0-407A-8927-80778229E3A1}" presName="outerComposite" presStyleCnt="0">
        <dgm:presLayoutVars>
          <dgm:chMax val="5"/>
          <dgm:dir/>
          <dgm:resizeHandles val="exact"/>
        </dgm:presLayoutVars>
      </dgm:prSet>
      <dgm:spPr/>
    </dgm:pt>
    <dgm:pt modelId="{8FC93025-C5C6-4E34-8EA7-A4CD3479F1BF}" type="pres">
      <dgm:prSet presAssocID="{1BF433CF-27B0-407A-8927-80778229E3A1}" presName="dummyMaxCanvas" presStyleCnt="0">
        <dgm:presLayoutVars/>
      </dgm:prSet>
      <dgm:spPr/>
    </dgm:pt>
    <dgm:pt modelId="{DBBE8022-F8F1-4BAF-B1E6-E6CD01C363DF}" type="pres">
      <dgm:prSet presAssocID="{1BF433CF-27B0-407A-8927-80778229E3A1}" presName="FiveNodes_1" presStyleLbl="node1" presStyleIdx="0" presStyleCnt="5">
        <dgm:presLayoutVars>
          <dgm:bulletEnabled val="1"/>
        </dgm:presLayoutVars>
      </dgm:prSet>
      <dgm:spPr/>
    </dgm:pt>
    <dgm:pt modelId="{F81DA5E2-4A3B-4C72-85AD-BED9324FF29D}" type="pres">
      <dgm:prSet presAssocID="{1BF433CF-27B0-407A-8927-80778229E3A1}" presName="FiveNodes_2" presStyleLbl="node1" presStyleIdx="1" presStyleCnt="5">
        <dgm:presLayoutVars>
          <dgm:bulletEnabled val="1"/>
        </dgm:presLayoutVars>
      </dgm:prSet>
      <dgm:spPr/>
    </dgm:pt>
    <dgm:pt modelId="{467ABAA3-5B7A-4663-A1AA-69ED6224F2E7}" type="pres">
      <dgm:prSet presAssocID="{1BF433CF-27B0-407A-8927-80778229E3A1}" presName="FiveNodes_3" presStyleLbl="node1" presStyleIdx="2" presStyleCnt="5">
        <dgm:presLayoutVars>
          <dgm:bulletEnabled val="1"/>
        </dgm:presLayoutVars>
      </dgm:prSet>
      <dgm:spPr/>
    </dgm:pt>
    <dgm:pt modelId="{71F558B1-F062-46EC-BA7F-50396F76B680}" type="pres">
      <dgm:prSet presAssocID="{1BF433CF-27B0-407A-8927-80778229E3A1}" presName="FiveNodes_4" presStyleLbl="node1" presStyleIdx="3" presStyleCnt="5">
        <dgm:presLayoutVars>
          <dgm:bulletEnabled val="1"/>
        </dgm:presLayoutVars>
      </dgm:prSet>
      <dgm:spPr/>
    </dgm:pt>
    <dgm:pt modelId="{CD436E2D-0BB0-4120-978E-D85A46FE6FC3}" type="pres">
      <dgm:prSet presAssocID="{1BF433CF-27B0-407A-8927-80778229E3A1}" presName="FiveNodes_5" presStyleLbl="node1" presStyleIdx="4" presStyleCnt="5">
        <dgm:presLayoutVars>
          <dgm:bulletEnabled val="1"/>
        </dgm:presLayoutVars>
      </dgm:prSet>
      <dgm:spPr/>
    </dgm:pt>
    <dgm:pt modelId="{65746F74-9D84-4E78-906C-E47B39552227}" type="pres">
      <dgm:prSet presAssocID="{1BF433CF-27B0-407A-8927-80778229E3A1}" presName="FiveConn_1-2" presStyleLbl="fgAccFollowNode1" presStyleIdx="0" presStyleCnt="4">
        <dgm:presLayoutVars>
          <dgm:bulletEnabled val="1"/>
        </dgm:presLayoutVars>
      </dgm:prSet>
      <dgm:spPr/>
    </dgm:pt>
    <dgm:pt modelId="{39F57B9E-131B-4F28-B171-C14B5FC85FBC}" type="pres">
      <dgm:prSet presAssocID="{1BF433CF-27B0-407A-8927-80778229E3A1}" presName="FiveConn_2-3" presStyleLbl="fgAccFollowNode1" presStyleIdx="1" presStyleCnt="4">
        <dgm:presLayoutVars>
          <dgm:bulletEnabled val="1"/>
        </dgm:presLayoutVars>
      </dgm:prSet>
      <dgm:spPr/>
    </dgm:pt>
    <dgm:pt modelId="{E60EC711-BF6E-4D09-B5A2-38B6D18E8109}" type="pres">
      <dgm:prSet presAssocID="{1BF433CF-27B0-407A-8927-80778229E3A1}" presName="FiveConn_3-4" presStyleLbl="fgAccFollowNode1" presStyleIdx="2" presStyleCnt="4">
        <dgm:presLayoutVars>
          <dgm:bulletEnabled val="1"/>
        </dgm:presLayoutVars>
      </dgm:prSet>
      <dgm:spPr/>
    </dgm:pt>
    <dgm:pt modelId="{D9ECE554-2F60-4734-8480-F2E4F6A375D1}" type="pres">
      <dgm:prSet presAssocID="{1BF433CF-27B0-407A-8927-80778229E3A1}" presName="FiveConn_4-5" presStyleLbl="fgAccFollowNode1" presStyleIdx="3" presStyleCnt="4">
        <dgm:presLayoutVars>
          <dgm:bulletEnabled val="1"/>
        </dgm:presLayoutVars>
      </dgm:prSet>
      <dgm:spPr/>
    </dgm:pt>
    <dgm:pt modelId="{E336E6CA-9AF4-472D-AF34-7AC9047145AA}" type="pres">
      <dgm:prSet presAssocID="{1BF433CF-27B0-407A-8927-80778229E3A1}" presName="FiveNodes_1_text" presStyleLbl="node1" presStyleIdx="4" presStyleCnt="5">
        <dgm:presLayoutVars>
          <dgm:bulletEnabled val="1"/>
        </dgm:presLayoutVars>
      </dgm:prSet>
      <dgm:spPr/>
    </dgm:pt>
    <dgm:pt modelId="{80E8EFF8-BAD2-4797-948A-1B0B687C558C}" type="pres">
      <dgm:prSet presAssocID="{1BF433CF-27B0-407A-8927-80778229E3A1}" presName="FiveNodes_2_text" presStyleLbl="node1" presStyleIdx="4" presStyleCnt="5">
        <dgm:presLayoutVars>
          <dgm:bulletEnabled val="1"/>
        </dgm:presLayoutVars>
      </dgm:prSet>
      <dgm:spPr/>
    </dgm:pt>
    <dgm:pt modelId="{A1FFB402-52DB-4AB1-A0E2-0C58E08BC09A}" type="pres">
      <dgm:prSet presAssocID="{1BF433CF-27B0-407A-8927-80778229E3A1}" presName="FiveNodes_3_text" presStyleLbl="node1" presStyleIdx="4" presStyleCnt="5">
        <dgm:presLayoutVars>
          <dgm:bulletEnabled val="1"/>
        </dgm:presLayoutVars>
      </dgm:prSet>
      <dgm:spPr/>
    </dgm:pt>
    <dgm:pt modelId="{C3791EC5-0593-4716-B560-4488600206D4}" type="pres">
      <dgm:prSet presAssocID="{1BF433CF-27B0-407A-8927-80778229E3A1}" presName="FiveNodes_4_text" presStyleLbl="node1" presStyleIdx="4" presStyleCnt="5">
        <dgm:presLayoutVars>
          <dgm:bulletEnabled val="1"/>
        </dgm:presLayoutVars>
      </dgm:prSet>
      <dgm:spPr/>
    </dgm:pt>
    <dgm:pt modelId="{88C6CBD1-0790-487C-9302-0A028238509B}" type="pres">
      <dgm:prSet presAssocID="{1BF433CF-27B0-407A-8927-80778229E3A1}" presName="FiveNodes_5_text" presStyleLbl="node1" presStyleIdx="4" presStyleCnt="5">
        <dgm:presLayoutVars>
          <dgm:bulletEnabled val="1"/>
        </dgm:presLayoutVars>
      </dgm:prSet>
      <dgm:spPr/>
    </dgm:pt>
  </dgm:ptLst>
  <dgm:cxnLst>
    <dgm:cxn modelId="{6CBC3509-0862-4126-A1D4-2505904862AC}" type="presOf" srcId="{293D5713-8B03-4C07-AED3-DBFF92F796B7}" destId="{88C6CBD1-0790-487C-9302-0A028238509B}" srcOrd="1" destOrd="0" presId="urn:microsoft.com/office/officeart/2005/8/layout/vProcess5"/>
    <dgm:cxn modelId="{2145AF0D-EDF5-4AD0-A4AC-940AEB3D1A15}" type="presOf" srcId="{F29487C1-AB1C-46BB-A1F0-BF46F25A8002}" destId="{E60EC711-BF6E-4D09-B5A2-38B6D18E8109}" srcOrd="0" destOrd="0" presId="urn:microsoft.com/office/officeart/2005/8/layout/vProcess5"/>
    <dgm:cxn modelId="{A5E7EA0D-B0C7-4D09-85FA-8FE714ED62D4}" type="presOf" srcId="{7140F811-B461-4D02-80E7-85FBAC493EAB}" destId="{39F57B9E-131B-4F28-B171-C14B5FC85FBC}" srcOrd="0" destOrd="0" presId="urn:microsoft.com/office/officeart/2005/8/layout/vProcess5"/>
    <dgm:cxn modelId="{9A0B9912-96D9-4070-85EE-FBF0624181AF}" srcId="{1BF433CF-27B0-407A-8927-80778229E3A1}" destId="{537213CF-F7BB-4827-82A7-5E20F63DECF2}" srcOrd="6" destOrd="0" parTransId="{DF733710-78EC-4B1C-8E79-D686B082A4D2}" sibTransId="{35D08FC5-B721-42B2-BE52-BFAF0A87AE10}"/>
    <dgm:cxn modelId="{E6763C13-B5CE-4452-98B7-4FF7B4323C3D}" type="presOf" srcId="{293D5713-8B03-4C07-AED3-DBFF92F796B7}" destId="{CD436E2D-0BB0-4120-978E-D85A46FE6FC3}" srcOrd="0" destOrd="0" presId="urn:microsoft.com/office/officeart/2005/8/layout/vProcess5"/>
    <dgm:cxn modelId="{9F023020-CF86-4799-A8F0-A524DFC8B6DC}" srcId="{1BF433CF-27B0-407A-8927-80778229E3A1}" destId="{6199007A-8829-4244-BF97-F27A774F6E1B}" srcOrd="5" destOrd="0" parTransId="{8F491854-ACF4-491B-A4E6-A1CC210319DD}" sibTransId="{B4094B62-507F-4A15-9E1E-820B706EDEC2}"/>
    <dgm:cxn modelId="{9D24B021-F0E3-4046-8EF1-B34F0F4C8178}" srcId="{1BF433CF-27B0-407A-8927-80778229E3A1}" destId="{22E4B353-07E6-433C-80F4-93A04E05916E}" srcOrd="3" destOrd="0" parTransId="{F91EA96A-DED4-4B35-9A3B-E42C1858A3EC}" sibTransId="{86296722-9CA8-4F59-A366-6E9F1EAC86C0}"/>
    <dgm:cxn modelId="{A739ED2D-8C05-4147-865A-92831492A6F5}" type="presOf" srcId="{22E4B353-07E6-433C-80F4-93A04E05916E}" destId="{C3791EC5-0593-4716-B560-4488600206D4}" srcOrd="1" destOrd="0" presId="urn:microsoft.com/office/officeart/2005/8/layout/vProcess5"/>
    <dgm:cxn modelId="{DC572A31-D2E3-4646-9AF5-BC7F34ADA1F9}" type="presOf" srcId="{1BF433CF-27B0-407A-8927-80778229E3A1}" destId="{A5CC6735-30B0-4786-91FB-0658E91E33D9}" srcOrd="0" destOrd="0" presId="urn:microsoft.com/office/officeart/2005/8/layout/vProcess5"/>
    <dgm:cxn modelId="{3FB4D633-0470-4B83-82F8-CF395D9246A6}" srcId="{1BF433CF-27B0-407A-8927-80778229E3A1}" destId="{85AAB0E6-CFA3-4FC5-B182-937DDC22B5D5}" srcOrd="1" destOrd="0" parTransId="{3C0E20D6-11AB-4BF6-8175-32CDAE95C946}" sibTransId="{7140F811-B461-4D02-80E7-85FBAC493EAB}"/>
    <dgm:cxn modelId="{F2325834-5A19-4410-ABE8-E145D96BFE72}" srcId="{1BF433CF-27B0-407A-8927-80778229E3A1}" destId="{293D5713-8B03-4C07-AED3-DBFF92F796B7}" srcOrd="4" destOrd="0" parTransId="{948C5599-24F0-417C-A4CA-6DE1AA2DF011}" sibTransId="{7D9CDCBA-2242-462B-AA84-C0D470892A12}"/>
    <dgm:cxn modelId="{55D24E4D-21F9-40C6-BF96-BAFA0CEDC37D}" type="presOf" srcId="{E755426E-A102-420C-95D1-A7190DBC0FCC}" destId="{DBBE8022-F8F1-4BAF-B1E6-E6CD01C363DF}" srcOrd="0" destOrd="0" presId="urn:microsoft.com/office/officeart/2005/8/layout/vProcess5"/>
    <dgm:cxn modelId="{5D4DD553-080B-47C1-B0E4-748FC8E98C97}" type="presOf" srcId="{85AAB0E6-CFA3-4FC5-B182-937DDC22B5D5}" destId="{F81DA5E2-4A3B-4C72-85AD-BED9324FF29D}" srcOrd="0" destOrd="0" presId="urn:microsoft.com/office/officeart/2005/8/layout/vProcess5"/>
    <dgm:cxn modelId="{62966B80-4A2A-4D1A-A984-85F4E85D330E}" srcId="{1BF433CF-27B0-407A-8927-80778229E3A1}" destId="{E6C4E501-9678-4B4F-9107-4BB9990F5B5D}" srcOrd="2" destOrd="0" parTransId="{1AA347A8-023E-4259-8055-1B7EA7A661D6}" sibTransId="{F29487C1-AB1C-46BB-A1F0-BF46F25A8002}"/>
    <dgm:cxn modelId="{52057A93-7E4D-429C-85F8-108F5232E7B1}" type="presOf" srcId="{E755426E-A102-420C-95D1-A7190DBC0FCC}" destId="{E336E6CA-9AF4-472D-AF34-7AC9047145AA}" srcOrd="1" destOrd="0" presId="urn:microsoft.com/office/officeart/2005/8/layout/vProcess5"/>
    <dgm:cxn modelId="{3C76C0A3-8E66-4977-B574-4F7FCF062BF2}" type="presOf" srcId="{22E4B353-07E6-433C-80F4-93A04E05916E}" destId="{71F558B1-F062-46EC-BA7F-50396F76B680}" srcOrd="0" destOrd="0" presId="urn:microsoft.com/office/officeart/2005/8/layout/vProcess5"/>
    <dgm:cxn modelId="{67D9B6A7-3DF8-460B-867C-F0CC0E1A9851}" type="presOf" srcId="{E6C4E501-9678-4B4F-9107-4BB9990F5B5D}" destId="{467ABAA3-5B7A-4663-A1AA-69ED6224F2E7}" srcOrd="0" destOrd="0" presId="urn:microsoft.com/office/officeart/2005/8/layout/vProcess5"/>
    <dgm:cxn modelId="{CAB038B7-E9DF-49FF-B0D9-BA4A78ED9A58}" srcId="{1BF433CF-27B0-407A-8927-80778229E3A1}" destId="{E755426E-A102-420C-95D1-A7190DBC0FCC}" srcOrd="0" destOrd="0" parTransId="{EB9B452F-9BCE-426E-8268-122F81DB9CBB}" sibTransId="{A6D44701-3C9E-4DEA-B012-DE862FD9CEBB}"/>
    <dgm:cxn modelId="{982D4BBD-BCCA-40E0-BAF4-8FE4433BA71F}" type="presOf" srcId="{A6D44701-3C9E-4DEA-B012-DE862FD9CEBB}" destId="{65746F74-9D84-4E78-906C-E47B39552227}" srcOrd="0" destOrd="0" presId="urn:microsoft.com/office/officeart/2005/8/layout/vProcess5"/>
    <dgm:cxn modelId="{E76123CB-6B4B-4658-B8C7-8B1BEEA46FC0}" type="presOf" srcId="{85AAB0E6-CFA3-4FC5-B182-937DDC22B5D5}" destId="{80E8EFF8-BAD2-4797-948A-1B0B687C558C}" srcOrd="1" destOrd="0" presId="urn:microsoft.com/office/officeart/2005/8/layout/vProcess5"/>
    <dgm:cxn modelId="{5D5A18D2-8CB2-4CF4-802C-76551112A8DE}" type="presOf" srcId="{E6C4E501-9678-4B4F-9107-4BB9990F5B5D}" destId="{A1FFB402-52DB-4AB1-A0E2-0C58E08BC09A}" srcOrd="1" destOrd="0" presId="urn:microsoft.com/office/officeart/2005/8/layout/vProcess5"/>
    <dgm:cxn modelId="{980AECE1-4D88-487C-B061-FC071ED0122A}" type="presOf" srcId="{86296722-9CA8-4F59-A366-6E9F1EAC86C0}" destId="{D9ECE554-2F60-4734-8480-F2E4F6A375D1}" srcOrd="0" destOrd="0" presId="urn:microsoft.com/office/officeart/2005/8/layout/vProcess5"/>
    <dgm:cxn modelId="{6E686D71-10F4-43D9-AB8E-290008760A08}" type="presParOf" srcId="{A5CC6735-30B0-4786-91FB-0658E91E33D9}" destId="{8FC93025-C5C6-4E34-8EA7-A4CD3479F1BF}" srcOrd="0" destOrd="0" presId="urn:microsoft.com/office/officeart/2005/8/layout/vProcess5"/>
    <dgm:cxn modelId="{8792BB59-AB7E-40FA-A3F8-738018E68C3F}" type="presParOf" srcId="{A5CC6735-30B0-4786-91FB-0658E91E33D9}" destId="{DBBE8022-F8F1-4BAF-B1E6-E6CD01C363DF}" srcOrd="1" destOrd="0" presId="urn:microsoft.com/office/officeart/2005/8/layout/vProcess5"/>
    <dgm:cxn modelId="{5E7D807E-57A0-4E58-A2F2-B376205322F7}" type="presParOf" srcId="{A5CC6735-30B0-4786-91FB-0658E91E33D9}" destId="{F81DA5E2-4A3B-4C72-85AD-BED9324FF29D}" srcOrd="2" destOrd="0" presId="urn:microsoft.com/office/officeart/2005/8/layout/vProcess5"/>
    <dgm:cxn modelId="{5193F450-EA68-414C-B4A5-707C036754DE}" type="presParOf" srcId="{A5CC6735-30B0-4786-91FB-0658E91E33D9}" destId="{467ABAA3-5B7A-4663-A1AA-69ED6224F2E7}" srcOrd="3" destOrd="0" presId="urn:microsoft.com/office/officeart/2005/8/layout/vProcess5"/>
    <dgm:cxn modelId="{B726F92B-030A-492E-A487-8EF846013534}" type="presParOf" srcId="{A5CC6735-30B0-4786-91FB-0658E91E33D9}" destId="{71F558B1-F062-46EC-BA7F-50396F76B680}" srcOrd="4" destOrd="0" presId="urn:microsoft.com/office/officeart/2005/8/layout/vProcess5"/>
    <dgm:cxn modelId="{A4E67924-FEA8-4795-870C-B5727D4F7903}" type="presParOf" srcId="{A5CC6735-30B0-4786-91FB-0658E91E33D9}" destId="{CD436E2D-0BB0-4120-978E-D85A46FE6FC3}" srcOrd="5" destOrd="0" presId="urn:microsoft.com/office/officeart/2005/8/layout/vProcess5"/>
    <dgm:cxn modelId="{E667BA38-813E-4342-9702-C5D8F14FE6D9}" type="presParOf" srcId="{A5CC6735-30B0-4786-91FB-0658E91E33D9}" destId="{65746F74-9D84-4E78-906C-E47B39552227}" srcOrd="6" destOrd="0" presId="urn:microsoft.com/office/officeart/2005/8/layout/vProcess5"/>
    <dgm:cxn modelId="{BF693075-5789-476C-B1C1-9BCC945A772A}" type="presParOf" srcId="{A5CC6735-30B0-4786-91FB-0658E91E33D9}" destId="{39F57B9E-131B-4F28-B171-C14B5FC85FBC}" srcOrd="7" destOrd="0" presId="urn:microsoft.com/office/officeart/2005/8/layout/vProcess5"/>
    <dgm:cxn modelId="{DC50245A-E377-46F5-8293-C0E34684ADB9}" type="presParOf" srcId="{A5CC6735-30B0-4786-91FB-0658E91E33D9}" destId="{E60EC711-BF6E-4D09-B5A2-38B6D18E8109}" srcOrd="8" destOrd="0" presId="urn:microsoft.com/office/officeart/2005/8/layout/vProcess5"/>
    <dgm:cxn modelId="{B8AB0D7D-8702-4C57-B81E-1E910DC7DC8B}" type="presParOf" srcId="{A5CC6735-30B0-4786-91FB-0658E91E33D9}" destId="{D9ECE554-2F60-4734-8480-F2E4F6A375D1}" srcOrd="9" destOrd="0" presId="urn:microsoft.com/office/officeart/2005/8/layout/vProcess5"/>
    <dgm:cxn modelId="{C115A92E-826E-4A1A-AE97-780EEAABC095}" type="presParOf" srcId="{A5CC6735-30B0-4786-91FB-0658E91E33D9}" destId="{E336E6CA-9AF4-472D-AF34-7AC9047145AA}" srcOrd="10" destOrd="0" presId="urn:microsoft.com/office/officeart/2005/8/layout/vProcess5"/>
    <dgm:cxn modelId="{0FE7F2D6-ED5B-44CF-AD67-E307B2EC5F93}" type="presParOf" srcId="{A5CC6735-30B0-4786-91FB-0658E91E33D9}" destId="{80E8EFF8-BAD2-4797-948A-1B0B687C558C}" srcOrd="11" destOrd="0" presId="urn:microsoft.com/office/officeart/2005/8/layout/vProcess5"/>
    <dgm:cxn modelId="{C340FE04-97AF-46CD-9D48-490404BB3F0B}" type="presParOf" srcId="{A5CC6735-30B0-4786-91FB-0658E91E33D9}" destId="{A1FFB402-52DB-4AB1-A0E2-0C58E08BC09A}" srcOrd="12" destOrd="0" presId="urn:microsoft.com/office/officeart/2005/8/layout/vProcess5"/>
    <dgm:cxn modelId="{A0672EF2-14F8-4EB0-BC11-A1F907131777}" type="presParOf" srcId="{A5CC6735-30B0-4786-91FB-0658E91E33D9}" destId="{C3791EC5-0593-4716-B560-4488600206D4}" srcOrd="13" destOrd="0" presId="urn:microsoft.com/office/officeart/2005/8/layout/vProcess5"/>
    <dgm:cxn modelId="{A9618A1C-21B2-4AC0-B61A-281E5444EF9B}" type="presParOf" srcId="{A5CC6735-30B0-4786-91FB-0658E91E33D9}" destId="{88C6CBD1-0790-487C-9302-0A028238509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E8022-F8F1-4BAF-B1E6-E6CD01C363DF}">
      <dsp:nvSpPr>
        <dsp:cNvPr id="0" name=""/>
        <dsp:cNvSpPr/>
      </dsp:nvSpPr>
      <dsp:spPr>
        <a:xfrm>
          <a:off x="0" y="0"/>
          <a:ext cx="5216510" cy="670567"/>
        </a:xfrm>
        <a:prstGeom prst="roundRect">
          <a:avLst>
            <a:gd name="adj" fmla="val 10000"/>
          </a:avLst>
        </a:prstGeom>
        <a:solidFill>
          <a:srgbClr val="008000"/>
        </a:solidFill>
        <a:ln w="9525" cap="flat" cmpd="sng" algn="ctr">
          <a:solidFill>
            <a:schemeClr val="bg1"/>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mbria" panose="02040503050406030204" pitchFamily="18" charset="0"/>
              <a:ea typeface="Cambria" panose="02040503050406030204" pitchFamily="18" charset="0"/>
            </a:rPr>
            <a:t>1. INTRODUCCI</a:t>
          </a:r>
          <a:r>
            <a:rPr lang="es-ES" sz="1600" kern="1200" dirty="0">
              <a:latin typeface="Cambria" panose="02040503050406030204" pitchFamily="18" charset="0"/>
              <a:ea typeface="Cambria" panose="02040503050406030204" pitchFamily="18" charset="0"/>
            </a:rPr>
            <a:t>ÓN</a:t>
          </a:r>
          <a:endParaRPr lang="es-EC" sz="1600" kern="1200" dirty="0">
            <a:latin typeface="Cambria" panose="02040503050406030204" pitchFamily="18" charset="0"/>
            <a:ea typeface="Cambria" panose="02040503050406030204" pitchFamily="18" charset="0"/>
          </a:endParaRPr>
        </a:p>
      </dsp:txBody>
      <dsp:txXfrm>
        <a:off x="19640" y="19640"/>
        <a:ext cx="4414460" cy="631287"/>
      </dsp:txXfrm>
    </dsp:sp>
    <dsp:sp modelId="{F81DA5E2-4A3B-4C72-85AD-BED9324FF29D}">
      <dsp:nvSpPr>
        <dsp:cNvPr id="0" name=""/>
        <dsp:cNvSpPr/>
      </dsp:nvSpPr>
      <dsp:spPr>
        <a:xfrm>
          <a:off x="389544" y="763701"/>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2. OBJETIVOS</a:t>
          </a:r>
          <a:endParaRPr lang="es-EC" sz="1600" kern="1200" dirty="0">
            <a:solidFill>
              <a:schemeClr val="tx1"/>
            </a:solidFill>
            <a:latin typeface="Cambria" panose="02040503050406030204" pitchFamily="18" charset="0"/>
            <a:ea typeface="Cambria" panose="02040503050406030204" pitchFamily="18" charset="0"/>
          </a:endParaRPr>
        </a:p>
      </dsp:txBody>
      <dsp:txXfrm>
        <a:off x="409184" y="783341"/>
        <a:ext cx="4351817" cy="631287"/>
      </dsp:txXfrm>
    </dsp:sp>
    <dsp:sp modelId="{467ABAA3-5B7A-4663-A1AA-69ED6224F2E7}">
      <dsp:nvSpPr>
        <dsp:cNvPr id="0" name=""/>
        <dsp:cNvSpPr/>
      </dsp:nvSpPr>
      <dsp:spPr>
        <a:xfrm>
          <a:off x="779089" y="1527403"/>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3. FUNDAMENTO TEÓRICO</a:t>
          </a:r>
          <a:endParaRPr lang="es-EC" sz="1600" kern="1200" dirty="0">
            <a:solidFill>
              <a:schemeClr val="tx1"/>
            </a:solidFill>
            <a:latin typeface="Cambria" panose="02040503050406030204" pitchFamily="18" charset="0"/>
            <a:ea typeface="Cambria" panose="02040503050406030204" pitchFamily="18" charset="0"/>
          </a:endParaRPr>
        </a:p>
      </dsp:txBody>
      <dsp:txXfrm>
        <a:off x="798729" y="1547043"/>
        <a:ext cx="4351817" cy="631287"/>
      </dsp:txXfrm>
    </dsp:sp>
    <dsp:sp modelId="{71F558B1-F062-46EC-BA7F-50396F76B680}">
      <dsp:nvSpPr>
        <dsp:cNvPr id="0" name=""/>
        <dsp:cNvSpPr/>
      </dsp:nvSpPr>
      <dsp:spPr>
        <a:xfrm>
          <a:off x="1168633" y="2291105"/>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4. METODOLOGÍA</a:t>
          </a:r>
          <a:endParaRPr lang="es-EC" sz="1600" kern="1200" dirty="0">
            <a:solidFill>
              <a:schemeClr val="tx1"/>
            </a:solidFill>
            <a:latin typeface="Cambria" panose="02040503050406030204" pitchFamily="18" charset="0"/>
            <a:ea typeface="Cambria" panose="02040503050406030204" pitchFamily="18" charset="0"/>
          </a:endParaRPr>
        </a:p>
      </dsp:txBody>
      <dsp:txXfrm>
        <a:off x="1188273" y="2310745"/>
        <a:ext cx="4351817" cy="631287"/>
      </dsp:txXfrm>
    </dsp:sp>
    <dsp:sp modelId="{CD436E2D-0BB0-4120-978E-D85A46FE6FC3}">
      <dsp:nvSpPr>
        <dsp:cNvPr id="0" name=""/>
        <dsp:cNvSpPr/>
      </dsp:nvSpPr>
      <dsp:spPr>
        <a:xfrm>
          <a:off x="1558178" y="3054806"/>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5. RESULTADOS</a:t>
          </a:r>
          <a:endParaRPr lang="es-EC" sz="1600" kern="1200" dirty="0">
            <a:solidFill>
              <a:schemeClr val="tx1"/>
            </a:solidFill>
            <a:latin typeface="Cambria" panose="02040503050406030204" pitchFamily="18" charset="0"/>
            <a:ea typeface="Cambria" panose="02040503050406030204" pitchFamily="18" charset="0"/>
          </a:endParaRPr>
        </a:p>
      </dsp:txBody>
      <dsp:txXfrm>
        <a:off x="1577818" y="3074446"/>
        <a:ext cx="4351817" cy="631287"/>
      </dsp:txXfrm>
    </dsp:sp>
    <dsp:sp modelId="{65746F74-9D84-4E78-906C-E47B39552227}">
      <dsp:nvSpPr>
        <dsp:cNvPr id="0" name=""/>
        <dsp:cNvSpPr/>
      </dsp:nvSpPr>
      <dsp:spPr>
        <a:xfrm>
          <a:off x="4780641" y="48988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4878711" y="489886"/>
        <a:ext cx="239728" cy="327991"/>
      </dsp:txXfrm>
    </dsp:sp>
    <dsp:sp modelId="{39F57B9E-131B-4F28-B171-C14B5FC85FBC}">
      <dsp:nvSpPr>
        <dsp:cNvPr id="0" name=""/>
        <dsp:cNvSpPr/>
      </dsp:nvSpPr>
      <dsp:spPr>
        <a:xfrm>
          <a:off x="5170186" y="1253588"/>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268256" y="1253588"/>
        <a:ext cx="239728" cy="327991"/>
      </dsp:txXfrm>
    </dsp:sp>
    <dsp:sp modelId="{E60EC711-BF6E-4D09-B5A2-38B6D18E8109}">
      <dsp:nvSpPr>
        <dsp:cNvPr id="0" name=""/>
        <dsp:cNvSpPr/>
      </dsp:nvSpPr>
      <dsp:spPr>
        <a:xfrm>
          <a:off x="5559731" y="2006113"/>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657801" y="2006113"/>
        <a:ext cx="239728" cy="327991"/>
      </dsp:txXfrm>
    </dsp:sp>
    <dsp:sp modelId="{D9ECE554-2F60-4734-8480-F2E4F6A375D1}">
      <dsp:nvSpPr>
        <dsp:cNvPr id="0" name=""/>
        <dsp:cNvSpPr/>
      </dsp:nvSpPr>
      <dsp:spPr>
        <a:xfrm>
          <a:off x="5949275" y="277726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6047345" y="2777266"/>
        <a:ext cx="239728" cy="327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E8022-F8F1-4BAF-B1E6-E6CD01C363DF}">
      <dsp:nvSpPr>
        <dsp:cNvPr id="0" name=""/>
        <dsp:cNvSpPr/>
      </dsp:nvSpPr>
      <dsp:spPr>
        <a:xfrm>
          <a:off x="0" y="0"/>
          <a:ext cx="5216510" cy="670567"/>
        </a:xfrm>
        <a:prstGeom prst="roundRect">
          <a:avLst>
            <a:gd name="adj" fmla="val 10000"/>
          </a:avLst>
        </a:prstGeom>
        <a:solidFill>
          <a:schemeClr val="bg1"/>
        </a:solidFill>
        <a:ln w="9525" cap="flat" cmpd="sng" algn="ctr">
          <a:solidFill>
            <a:schemeClr val="accent2"/>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9640" y="19640"/>
        <a:ext cx="4414460" cy="631287"/>
      </dsp:txXfrm>
    </dsp:sp>
    <dsp:sp modelId="{F81DA5E2-4A3B-4C72-85AD-BED9324FF29D}">
      <dsp:nvSpPr>
        <dsp:cNvPr id="0" name=""/>
        <dsp:cNvSpPr/>
      </dsp:nvSpPr>
      <dsp:spPr>
        <a:xfrm>
          <a:off x="389544" y="763701"/>
          <a:ext cx="5216510" cy="670567"/>
        </a:xfrm>
        <a:prstGeom prst="roundRect">
          <a:avLst>
            <a:gd name="adj" fmla="val 10000"/>
          </a:avLst>
        </a:prstGeom>
        <a:solidFill>
          <a:srgbClr val="008000"/>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409184" y="783341"/>
        <a:ext cx="4351817" cy="631287"/>
      </dsp:txXfrm>
    </dsp:sp>
    <dsp:sp modelId="{467ABAA3-5B7A-4663-A1AA-69ED6224F2E7}">
      <dsp:nvSpPr>
        <dsp:cNvPr id="0" name=""/>
        <dsp:cNvSpPr/>
      </dsp:nvSpPr>
      <dsp:spPr>
        <a:xfrm>
          <a:off x="779089" y="1527403"/>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3. FUNDAMENTO TEÓRICO</a:t>
          </a:r>
          <a:endParaRPr lang="es-EC" sz="1600" kern="1200" dirty="0">
            <a:solidFill>
              <a:schemeClr val="tx1"/>
            </a:solidFill>
            <a:latin typeface="Cambria" panose="02040503050406030204" pitchFamily="18" charset="0"/>
            <a:ea typeface="Cambria" panose="02040503050406030204" pitchFamily="18" charset="0"/>
          </a:endParaRPr>
        </a:p>
      </dsp:txBody>
      <dsp:txXfrm>
        <a:off x="798729" y="1547043"/>
        <a:ext cx="4351817" cy="631287"/>
      </dsp:txXfrm>
    </dsp:sp>
    <dsp:sp modelId="{71F558B1-F062-46EC-BA7F-50396F76B680}">
      <dsp:nvSpPr>
        <dsp:cNvPr id="0" name=""/>
        <dsp:cNvSpPr/>
      </dsp:nvSpPr>
      <dsp:spPr>
        <a:xfrm>
          <a:off x="1168633" y="2291105"/>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4. METODOLOGÍA</a:t>
          </a:r>
          <a:endParaRPr lang="es-EC" sz="1600" kern="1200" dirty="0">
            <a:solidFill>
              <a:schemeClr val="tx1"/>
            </a:solidFill>
            <a:latin typeface="Cambria" panose="02040503050406030204" pitchFamily="18" charset="0"/>
            <a:ea typeface="Cambria" panose="02040503050406030204" pitchFamily="18" charset="0"/>
          </a:endParaRPr>
        </a:p>
      </dsp:txBody>
      <dsp:txXfrm>
        <a:off x="1188273" y="2310745"/>
        <a:ext cx="4351817" cy="631287"/>
      </dsp:txXfrm>
    </dsp:sp>
    <dsp:sp modelId="{CD436E2D-0BB0-4120-978E-D85A46FE6FC3}">
      <dsp:nvSpPr>
        <dsp:cNvPr id="0" name=""/>
        <dsp:cNvSpPr/>
      </dsp:nvSpPr>
      <dsp:spPr>
        <a:xfrm>
          <a:off x="1558178" y="3054806"/>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5. RESULTADOS</a:t>
          </a:r>
          <a:endParaRPr lang="es-EC" sz="1600" kern="1200" dirty="0">
            <a:solidFill>
              <a:schemeClr val="tx1"/>
            </a:solidFill>
            <a:latin typeface="Cambria" panose="02040503050406030204" pitchFamily="18" charset="0"/>
            <a:ea typeface="Cambria" panose="02040503050406030204" pitchFamily="18" charset="0"/>
          </a:endParaRPr>
        </a:p>
      </dsp:txBody>
      <dsp:txXfrm>
        <a:off x="1577818" y="3074446"/>
        <a:ext cx="4351817" cy="631287"/>
      </dsp:txXfrm>
    </dsp:sp>
    <dsp:sp modelId="{65746F74-9D84-4E78-906C-E47B39552227}">
      <dsp:nvSpPr>
        <dsp:cNvPr id="0" name=""/>
        <dsp:cNvSpPr/>
      </dsp:nvSpPr>
      <dsp:spPr>
        <a:xfrm>
          <a:off x="4780641" y="48988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4878711" y="489886"/>
        <a:ext cx="239728" cy="327991"/>
      </dsp:txXfrm>
    </dsp:sp>
    <dsp:sp modelId="{39F57B9E-131B-4F28-B171-C14B5FC85FBC}">
      <dsp:nvSpPr>
        <dsp:cNvPr id="0" name=""/>
        <dsp:cNvSpPr/>
      </dsp:nvSpPr>
      <dsp:spPr>
        <a:xfrm>
          <a:off x="5170186" y="1253588"/>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268256" y="1253588"/>
        <a:ext cx="239728" cy="327991"/>
      </dsp:txXfrm>
    </dsp:sp>
    <dsp:sp modelId="{E60EC711-BF6E-4D09-B5A2-38B6D18E8109}">
      <dsp:nvSpPr>
        <dsp:cNvPr id="0" name=""/>
        <dsp:cNvSpPr/>
      </dsp:nvSpPr>
      <dsp:spPr>
        <a:xfrm>
          <a:off x="5559731" y="2006113"/>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657801" y="2006113"/>
        <a:ext cx="239728" cy="327991"/>
      </dsp:txXfrm>
    </dsp:sp>
    <dsp:sp modelId="{D9ECE554-2F60-4734-8480-F2E4F6A375D1}">
      <dsp:nvSpPr>
        <dsp:cNvPr id="0" name=""/>
        <dsp:cNvSpPr/>
      </dsp:nvSpPr>
      <dsp:spPr>
        <a:xfrm>
          <a:off x="5949275" y="277726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6047345" y="2777266"/>
        <a:ext cx="239728" cy="327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E8022-F8F1-4BAF-B1E6-E6CD01C363DF}">
      <dsp:nvSpPr>
        <dsp:cNvPr id="0" name=""/>
        <dsp:cNvSpPr/>
      </dsp:nvSpPr>
      <dsp:spPr>
        <a:xfrm>
          <a:off x="0" y="0"/>
          <a:ext cx="5216510" cy="670567"/>
        </a:xfrm>
        <a:prstGeom prst="roundRect">
          <a:avLst>
            <a:gd name="adj" fmla="val 10000"/>
          </a:avLst>
        </a:prstGeom>
        <a:solidFill>
          <a:schemeClr val="bg1"/>
        </a:solidFill>
        <a:ln w="9525" cap="flat" cmpd="sng" algn="ctr">
          <a:solidFill>
            <a:schemeClr val="accent2"/>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9640" y="19640"/>
        <a:ext cx="4414460" cy="631287"/>
      </dsp:txXfrm>
    </dsp:sp>
    <dsp:sp modelId="{F81DA5E2-4A3B-4C72-85AD-BED9324FF29D}">
      <dsp:nvSpPr>
        <dsp:cNvPr id="0" name=""/>
        <dsp:cNvSpPr/>
      </dsp:nvSpPr>
      <dsp:spPr>
        <a:xfrm>
          <a:off x="389544" y="763701"/>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409184" y="783341"/>
        <a:ext cx="4351817" cy="631287"/>
      </dsp:txXfrm>
    </dsp:sp>
    <dsp:sp modelId="{467ABAA3-5B7A-4663-A1AA-69ED6224F2E7}">
      <dsp:nvSpPr>
        <dsp:cNvPr id="0" name=""/>
        <dsp:cNvSpPr/>
      </dsp:nvSpPr>
      <dsp:spPr>
        <a:xfrm>
          <a:off x="779089" y="1527403"/>
          <a:ext cx="5216510" cy="670567"/>
        </a:xfrm>
        <a:prstGeom prst="roundRect">
          <a:avLst>
            <a:gd name="adj" fmla="val 10000"/>
          </a:avLst>
        </a:prstGeom>
        <a:solidFill>
          <a:srgbClr val="008000"/>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bg1"/>
              </a:solidFill>
              <a:latin typeface="Cambria" panose="02040503050406030204" pitchFamily="18" charset="0"/>
              <a:ea typeface="Cambria" panose="02040503050406030204" pitchFamily="18" charset="0"/>
            </a:rPr>
            <a:t>3. FUNDAMENTO TEÓRICO</a:t>
          </a:r>
          <a:endParaRPr lang="es-EC" sz="1600" kern="1200" dirty="0">
            <a:solidFill>
              <a:schemeClr val="bg1"/>
            </a:solidFill>
            <a:latin typeface="Cambria" panose="02040503050406030204" pitchFamily="18" charset="0"/>
            <a:ea typeface="Cambria" panose="02040503050406030204" pitchFamily="18" charset="0"/>
          </a:endParaRPr>
        </a:p>
      </dsp:txBody>
      <dsp:txXfrm>
        <a:off x="798729" y="1547043"/>
        <a:ext cx="4351817" cy="631287"/>
      </dsp:txXfrm>
    </dsp:sp>
    <dsp:sp modelId="{71F558B1-F062-46EC-BA7F-50396F76B680}">
      <dsp:nvSpPr>
        <dsp:cNvPr id="0" name=""/>
        <dsp:cNvSpPr/>
      </dsp:nvSpPr>
      <dsp:spPr>
        <a:xfrm>
          <a:off x="1168633" y="2291105"/>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4. METODOLOGÍA</a:t>
          </a:r>
          <a:endParaRPr lang="es-EC" sz="1600" kern="1200" dirty="0">
            <a:solidFill>
              <a:schemeClr val="tx1"/>
            </a:solidFill>
            <a:latin typeface="Cambria" panose="02040503050406030204" pitchFamily="18" charset="0"/>
            <a:ea typeface="Cambria" panose="02040503050406030204" pitchFamily="18" charset="0"/>
          </a:endParaRPr>
        </a:p>
      </dsp:txBody>
      <dsp:txXfrm>
        <a:off x="1188273" y="2310745"/>
        <a:ext cx="4351817" cy="631287"/>
      </dsp:txXfrm>
    </dsp:sp>
    <dsp:sp modelId="{CD436E2D-0BB0-4120-978E-D85A46FE6FC3}">
      <dsp:nvSpPr>
        <dsp:cNvPr id="0" name=""/>
        <dsp:cNvSpPr/>
      </dsp:nvSpPr>
      <dsp:spPr>
        <a:xfrm>
          <a:off x="1558178" y="3054806"/>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5. RESULTADOS</a:t>
          </a:r>
          <a:endParaRPr lang="es-EC" sz="1600" kern="1200" dirty="0">
            <a:solidFill>
              <a:schemeClr val="tx1"/>
            </a:solidFill>
            <a:latin typeface="Cambria" panose="02040503050406030204" pitchFamily="18" charset="0"/>
            <a:ea typeface="Cambria" panose="02040503050406030204" pitchFamily="18" charset="0"/>
          </a:endParaRPr>
        </a:p>
      </dsp:txBody>
      <dsp:txXfrm>
        <a:off x="1577818" y="3074446"/>
        <a:ext cx="4351817" cy="631287"/>
      </dsp:txXfrm>
    </dsp:sp>
    <dsp:sp modelId="{65746F74-9D84-4E78-906C-E47B39552227}">
      <dsp:nvSpPr>
        <dsp:cNvPr id="0" name=""/>
        <dsp:cNvSpPr/>
      </dsp:nvSpPr>
      <dsp:spPr>
        <a:xfrm>
          <a:off x="4780641" y="48988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4878711" y="489886"/>
        <a:ext cx="239728" cy="327991"/>
      </dsp:txXfrm>
    </dsp:sp>
    <dsp:sp modelId="{39F57B9E-131B-4F28-B171-C14B5FC85FBC}">
      <dsp:nvSpPr>
        <dsp:cNvPr id="0" name=""/>
        <dsp:cNvSpPr/>
      </dsp:nvSpPr>
      <dsp:spPr>
        <a:xfrm>
          <a:off x="5170186" y="1253588"/>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268256" y="1253588"/>
        <a:ext cx="239728" cy="327991"/>
      </dsp:txXfrm>
    </dsp:sp>
    <dsp:sp modelId="{E60EC711-BF6E-4D09-B5A2-38B6D18E8109}">
      <dsp:nvSpPr>
        <dsp:cNvPr id="0" name=""/>
        <dsp:cNvSpPr/>
      </dsp:nvSpPr>
      <dsp:spPr>
        <a:xfrm>
          <a:off x="5559731" y="2006113"/>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657801" y="2006113"/>
        <a:ext cx="239728" cy="327991"/>
      </dsp:txXfrm>
    </dsp:sp>
    <dsp:sp modelId="{D9ECE554-2F60-4734-8480-F2E4F6A375D1}">
      <dsp:nvSpPr>
        <dsp:cNvPr id="0" name=""/>
        <dsp:cNvSpPr/>
      </dsp:nvSpPr>
      <dsp:spPr>
        <a:xfrm>
          <a:off x="5949275" y="277726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6047345" y="2777266"/>
        <a:ext cx="239728" cy="3279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E8022-F8F1-4BAF-B1E6-E6CD01C363DF}">
      <dsp:nvSpPr>
        <dsp:cNvPr id="0" name=""/>
        <dsp:cNvSpPr/>
      </dsp:nvSpPr>
      <dsp:spPr>
        <a:xfrm>
          <a:off x="0" y="0"/>
          <a:ext cx="5216510" cy="670567"/>
        </a:xfrm>
        <a:prstGeom prst="roundRect">
          <a:avLst>
            <a:gd name="adj" fmla="val 10000"/>
          </a:avLst>
        </a:prstGeom>
        <a:solidFill>
          <a:schemeClr val="bg1"/>
        </a:solidFill>
        <a:ln w="9525" cap="flat" cmpd="sng" algn="ctr">
          <a:solidFill>
            <a:schemeClr val="accent2"/>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9640" y="19640"/>
        <a:ext cx="4414460" cy="631287"/>
      </dsp:txXfrm>
    </dsp:sp>
    <dsp:sp modelId="{F81DA5E2-4A3B-4C72-85AD-BED9324FF29D}">
      <dsp:nvSpPr>
        <dsp:cNvPr id="0" name=""/>
        <dsp:cNvSpPr/>
      </dsp:nvSpPr>
      <dsp:spPr>
        <a:xfrm>
          <a:off x="389544" y="763701"/>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409184" y="783341"/>
        <a:ext cx="4351817" cy="631287"/>
      </dsp:txXfrm>
    </dsp:sp>
    <dsp:sp modelId="{467ABAA3-5B7A-4663-A1AA-69ED6224F2E7}">
      <dsp:nvSpPr>
        <dsp:cNvPr id="0" name=""/>
        <dsp:cNvSpPr/>
      </dsp:nvSpPr>
      <dsp:spPr>
        <a:xfrm>
          <a:off x="779089" y="1527403"/>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FUNDAMENTO TEÓRICO</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798729" y="1547043"/>
        <a:ext cx="4351817" cy="631287"/>
      </dsp:txXfrm>
    </dsp:sp>
    <dsp:sp modelId="{71F558B1-F062-46EC-BA7F-50396F76B680}">
      <dsp:nvSpPr>
        <dsp:cNvPr id="0" name=""/>
        <dsp:cNvSpPr/>
      </dsp:nvSpPr>
      <dsp:spPr>
        <a:xfrm>
          <a:off x="1168633" y="2291105"/>
          <a:ext cx="5216510" cy="670567"/>
        </a:xfrm>
        <a:prstGeom prst="roundRect">
          <a:avLst>
            <a:gd name="adj" fmla="val 10000"/>
          </a:avLst>
        </a:prstGeom>
        <a:solidFill>
          <a:srgbClr val="008000"/>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 METODOLOGÍA</a:t>
          </a:r>
          <a:endParaRPr lang="es-EC"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188273" y="2310745"/>
        <a:ext cx="4351817" cy="631287"/>
      </dsp:txXfrm>
    </dsp:sp>
    <dsp:sp modelId="{CD436E2D-0BB0-4120-978E-D85A46FE6FC3}">
      <dsp:nvSpPr>
        <dsp:cNvPr id="0" name=""/>
        <dsp:cNvSpPr/>
      </dsp:nvSpPr>
      <dsp:spPr>
        <a:xfrm>
          <a:off x="1558178" y="3054806"/>
          <a:ext cx="5216510" cy="670567"/>
        </a:xfrm>
        <a:prstGeom prst="roundRect">
          <a:avLst>
            <a:gd name="adj" fmla="val 10000"/>
          </a:avLst>
        </a:prstGeom>
        <a:no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Cambria" panose="02040503050406030204" pitchFamily="18" charset="0"/>
              <a:ea typeface="Cambria" panose="02040503050406030204" pitchFamily="18" charset="0"/>
            </a:rPr>
            <a:t>5. RESULTADOS</a:t>
          </a:r>
          <a:endParaRPr lang="es-EC" sz="1600" kern="1200" dirty="0">
            <a:solidFill>
              <a:schemeClr val="tx1"/>
            </a:solidFill>
            <a:latin typeface="Cambria" panose="02040503050406030204" pitchFamily="18" charset="0"/>
            <a:ea typeface="Cambria" panose="02040503050406030204" pitchFamily="18" charset="0"/>
          </a:endParaRPr>
        </a:p>
      </dsp:txBody>
      <dsp:txXfrm>
        <a:off x="1577818" y="3074446"/>
        <a:ext cx="4351817" cy="631287"/>
      </dsp:txXfrm>
    </dsp:sp>
    <dsp:sp modelId="{65746F74-9D84-4E78-906C-E47B39552227}">
      <dsp:nvSpPr>
        <dsp:cNvPr id="0" name=""/>
        <dsp:cNvSpPr/>
      </dsp:nvSpPr>
      <dsp:spPr>
        <a:xfrm>
          <a:off x="4780641" y="48988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4878711" y="489886"/>
        <a:ext cx="239728" cy="327991"/>
      </dsp:txXfrm>
    </dsp:sp>
    <dsp:sp modelId="{39F57B9E-131B-4F28-B171-C14B5FC85FBC}">
      <dsp:nvSpPr>
        <dsp:cNvPr id="0" name=""/>
        <dsp:cNvSpPr/>
      </dsp:nvSpPr>
      <dsp:spPr>
        <a:xfrm>
          <a:off x="5170186" y="1253588"/>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268256" y="1253588"/>
        <a:ext cx="239728" cy="327991"/>
      </dsp:txXfrm>
    </dsp:sp>
    <dsp:sp modelId="{E60EC711-BF6E-4D09-B5A2-38B6D18E8109}">
      <dsp:nvSpPr>
        <dsp:cNvPr id="0" name=""/>
        <dsp:cNvSpPr/>
      </dsp:nvSpPr>
      <dsp:spPr>
        <a:xfrm>
          <a:off x="5559731" y="2006113"/>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657801" y="2006113"/>
        <a:ext cx="239728" cy="327991"/>
      </dsp:txXfrm>
    </dsp:sp>
    <dsp:sp modelId="{D9ECE554-2F60-4734-8480-F2E4F6A375D1}">
      <dsp:nvSpPr>
        <dsp:cNvPr id="0" name=""/>
        <dsp:cNvSpPr/>
      </dsp:nvSpPr>
      <dsp:spPr>
        <a:xfrm>
          <a:off x="5949275" y="277726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6047345" y="2777266"/>
        <a:ext cx="239728" cy="3279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02CDB-865C-41BD-A7CA-59B772AC6007}">
      <dsp:nvSpPr>
        <dsp:cNvPr id="0" name=""/>
        <dsp:cNvSpPr/>
      </dsp:nvSpPr>
      <dsp:spPr>
        <a:xfrm>
          <a:off x="3675" y="1160063"/>
          <a:ext cx="1098514" cy="659108"/>
        </a:xfrm>
        <a:prstGeom prst="roundRect">
          <a:avLst>
            <a:gd name="adj" fmla="val 10000"/>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dirty="0">
              <a:solidFill>
                <a:schemeClr val="tx1"/>
              </a:solidFill>
              <a:latin typeface="Arial"/>
            </a:rPr>
            <a:t>Morfología, edificación, productividad, servicios + COT</a:t>
          </a:r>
          <a:endParaRPr lang="es-ES" sz="1000" b="1" kern="1200" dirty="0">
            <a:solidFill>
              <a:schemeClr val="tx1"/>
            </a:solidFill>
          </a:endParaRPr>
        </a:p>
      </dsp:txBody>
      <dsp:txXfrm>
        <a:off x="22980" y="1179368"/>
        <a:ext cx="1059904" cy="620498"/>
      </dsp:txXfrm>
    </dsp:sp>
    <dsp:sp modelId="{031E1B17-310B-47FC-B946-01C9B3E832A5}">
      <dsp:nvSpPr>
        <dsp:cNvPr id="0" name=""/>
        <dsp:cNvSpPr/>
      </dsp:nvSpPr>
      <dsp:spPr>
        <a:xfrm>
          <a:off x="1212041" y="1353401"/>
          <a:ext cx="232885" cy="272431"/>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1212041" y="1407887"/>
        <a:ext cx="163020" cy="163459"/>
      </dsp:txXfrm>
    </dsp:sp>
    <dsp:sp modelId="{94CC9134-1C86-46D1-8232-9E2A2C48A0EB}">
      <dsp:nvSpPr>
        <dsp:cNvPr id="0" name=""/>
        <dsp:cNvSpPr/>
      </dsp:nvSpPr>
      <dsp:spPr>
        <a:xfrm>
          <a:off x="1541596" y="1160063"/>
          <a:ext cx="1098514" cy="659108"/>
        </a:xfrm>
        <a:prstGeom prst="roundRect">
          <a:avLst>
            <a:gd name="adj" fmla="val 10000"/>
          </a:avLst>
        </a:prstGeom>
        <a:solidFill>
          <a:schemeClr val="accent5">
            <a:shade val="50000"/>
            <a:hueOff val="6478"/>
            <a:satOff val="19609"/>
            <a:lumOff val="191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a:rPr>
            <a:t>UGH</a:t>
          </a:r>
          <a:endParaRPr lang="es-ES" sz="1000" b="1" kern="1200" dirty="0">
            <a:solidFill>
              <a:schemeClr val="tx1"/>
            </a:solidFill>
          </a:endParaRPr>
        </a:p>
      </dsp:txBody>
      <dsp:txXfrm>
        <a:off x="1560901" y="1179368"/>
        <a:ext cx="1059904" cy="620498"/>
      </dsp:txXfrm>
    </dsp:sp>
    <dsp:sp modelId="{0D45E51B-DC97-44AC-B64E-B9077FA8BB31}">
      <dsp:nvSpPr>
        <dsp:cNvPr id="0" name=""/>
        <dsp:cNvSpPr/>
      </dsp:nvSpPr>
      <dsp:spPr>
        <a:xfrm>
          <a:off x="2749962" y="1353401"/>
          <a:ext cx="232885" cy="272431"/>
        </a:xfrm>
        <a:prstGeom prst="rightArrow">
          <a:avLst>
            <a:gd name="adj1" fmla="val 60000"/>
            <a:gd name="adj2" fmla="val 50000"/>
          </a:avLst>
        </a:prstGeom>
        <a:solidFill>
          <a:schemeClr val="accent5">
            <a:shade val="90000"/>
            <a:hueOff val="10648"/>
            <a:satOff val="11078"/>
            <a:lumOff val="95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2749962" y="1407887"/>
        <a:ext cx="163020" cy="163459"/>
      </dsp:txXfrm>
    </dsp:sp>
    <dsp:sp modelId="{75EA0A26-7435-4278-B380-6D8BF3DA2519}">
      <dsp:nvSpPr>
        <dsp:cNvPr id="0" name=""/>
        <dsp:cNvSpPr/>
      </dsp:nvSpPr>
      <dsp:spPr>
        <a:xfrm>
          <a:off x="3079516" y="1160063"/>
          <a:ext cx="1098514" cy="659108"/>
        </a:xfrm>
        <a:prstGeom prst="roundRect">
          <a:avLst>
            <a:gd name="adj" fmla="val 10000"/>
          </a:avLst>
        </a:prstGeom>
        <a:solidFill>
          <a:schemeClr val="accent5">
            <a:shade val="50000"/>
            <a:hueOff val="6478"/>
            <a:satOff val="19609"/>
            <a:lumOff val="191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a:rPr>
            <a:t>PIT</a:t>
          </a:r>
          <a:endParaRPr lang="es-ES" sz="1000" b="1" kern="1200" dirty="0">
            <a:solidFill>
              <a:schemeClr val="tx1"/>
            </a:solidFill>
          </a:endParaRPr>
        </a:p>
      </dsp:txBody>
      <dsp:txXfrm>
        <a:off x="3098821" y="1179368"/>
        <a:ext cx="1059904" cy="6204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E8022-F8F1-4BAF-B1E6-E6CD01C363DF}">
      <dsp:nvSpPr>
        <dsp:cNvPr id="0" name=""/>
        <dsp:cNvSpPr/>
      </dsp:nvSpPr>
      <dsp:spPr>
        <a:xfrm>
          <a:off x="0" y="0"/>
          <a:ext cx="5216510" cy="670567"/>
        </a:xfrm>
        <a:prstGeom prst="roundRect">
          <a:avLst>
            <a:gd name="adj" fmla="val 10000"/>
          </a:avLst>
        </a:prstGeom>
        <a:solidFill>
          <a:schemeClr val="bg1"/>
        </a:solidFill>
        <a:ln w="9525" cap="flat" cmpd="sng" algn="ctr">
          <a:solidFill>
            <a:schemeClr val="accent2"/>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INTRODUCCI</a:t>
          </a: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ÓN</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9640" y="19640"/>
        <a:ext cx="4414460" cy="631287"/>
      </dsp:txXfrm>
    </dsp:sp>
    <dsp:sp modelId="{F81DA5E2-4A3B-4C72-85AD-BED9324FF29D}">
      <dsp:nvSpPr>
        <dsp:cNvPr id="0" name=""/>
        <dsp:cNvSpPr/>
      </dsp:nvSpPr>
      <dsp:spPr>
        <a:xfrm>
          <a:off x="389544" y="763701"/>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OBJETIVOS</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409184" y="783341"/>
        <a:ext cx="4351817" cy="631287"/>
      </dsp:txXfrm>
    </dsp:sp>
    <dsp:sp modelId="{467ABAA3-5B7A-4663-A1AA-69ED6224F2E7}">
      <dsp:nvSpPr>
        <dsp:cNvPr id="0" name=""/>
        <dsp:cNvSpPr/>
      </dsp:nvSpPr>
      <dsp:spPr>
        <a:xfrm>
          <a:off x="779089" y="1527403"/>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FUNDAMENTO TEÓRICO</a:t>
          </a:r>
          <a:endParaRPr lang="es-EC" sz="1600"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798729" y="1547043"/>
        <a:ext cx="4351817" cy="631287"/>
      </dsp:txXfrm>
    </dsp:sp>
    <dsp:sp modelId="{71F558B1-F062-46EC-BA7F-50396F76B680}">
      <dsp:nvSpPr>
        <dsp:cNvPr id="0" name=""/>
        <dsp:cNvSpPr/>
      </dsp:nvSpPr>
      <dsp:spPr>
        <a:xfrm>
          <a:off x="1168633" y="2291105"/>
          <a:ext cx="5216510" cy="670567"/>
        </a:xfrm>
        <a:prstGeom prst="roundRect">
          <a:avLst>
            <a:gd name="adj" fmla="val 10000"/>
          </a:avLst>
        </a:prstGeom>
        <a:solidFill>
          <a:schemeClr val="bg1"/>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 METODOLOGÍA</a:t>
          </a:r>
          <a:endParaRPr lang="es-EC" sz="1600" kern="1200" dirty="0">
            <a:solidFill>
              <a:sysClr val="windowText" lastClr="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188273" y="2310745"/>
        <a:ext cx="4351817" cy="631287"/>
      </dsp:txXfrm>
    </dsp:sp>
    <dsp:sp modelId="{CD436E2D-0BB0-4120-978E-D85A46FE6FC3}">
      <dsp:nvSpPr>
        <dsp:cNvPr id="0" name=""/>
        <dsp:cNvSpPr/>
      </dsp:nvSpPr>
      <dsp:spPr>
        <a:xfrm>
          <a:off x="1558178" y="3054806"/>
          <a:ext cx="5216510" cy="670567"/>
        </a:xfrm>
        <a:prstGeom prst="roundRect">
          <a:avLst>
            <a:gd name="adj" fmla="val 10000"/>
          </a:avLst>
        </a:prstGeom>
        <a:solidFill>
          <a:srgbClr val="008000"/>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 RESULTADOS</a:t>
          </a:r>
          <a:endParaRPr lang="es-EC" sz="1600"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577818" y="3074446"/>
        <a:ext cx="4351817" cy="631287"/>
      </dsp:txXfrm>
    </dsp:sp>
    <dsp:sp modelId="{65746F74-9D84-4E78-906C-E47B39552227}">
      <dsp:nvSpPr>
        <dsp:cNvPr id="0" name=""/>
        <dsp:cNvSpPr/>
      </dsp:nvSpPr>
      <dsp:spPr>
        <a:xfrm>
          <a:off x="4780641" y="48988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4878711" y="489886"/>
        <a:ext cx="239728" cy="327991"/>
      </dsp:txXfrm>
    </dsp:sp>
    <dsp:sp modelId="{39F57B9E-131B-4F28-B171-C14B5FC85FBC}">
      <dsp:nvSpPr>
        <dsp:cNvPr id="0" name=""/>
        <dsp:cNvSpPr/>
      </dsp:nvSpPr>
      <dsp:spPr>
        <a:xfrm>
          <a:off x="5170186" y="1253588"/>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268256" y="1253588"/>
        <a:ext cx="239728" cy="327991"/>
      </dsp:txXfrm>
    </dsp:sp>
    <dsp:sp modelId="{E60EC711-BF6E-4D09-B5A2-38B6D18E8109}">
      <dsp:nvSpPr>
        <dsp:cNvPr id="0" name=""/>
        <dsp:cNvSpPr/>
      </dsp:nvSpPr>
      <dsp:spPr>
        <a:xfrm>
          <a:off x="5559731" y="2006113"/>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5657801" y="2006113"/>
        <a:ext cx="239728" cy="327991"/>
      </dsp:txXfrm>
    </dsp:sp>
    <dsp:sp modelId="{D9ECE554-2F60-4734-8480-F2E4F6A375D1}">
      <dsp:nvSpPr>
        <dsp:cNvPr id="0" name=""/>
        <dsp:cNvSpPr/>
      </dsp:nvSpPr>
      <dsp:spPr>
        <a:xfrm>
          <a:off x="5949275" y="2777266"/>
          <a:ext cx="435868" cy="435868"/>
        </a:xfrm>
        <a:prstGeom prst="downArrow">
          <a:avLst>
            <a:gd name="adj1" fmla="val 55000"/>
            <a:gd name="adj2" fmla="val 45000"/>
          </a:avLst>
        </a:prstGeom>
        <a:solidFill>
          <a:srgbClr val="0066CC"/>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C" sz="1600" kern="1200">
            <a:latin typeface="Cambria" panose="02040503050406030204" pitchFamily="18" charset="0"/>
            <a:ea typeface="Cambria" panose="02040503050406030204" pitchFamily="18" charset="0"/>
          </a:endParaRPr>
        </a:p>
      </dsp:txBody>
      <dsp:txXfrm>
        <a:off x="6047345" y="2777266"/>
        <a:ext cx="239728" cy="32799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2F6EC-3839-42D5-AD75-ECACDFD4F31A}" type="datetimeFigureOut">
              <a:rPr lang="en-US" smtClean="0"/>
              <a:t>3/26/2022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F0191-75C0-4013-9824-9F523F9E44CA}" type="slidenum">
              <a:rPr lang="en-US" smtClean="0"/>
              <a:t>‹Nº›</a:t>
            </a:fld>
            <a:endParaRPr lang="en-US"/>
          </a:p>
        </p:txBody>
      </p:sp>
    </p:spTree>
    <p:extLst>
      <p:ext uri="{BB962C8B-B14F-4D97-AF65-F5344CB8AC3E}">
        <p14:creationId xmlns:p14="http://schemas.microsoft.com/office/powerpoint/2010/main" val="51993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07dffd565_0_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507dffd565_0_0: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66" name="Google Shape;66;g507dffd565_0_0: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
        <p:nvSpPr>
          <p:cNvPr id="67" name="Google Shape;67;g507dffd565_0_0: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362991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07dffd565_0_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507dffd565_0_0: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66" name="Google Shape;66;g507dffd565_0_0: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34</a:t>
            </a:fld>
            <a:endParaRPr/>
          </a:p>
        </p:txBody>
      </p:sp>
      <p:sp>
        <p:nvSpPr>
          <p:cNvPr id="67" name="Google Shape;67;g507dffd565_0_0: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4283743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r="2678"/>
          <a:stretch/>
        </p:blipFill>
        <p:spPr>
          <a:xfrm>
            <a:off x="-25400" y="749300"/>
            <a:ext cx="12217400" cy="5360988"/>
          </a:xfrm>
          <a:prstGeom prst="rect">
            <a:avLst/>
          </a:prstGeom>
          <a:noFill/>
          <a:ln>
            <a:noFill/>
          </a:ln>
        </p:spPr>
      </p:pic>
      <p:sp>
        <p:nvSpPr>
          <p:cNvPr id="20" name="Google Shape;20;p2"/>
          <p:cNvSpPr/>
          <p:nvPr/>
        </p:nvSpPr>
        <p:spPr>
          <a:xfrm>
            <a:off x="4095751" y="2286000"/>
            <a:ext cx="3860800" cy="476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1;p2" descr="pie de pagina espe.jpg"/>
          <p:cNvPicPr preferRelativeResize="0"/>
          <p:nvPr/>
        </p:nvPicPr>
        <p:blipFill rotWithShape="1">
          <a:blip r:embed="rId3">
            <a:alphaModFix/>
          </a:blip>
          <a:srcRect/>
          <a:stretch/>
        </p:blipFill>
        <p:spPr>
          <a:xfrm>
            <a:off x="0" y="5864226"/>
            <a:ext cx="12192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2"/>
          <p:cNvSpPr txBox="1">
            <a:spLocks noGrp="1"/>
          </p:cNvSpPr>
          <p:nvPr>
            <p:ph type="dt" idx="10"/>
          </p:nvPr>
        </p:nvSpPr>
        <p:spPr>
          <a:xfrm>
            <a:off x="513589" y="5661248"/>
            <a:ext cx="2702091" cy="216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3" name="Google Shape;23;p2"/>
          <p:cNvSpPr txBox="1">
            <a:spLocks noGrp="1"/>
          </p:cNvSpPr>
          <p:nvPr>
            <p:ph type="ftr" idx="11"/>
          </p:nvPr>
        </p:nvSpPr>
        <p:spPr>
          <a:xfrm>
            <a:off x="5850880" y="5662451"/>
            <a:ext cx="1930400" cy="2136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4" name="Google Shape;24;p2"/>
          <p:cNvSpPr txBox="1">
            <a:spLocks noGrp="1"/>
          </p:cNvSpPr>
          <p:nvPr>
            <p:ph type="sldNum" idx="12"/>
          </p:nvPr>
        </p:nvSpPr>
        <p:spPr>
          <a:xfrm>
            <a:off x="10416480" y="5662451"/>
            <a:ext cx="1165920" cy="213618"/>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r>
              <a:rPr lang="es-EC"/>
              <a:t>VERSIÓN: </a:t>
            </a:r>
            <a:r>
              <a:rPr lang="es-EC" b="0"/>
              <a:t>1.1</a:t>
            </a:r>
          </a:p>
        </p:txBody>
      </p:sp>
      <p:pic>
        <p:nvPicPr>
          <p:cNvPr id="25" name="Google Shape;25;p2"/>
          <p:cNvPicPr preferRelativeResize="0"/>
          <p:nvPr/>
        </p:nvPicPr>
        <p:blipFill rotWithShape="1">
          <a:blip r:embed="rId4">
            <a:alphaModFix/>
          </a:blip>
          <a:srcRect/>
          <a:stretch/>
        </p:blipFill>
        <p:spPr>
          <a:xfrm>
            <a:off x="457469" y="222164"/>
            <a:ext cx="2976000" cy="576448"/>
          </a:xfrm>
          <a:prstGeom prst="rect">
            <a:avLst/>
          </a:prstGeom>
          <a:noFill/>
          <a:ln>
            <a:noFill/>
          </a:ln>
        </p:spPr>
      </p:pic>
    </p:spTree>
    <p:extLst>
      <p:ext uri="{BB962C8B-B14F-4D97-AF65-F5344CB8AC3E}">
        <p14:creationId xmlns:p14="http://schemas.microsoft.com/office/powerpoint/2010/main" val="416327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59" name="Google Shape;59;p12"/>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258616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62" name="Google Shape;62;p13"/>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1833985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897E7F9-6A06-491F-A2AF-D180ADA69265}"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4F70D-C365-4036-8150-E79D9533B3DC}" type="slidenum">
              <a:rPr lang="en-US" smtClean="0"/>
              <a:t>‹Nº›</a:t>
            </a:fld>
            <a:endParaRPr lang="en-US"/>
          </a:p>
        </p:txBody>
      </p:sp>
    </p:spTree>
    <p:extLst>
      <p:ext uri="{BB962C8B-B14F-4D97-AF65-F5344CB8AC3E}">
        <p14:creationId xmlns:p14="http://schemas.microsoft.com/office/powerpoint/2010/main" val="377881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32" name="Google Shape;32;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Tree>
    <p:extLst>
      <p:ext uri="{BB962C8B-B14F-4D97-AF65-F5344CB8AC3E}">
        <p14:creationId xmlns:p14="http://schemas.microsoft.com/office/powerpoint/2010/main" val="237741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35" name="Google Shape;35;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270417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38" name="Google Shape;38;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39" name="Google Shape;39;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26736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42" name="Google Shape;42;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43" name="Google Shape;43;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44" name="Google Shape;44;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45" name="Google Shape;45;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388131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Sólo el título">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Tree>
    <p:extLst>
      <p:ext uri="{BB962C8B-B14F-4D97-AF65-F5344CB8AC3E}">
        <p14:creationId xmlns:p14="http://schemas.microsoft.com/office/powerpoint/2010/main" val="267379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94075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51" name="Google Shape;51;p1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pPr lvl="0"/>
            <a:r>
              <a:rPr lang="es-ES"/>
              <a:t>Editar el estilo de texto del patrón</a:t>
            </a:r>
          </a:p>
        </p:txBody>
      </p:sp>
      <p:sp>
        <p:nvSpPr>
          <p:cNvPr id="52" name="Google Shape;52;p10"/>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414854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r>
              <a:rPr lang="es-ES"/>
              <a:t>Haga clic para modificar el estilo de título del patrón</a:t>
            </a:r>
            <a:endParaRPr/>
          </a:p>
        </p:txBody>
      </p:sp>
      <p:sp>
        <p:nvSpPr>
          <p:cNvPr id="55" name="Google Shape;55;p1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r>
              <a:rPr lang="es-ES"/>
              <a:t>Haga clic en el icono para agregar una imagen</a:t>
            </a:r>
            <a:endParaRPr/>
          </a:p>
        </p:txBody>
      </p:sp>
      <p:sp>
        <p:nvSpPr>
          <p:cNvPr id="56" name="Google Shape;56;p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lvl="0"/>
            <a:r>
              <a:rPr lang="es-ES"/>
              <a:t>Editar el estilo de texto del patrón</a:t>
            </a:r>
          </a:p>
        </p:txBody>
      </p:sp>
    </p:spTree>
    <p:extLst>
      <p:ext uri="{BB962C8B-B14F-4D97-AF65-F5344CB8AC3E}">
        <p14:creationId xmlns:p14="http://schemas.microsoft.com/office/powerpoint/2010/main" val="34612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1"/>
            <a:ext cx="12192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1"/>
          <p:cNvSpPr/>
          <p:nvPr/>
        </p:nvSpPr>
        <p:spPr>
          <a:xfrm rot="10800000">
            <a:off x="1" y="6308726"/>
            <a:ext cx="10513484"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2" name="Google Shape;12;p1"/>
          <p:cNvCxnSpPr/>
          <p:nvPr/>
        </p:nvCxnSpPr>
        <p:spPr>
          <a:xfrm>
            <a:off x="33868" y="6235700"/>
            <a:ext cx="8879417" cy="0"/>
          </a:xfrm>
          <a:prstGeom prst="straightConnector1">
            <a:avLst/>
          </a:prstGeom>
          <a:noFill/>
          <a:ln w="38100" cap="flat" cmpd="sng">
            <a:solidFill>
              <a:srgbClr val="FF0000"/>
            </a:solidFill>
            <a:prstDash val="solid"/>
            <a:round/>
            <a:headEnd type="none" w="sm" len="sm"/>
            <a:tailEnd type="none" w="sm" len="sm"/>
          </a:ln>
        </p:spPr>
      </p:cxnSp>
      <p:cxnSp>
        <p:nvCxnSpPr>
          <p:cNvPr id="13" name="Google Shape;13;p1"/>
          <p:cNvCxnSpPr/>
          <p:nvPr/>
        </p:nvCxnSpPr>
        <p:spPr>
          <a:xfrm>
            <a:off x="33868" y="6283325"/>
            <a:ext cx="8879417" cy="0"/>
          </a:xfrm>
          <a:prstGeom prst="straightConnector1">
            <a:avLst/>
          </a:prstGeom>
          <a:noFill/>
          <a:ln w="38100" cap="flat" cmpd="sng">
            <a:solidFill>
              <a:srgbClr val="006600"/>
            </a:solidFill>
            <a:prstDash val="solid"/>
            <a:round/>
            <a:headEnd type="none" w="sm" len="sm"/>
            <a:tailEnd type="none" w="sm" len="sm"/>
          </a:ln>
        </p:spPr>
      </p:cxnSp>
      <p:sp>
        <p:nvSpPr>
          <p:cNvPr id="14" name="Google Shape;14;p1"/>
          <p:cNvSpPr txBox="1">
            <a:spLocks noGrp="1"/>
          </p:cNvSpPr>
          <p:nvPr>
            <p:ph type="dt" idx="10"/>
          </p:nvPr>
        </p:nvSpPr>
        <p:spPr>
          <a:xfrm>
            <a:off x="513589" y="6656871"/>
            <a:ext cx="2702091" cy="21602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fld id="{5897E7F9-6A06-491F-A2AF-D180ADA69265}" type="datetimeFigureOut">
              <a:rPr lang="en-US" smtClean="0"/>
              <a:t>3/26/2022</a:t>
            </a:fld>
            <a:endParaRPr lang="en-US"/>
          </a:p>
        </p:txBody>
      </p:sp>
      <p:sp>
        <p:nvSpPr>
          <p:cNvPr id="15" name="Google Shape;15;p1"/>
          <p:cNvSpPr txBox="1">
            <a:spLocks noGrp="1"/>
          </p:cNvSpPr>
          <p:nvPr>
            <p:ph type="ftr" idx="11"/>
          </p:nvPr>
        </p:nvSpPr>
        <p:spPr>
          <a:xfrm>
            <a:off x="5850880" y="6658074"/>
            <a:ext cx="1930400" cy="2136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a:p>
        </p:txBody>
      </p:sp>
      <p:sp>
        <p:nvSpPr>
          <p:cNvPr id="16" name="Google Shape;16;p1"/>
          <p:cNvSpPr txBox="1">
            <a:spLocks noGrp="1"/>
          </p:cNvSpPr>
          <p:nvPr>
            <p:ph type="sldNum" idx="12"/>
          </p:nvPr>
        </p:nvSpPr>
        <p:spPr>
          <a:xfrm>
            <a:off x="10416480" y="6658074"/>
            <a:ext cx="1165920" cy="2136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fld id="{B6F4F70D-C365-4036-8150-E79D9533B3DC}" type="slidenum">
              <a:rPr lang="en-US" smtClean="0"/>
              <a:t>‹Nº›</a:t>
            </a:fld>
            <a:endParaRPr lang="en-US"/>
          </a:p>
        </p:txBody>
      </p:sp>
      <p:pic>
        <p:nvPicPr>
          <p:cNvPr id="17" name="Google Shape;17;p1"/>
          <p:cNvPicPr preferRelativeResize="0"/>
          <p:nvPr/>
        </p:nvPicPr>
        <p:blipFill rotWithShape="1">
          <a:blip r:embed="rId14">
            <a:alphaModFix/>
          </a:blip>
          <a:srcRect/>
          <a:stretch/>
        </p:blipFill>
        <p:spPr>
          <a:xfrm>
            <a:off x="8933619" y="5981170"/>
            <a:ext cx="2976000" cy="576448"/>
          </a:xfrm>
          <a:prstGeom prst="rect">
            <a:avLst/>
          </a:prstGeom>
          <a:noFill/>
          <a:ln>
            <a:noFill/>
          </a:ln>
        </p:spPr>
      </p:pic>
    </p:spTree>
    <p:extLst>
      <p:ext uri="{BB962C8B-B14F-4D97-AF65-F5344CB8AC3E}">
        <p14:creationId xmlns:p14="http://schemas.microsoft.com/office/powerpoint/2010/main" val="143671806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f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54.png"/><Relationship Id="rId7" Type="http://schemas.openxmlformats.org/officeDocument/2006/relationships/diagramData" Target="../diagrams/data5.xml"/><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7.png"/><Relationship Id="rId11" Type="http://schemas.microsoft.com/office/2007/relationships/diagramDrawing" Target="../diagrams/drawing5.xml"/><Relationship Id="rId5" Type="http://schemas.openxmlformats.org/officeDocument/2006/relationships/image" Target="../media/image56.png"/><Relationship Id="rId10" Type="http://schemas.openxmlformats.org/officeDocument/2006/relationships/diagramColors" Target="../diagrams/colors5.xml"/><Relationship Id="rId4" Type="http://schemas.openxmlformats.org/officeDocument/2006/relationships/image" Target="../media/image55.png"/><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85.jpe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8.png"/><Relationship Id="rId18" Type="http://schemas.openxmlformats.org/officeDocument/2006/relationships/image" Target="../media/image93.png"/><Relationship Id="rId3" Type="http://schemas.openxmlformats.org/officeDocument/2006/relationships/image" Target="../media/image17.png"/><Relationship Id="rId21" Type="http://schemas.openxmlformats.org/officeDocument/2006/relationships/image" Target="../media/image80.png"/><Relationship Id="rId7" Type="http://schemas.openxmlformats.org/officeDocument/2006/relationships/image" Target="../media/image21.png"/><Relationship Id="rId12" Type="http://schemas.openxmlformats.org/officeDocument/2006/relationships/image" Target="../media/image90.png"/><Relationship Id="rId17" Type="http://schemas.openxmlformats.org/officeDocument/2006/relationships/image" Target="../media/image92.png"/><Relationship Id="rId2" Type="http://schemas.openxmlformats.org/officeDocument/2006/relationships/image" Target="../media/image16.png"/><Relationship Id="rId16" Type="http://schemas.openxmlformats.org/officeDocument/2006/relationships/image" Target="../media/image91.png"/><Relationship Id="rId20"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89.png"/><Relationship Id="rId5" Type="http://schemas.openxmlformats.org/officeDocument/2006/relationships/image" Target="../media/image19.png"/><Relationship Id="rId15" Type="http://schemas.openxmlformats.org/officeDocument/2006/relationships/image" Target="../media/image49.png"/><Relationship Id="rId10" Type="http://schemas.openxmlformats.org/officeDocument/2006/relationships/image" Target="../media/image24.png"/><Relationship Id="rId19" Type="http://schemas.openxmlformats.org/officeDocument/2006/relationships/image" Target="../media/image86.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68.png"/><Relationship Id="rId4" Type="http://schemas.openxmlformats.org/officeDocument/2006/relationships/image" Target="../media/image96.png"/><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fi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 name="Título 1">
            <a:extLst>
              <a:ext uri="{FF2B5EF4-FFF2-40B4-BE49-F238E27FC236}">
                <a16:creationId xmlns:a16="http://schemas.microsoft.com/office/drawing/2014/main" id="{13F6A2C4-2924-4E8C-82FB-6A27867A99C2}"/>
              </a:ext>
            </a:extLst>
          </p:cNvPr>
          <p:cNvSpPr txBox="1">
            <a:spLocks/>
          </p:cNvSpPr>
          <p:nvPr/>
        </p:nvSpPr>
        <p:spPr>
          <a:xfrm>
            <a:off x="2200989" y="1111916"/>
            <a:ext cx="7772400" cy="7372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C" sz="1600" b="1" dirty="0">
                <a:latin typeface="Bell MT" panose="02020503060305020303" pitchFamily="18" charset="0"/>
              </a:rPr>
              <a:t>DEPARTAMENTO DE CIENCIAS DE LA TIERRA Y DE LA CONSTRUCCIÓN</a:t>
            </a:r>
          </a:p>
          <a:p>
            <a:pPr>
              <a:lnSpc>
                <a:spcPct val="150000"/>
              </a:lnSpc>
            </a:pPr>
            <a:r>
              <a:rPr lang="es-EC" sz="1600" b="1" dirty="0">
                <a:latin typeface="Bell MT" panose="02020503060305020303" pitchFamily="18" charset="0"/>
              </a:rPr>
              <a:t>CARRERA DE INGENIERÍA GEOGRÁFICA Y DEL MEDIO AMBIENTE</a:t>
            </a:r>
          </a:p>
        </p:txBody>
      </p:sp>
      <p:pic>
        <p:nvPicPr>
          <p:cNvPr id="7" name="Imagen 6">
            <a:extLst>
              <a:ext uri="{FF2B5EF4-FFF2-40B4-BE49-F238E27FC236}">
                <a16:creationId xmlns:a16="http://schemas.microsoft.com/office/drawing/2014/main" id="{100D44A1-044D-4076-BD5E-63A8C6B14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6331" y="22201"/>
            <a:ext cx="724052" cy="653512"/>
          </a:xfrm>
          <a:prstGeom prst="ellipse">
            <a:avLst/>
          </a:prstGeom>
        </p:spPr>
      </p:pic>
      <p:pic>
        <p:nvPicPr>
          <p:cNvPr id="8" name="Imagen 7">
            <a:extLst>
              <a:ext uri="{FF2B5EF4-FFF2-40B4-BE49-F238E27FC236}">
                <a16:creationId xmlns:a16="http://schemas.microsoft.com/office/drawing/2014/main" id="{E29B29B0-FBCA-49C8-A940-113178995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155" y="18463"/>
            <a:ext cx="810052" cy="640717"/>
          </a:xfrm>
          <a:prstGeom prst="rect">
            <a:avLst/>
          </a:prstGeom>
        </p:spPr>
      </p:pic>
      <p:cxnSp>
        <p:nvCxnSpPr>
          <p:cNvPr id="9" name="Conector recto 8">
            <a:extLst>
              <a:ext uri="{FF2B5EF4-FFF2-40B4-BE49-F238E27FC236}">
                <a16:creationId xmlns:a16="http://schemas.microsoft.com/office/drawing/2014/main" id="{47F859CB-615B-4221-B7CA-24327C81E36D}"/>
              </a:ext>
            </a:extLst>
          </p:cNvPr>
          <p:cNvCxnSpPr>
            <a:cxnSpLocks/>
          </p:cNvCxnSpPr>
          <p:nvPr/>
        </p:nvCxnSpPr>
        <p:spPr>
          <a:xfrm>
            <a:off x="8691856" y="776812"/>
            <a:ext cx="1976144" cy="0"/>
          </a:xfrm>
          <a:prstGeom prst="line">
            <a:avLst/>
          </a:prstGeom>
          <a:ln w="28575">
            <a:solidFill>
              <a:srgbClr val="FF0000"/>
            </a:solidFill>
          </a:ln>
          <a:effectLst>
            <a:reflection stA="45000" endPos="13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7EBB6D63-833F-47D8-B505-FD59AB5983EB}"/>
              </a:ext>
            </a:extLst>
          </p:cNvPr>
          <p:cNvCxnSpPr>
            <a:cxnSpLocks/>
          </p:cNvCxnSpPr>
          <p:nvPr/>
        </p:nvCxnSpPr>
        <p:spPr>
          <a:xfrm>
            <a:off x="8692691" y="750547"/>
            <a:ext cx="1978484" cy="0"/>
          </a:xfrm>
          <a:prstGeom prst="line">
            <a:avLst/>
          </a:prstGeom>
          <a:ln>
            <a:solidFill>
              <a:srgbClr val="336600"/>
            </a:solidFill>
          </a:ln>
        </p:spPr>
        <p:style>
          <a:lnRef idx="2">
            <a:schemeClr val="accent2"/>
          </a:lnRef>
          <a:fillRef idx="0">
            <a:schemeClr val="accent2"/>
          </a:fillRef>
          <a:effectRef idx="1">
            <a:schemeClr val="accent2"/>
          </a:effectRef>
          <a:fontRef idx="minor">
            <a:schemeClr val="tx1"/>
          </a:fontRef>
        </p:style>
      </p:cxnSp>
      <p:sp>
        <p:nvSpPr>
          <p:cNvPr id="11" name="Título 1">
            <a:extLst>
              <a:ext uri="{FF2B5EF4-FFF2-40B4-BE49-F238E27FC236}">
                <a16:creationId xmlns:a16="http://schemas.microsoft.com/office/drawing/2014/main" id="{F761D991-4242-4649-8B29-19D8EDBD027A}"/>
              </a:ext>
            </a:extLst>
          </p:cNvPr>
          <p:cNvSpPr txBox="1">
            <a:spLocks/>
          </p:cNvSpPr>
          <p:nvPr/>
        </p:nvSpPr>
        <p:spPr>
          <a:xfrm>
            <a:off x="2342607" y="2069089"/>
            <a:ext cx="7602309" cy="128151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000" b="1" dirty="0">
                <a:latin typeface="Bell MT"/>
              </a:rPr>
              <a:t>“</a:t>
            </a:r>
            <a:r>
              <a:rPr lang="es-ES" sz="2000" b="1" dirty="0">
                <a:latin typeface="Bell MT"/>
              </a:rPr>
              <a:t>Diseño de un sistema de administración territorial mediante la </a:t>
            </a:r>
            <a:r>
              <a:rPr lang="es-ES" sz="2000" b="1">
                <a:latin typeface="Bell MT"/>
              </a:rPr>
              <a:t>norma ISO-19152</a:t>
            </a:r>
            <a:endParaRPr lang="es-ES" sz="2000" b="1" dirty="0">
              <a:latin typeface="Bell MT" panose="02020503060305020303" pitchFamily="18" charset="0"/>
            </a:endParaRPr>
          </a:p>
          <a:p>
            <a:pPr algn="ctr"/>
            <a:r>
              <a:rPr lang="es-ES" sz="2000" b="1" dirty="0">
                <a:latin typeface="Bell MT"/>
              </a:rPr>
              <a:t>LADM y su visualización en un </a:t>
            </a:r>
            <a:r>
              <a:rPr lang="es-ES" sz="2000" b="1" dirty="0" err="1">
                <a:latin typeface="Bell MT"/>
              </a:rPr>
              <a:t>geovisor</a:t>
            </a:r>
            <a:r>
              <a:rPr lang="es-ES" sz="2000" b="1" dirty="0">
                <a:latin typeface="Bell MT"/>
              </a:rPr>
              <a:t> para la gestión de conflictos ambientales del cantón Santiago de Píllaro”</a:t>
            </a:r>
          </a:p>
          <a:p>
            <a:pPr algn="ctr"/>
            <a:endParaRPr lang="es-EC" sz="2000" b="1" dirty="0">
              <a:latin typeface="Bell MT" panose="02020503060305020303" pitchFamily="18" charset="0"/>
            </a:endParaRPr>
          </a:p>
        </p:txBody>
      </p:sp>
      <p:sp>
        <p:nvSpPr>
          <p:cNvPr id="13" name="CuadroTexto 31">
            <a:extLst>
              <a:ext uri="{FF2B5EF4-FFF2-40B4-BE49-F238E27FC236}">
                <a16:creationId xmlns:a16="http://schemas.microsoft.com/office/drawing/2014/main" id="{D93F7E17-CD34-4F22-8CFA-E389A95A9793}"/>
              </a:ext>
            </a:extLst>
          </p:cNvPr>
          <p:cNvSpPr txBox="1"/>
          <p:nvPr/>
        </p:nvSpPr>
        <p:spPr>
          <a:xfrm>
            <a:off x="1524001" y="3568532"/>
            <a:ext cx="9126383" cy="584775"/>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EC" sz="1600" b="1" dirty="0">
                <a:latin typeface="Bell MT" panose="02020503060305020303" pitchFamily="18" charset="0"/>
                <a:ea typeface="Calibri" panose="020F0502020204030204" pitchFamily="34" charset="0"/>
                <a:cs typeface="Times New Roman" panose="02020603050405020304" pitchFamily="18" charset="0"/>
              </a:rPr>
              <a:t>Autores:   </a:t>
            </a:r>
            <a:r>
              <a:rPr lang="es-EC" sz="1600" dirty="0">
                <a:latin typeface="Bell MT" panose="02020503060305020303" pitchFamily="18" charset="0"/>
                <a:ea typeface="Calibri" panose="020F0502020204030204" pitchFamily="34" charset="0"/>
                <a:cs typeface="Times New Roman" panose="02020603050405020304" pitchFamily="18" charset="0"/>
              </a:rPr>
              <a:t>Campaña Vela Wendy Maricela  </a:t>
            </a:r>
          </a:p>
          <a:p>
            <a:pPr algn="ctr">
              <a:defRPr/>
            </a:pPr>
            <a:r>
              <a:rPr lang="es-EC" sz="1600" dirty="0">
                <a:latin typeface="Bell MT" panose="02020503060305020303" pitchFamily="18" charset="0"/>
                <a:ea typeface="Calibri" panose="020F0502020204030204" pitchFamily="34" charset="0"/>
                <a:cs typeface="Times New Roman" panose="02020603050405020304" pitchFamily="18" charset="0"/>
              </a:rPr>
              <a:t>                       Ordoñez Zambrano </a:t>
            </a:r>
            <a:r>
              <a:rPr lang="es-EC" sz="1600" dirty="0" err="1">
                <a:latin typeface="Bell MT" panose="02020503060305020303" pitchFamily="18" charset="0"/>
                <a:ea typeface="Calibri" panose="020F0502020204030204" pitchFamily="34" charset="0"/>
                <a:cs typeface="Times New Roman" panose="02020603050405020304" pitchFamily="18" charset="0"/>
              </a:rPr>
              <a:t>Jordan</a:t>
            </a:r>
            <a:r>
              <a:rPr lang="es-EC" sz="1600" dirty="0">
                <a:latin typeface="Bell MT" panose="02020503060305020303" pitchFamily="18" charset="0"/>
                <a:ea typeface="Calibri" panose="020F0502020204030204" pitchFamily="34" charset="0"/>
                <a:cs typeface="Times New Roman" panose="02020603050405020304" pitchFamily="18" charset="0"/>
              </a:rPr>
              <a:t> Daniel</a:t>
            </a:r>
            <a:endParaRPr lang="es-EC" b="1" kern="0" dirty="0">
              <a:solidFill>
                <a:schemeClr val="accent5">
                  <a:lumMod val="75000"/>
                </a:schemeClr>
              </a:solidFill>
              <a:latin typeface="Bell MT" panose="02020503060305020303" pitchFamily="18" charset="0"/>
            </a:endParaRPr>
          </a:p>
        </p:txBody>
      </p:sp>
      <p:sp>
        <p:nvSpPr>
          <p:cNvPr id="14" name="Rectángulo 13">
            <a:extLst>
              <a:ext uri="{FF2B5EF4-FFF2-40B4-BE49-F238E27FC236}">
                <a16:creationId xmlns:a16="http://schemas.microsoft.com/office/drawing/2014/main" id="{83EF6C5F-3DD7-4336-B4DF-BED3ECD7AD3E}"/>
              </a:ext>
            </a:extLst>
          </p:cNvPr>
          <p:cNvSpPr/>
          <p:nvPr/>
        </p:nvSpPr>
        <p:spPr>
          <a:xfrm>
            <a:off x="2884051" y="4394664"/>
            <a:ext cx="3909767" cy="492443"/>
          </a:xfrm>
          <a:prstGeom prst="rect">
            <a:avLst/>
          </a:prstGeom>
        </p:spPr>
        <p:txBody>
          <a:bodyPr wrap="square">
            <a:spAutoFit/>
          </a:bodyPr>
          <a:lstStyle/>
          <a:p>
            <a:r>
              <a:rPr lang="es-EC" sz="1300" b="1" dirty="0">
                <a:latin typeface="Bell MT" panose="02020503060305020303" pitchFamily="18" charset="0"/>
              </a:rPr>
              <a:t>Director de Carrera: </a:t>
            </a:r>
            <a:r>
              <a:rPr lang="es-EC" sz="1300" dirty="0">
                <a:latin typeface="Bell MT" panose="02020503060305020303" pitchFamily="18" charset="0"/>
              </a:rPr>
              <a:t>Ing. Alexander Robayo, MSc.</a:t>
            </a:r>
          </a:p>
          <a:p>
            <a:r>
              <a:rPr lang="es-EC" sz="1300" b="1" dirty="0">
                <a:latin typeface="Bell MT" panose="02020503060305020303" pitchFamily="18" charset="0"/>
              </a:rPr>
              <a:t>Secretaria Académica: </a:t>
            </a:r>
            <a:r>
              <a:rPr lang="es-EC" sz="1300" dirty="0">
                <a:latin typeface="Bell MT" panose="02020503060305020303" pitchFamily="18" charset="0"/>
              </a:rPr>
              <a:t>Abg. Michelle Benavides</a:t>
            </a:r>
          </a:p>
        </p:txBody>
      </p:sp>
      <p:sp>
        <p:nvSpPr>
          <p:cNvPr id="15" name="Rectángulo 14">
            <a:extLst>
              <a:ext uri="{FF2B5EF4-FFF2-40B4-BE49-F238E27FC236}">
                <a16:creationId xmlns:a16="http://schemas.microsoft.com/office/drawing/2014/main" id="{002DBD0E-1436-404B-A5FD-9E6DF58620C7}"/>
              </a:ext>
            </a:extLst>
          </p:cNvPr>
          <p:cNvSpPr/>
          <p:nvPr/>
        </p:nvSpPr>
        <p:spPr>
          <a:xfrm>
            <a:off x="6530596" y="4394664"/>
            <a:ext cx="5356603" cy="492443"/>
          </a:xfrm>
          <a:prstGeom prst="rect">
            <a:avLst/>
          </a:prstGeom>
        </p:spPr>
        <p:txBody>
          <a:bodyPr wrap="square">
            <a:spAutoFit/>
          </a:bodyPr>
          <a:lstStyle/>
          <a:p>
            <a:r>
              <a:rPr lang="es-EC" sz="1300" b="1" dirty="0">
                <a:latin typeface="Bell MT" panose="02020503060305020303" pitchFamily="18" charset="0"/>
              </a:rPr>
              <a:t>Directora del Proyecto: </a:t>
            </a:r>
            <a:r>
              <a:rPr lang="es-EC" sz="1300" dirty="0">
                <a:latin typeface="Bell MT" panose="02020503060305020303" pitchFamily="18" charset="0"/>
              </a:rPr>
              <a:t>Ing. </a:t>
            </a:r>
            <a:r>
              <a:rPr lang="es-EC" sz="1300" dirty="0" err="1">
                <a:latin typeface="Bell MT" panose="02020503060305020303" pitchFamily="18" charset="0"/>
              </a:rPr>
              <a:t>Ginella</a:t>
            </a:r>
            <a:r>
              <a:rPr lang="es-EC" sz="1300" dirty="0">
                <a:latin typeface="Bell MT" panose="02020503060305020303" pitchFamily="18" charset="0"/>
              </a:rPr>
              <a:t> Jácome, </a:t>
            </a:r>
            <a:r>
              <a:rPr lang="es-EC" sz="1300" dirty="0" err="1">
                <a:latin typeface="Bell MT" panose="02020503060305020303" pitchFamily="18" charset="0"/>
              </a:rPr>
              <a:t>Mst</a:t>
            </a:r>
            <a:r>
              <a:rPr lang="es-EC" sz="1300" dirty="0">
                <a:latin typeface="Bell MT" panose="02020503060305020303" pitchFamily="18" charset="0"/>
              </a:rPr>
              <a:t>.</a:t>
            </a:r>
          </a:p>
          <a:p>
            <a:r>
              <a:rPr lang="es-EC" sz="1300" b="1" dirty="0">
                <a:latin typeface="Bell MT"/>
              </a:rPr>
              <a:t>Docente Evaluador: </a:t>
            </a:r>
            <a:r>
              <a:rPr lang="es-EC" sz="1300" dirty="0">
                <a:latin typeface="Bell MT"/>
              </a:rPr>
              <a:t>Ing. Rodolfo Jaime Fernando Salazar Martínez, </a:t>
            </a:r>
            <a:r>
              <a:rPr lang="es-EC" sz="1300" dirty="0" err="1">
                <a:latin typeface="Bell MT"/>
              </a:rPr>
              <a:t>Mtr</a:t>
            </a:r>
            <a:r>
              <a:rPr lang="es-EC" sz="1300" dirty="0">
                <a:latin typeface="Bell MT"/>
              </a:rPr>
              <a:t>.</a:t>
            </a:r>
          </a:p>
        </p:txBody>
      </p:sp>
      <p:sp>
        <p:nvSpPr>
          <p:cNvPr id="16" name="Subtítulo 24">
            <a:extLst>
              <a:ext uri="{FF2B5EF4-FFF2-40B4-BE49-F238E27FC236}">
                <a16:creationId xmlns:a16="http://schemas.microsoft.com/office/drawing/2014/main" id="{7CD8346C-7DD7-48EA-9856-2797CB758EB5}"/>
              </a:ext>
            </a:extLst>
          </p:cNvPr>
          <p:cNvSpPr txBox="1">
            <a:spLocks/>
          </p:cNvSpPr>
          <p:nvPr/>
        </p:nvSpPr>
        <p:spPr>
          <a:xfrm>
            <a:off x="1524001" y="5322831"/>
            <a:ext cx="9126383" cy="492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1600" b="1" dirty="0">
                <a:latin typeface="Cambria" panose="02040503050406030204" pitchFamily="18" charset="0"/>
                <a:ea typeface="Cambria" panose="02040503050406030204" pitchFamily="18" charset="0"/>
              </a:rPr>
              <a:t>Febrero</a:t>
            </a:r>
            <a:r>
              <a:rPr lang="en-US" sz="1600" b="1" dirty="0">
                <a:latin typeface="Cambria" panose="02040503050406030204" pitchFamily="18" charset="0"/>
                <a:ea typeface="Cambria" panose="02040503050406030204" pitchFamily="18" charset="0"/>
              </a:rPr>
              <a:t>, 2022</a:t>
            </a:r>
            <a:endParaRPr lang="es-EC" sz="1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730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CAF5B7C3-61DB-4D99-8B23-75F3A78CC82E}"/>
              </a:ext>
            </a:extLst>
          </p:cNvPr>
          <p:cNvGrpSpPr/>
          <p:nvPr/>
        </p:nvGrpSpPr>
        <p:grpSpPr>
          <a:xfrm>
            <a:off x="4319806" y="4926851"/>
            <a:ext cx="5216510" cy="670567"/>
            <a:chOff x="1558178" y="3054806"/>
            <a:chExt cx="5216510" cy="670567"/>
          </a:xfrm>
          <a:noFill/>
        </p:grpSpPr>
        <p:sp>
          <p:nvSpPr>
            <p:cNvPr id="23" name="Rectángulo: esquinas redondeadas 22">
              <a:extLst>
                <a:ext uri="{FF2B5EF4-FFF2-40B4-BE49-F238E27FC236}">
                  <a16:creationId xmlns:a16="http://schemas.microsoft.com/office/drawing/2014/main" id="{7514B322-1607-40EF-8CA2-08E18DFA4370}"/>
                </a:ext>
              </a:extLst>
            </p:cNvPr>
            <p:cNvSpPr/>
            <p:nvPr/>
          </p:nvSpPr>
          <p:spPr>
            <a:xfrm>
              <a:off x="1558178" y="3054806"/>
              <a:ext cx="5216510" cy="670567"/>
            </a:xfrm>
            <a:prstGeom prst="roundRect">
              <a:avLst>
                <a:gd name="adj" fmla="val 10000"/>
              </a:avLst>
            </a:prstGeom>
            <a:grpFill/>
            <a:ln>
              <a:solidFill>
                <a:schemeClr val="accent6">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7AFC6E61-82AB-44D8-8004-CBDD610F4C9B}"/>
                </a:ext>
              </a:extLst>
            </p:cNvPr>
            <p:cNvSpPr txBox="1"/>
            <p:nvPr/>
          </p:nvSpPr>
          <p:spPr>
            <a:xfrm>
              <a:off x="1577818" y="3074446"/>
              <a:ext cx="4351817" cy="6312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s-ES" sz="1600" dirty="0">
                  <a:solidFill>
                    <a:schemeClr val="tx1"/>
                  </a:solidFill>
                  <a:latin typeface="Cambria" panose="02040503050406030204" pitchFamily="18" charset="0"/>
                  <a:ea typeface="Cambria" panose="02040503050406030204" pitchFamily="18" charset="0"/>
                </a:rPr>
                <a:t>6. CONCLUSIONES Y RECOMENDACIONES</a:t>
              </a:r>
              <a:endParaRPr lang="es-EC" sz="1600" dirty="0">
                <a:solidFill>
                  <a:schemeClr val="tx1"/>
                </a:solidFill>
                <a:latin typeface="Cambria" panose="02040503050406030204" pitchFamily="18" charset="0"/>
                <a:ea typeface="Cambria" panose="02040503050406030204" pitchFamily="18" charset="0"/>
              </a:endParaRPr>
            </a:p>
          </p:txBody>
        </p:sp>
      </p:grpSp>
      <p:sp>
        <p:nvSpPr>
          <p:cNvPr id="6" name="Título 5">
            <a:extLst>
              <a:ext uri="{FF2B5EF4-FFF2-40B4-BE49-F238E27FC236}">
                <a16:creationId xmlns:a16="http://schemas.microsoft.com/office/drawing/2014/main" id="{192A8A18-3389-40AE-82BC-34B75314DFAD}"/>
              </a:ext>
            </a:extLst>
          </p:cNvPr>
          <p:cNvSpPr>
            <a:spLocks noGrp="1"/>
          </p:cNvSpPr>
          <p:nvPr>
            <p:ph type="title"/>
          </p:nvPr>
        </p:nvSpPr>
        <p:spPr>
          <a:xfrm>
            <a:off x="2135315" y="-17851"/>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CONTENIDO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2" name="Diagrama 1">
            <a:extLst>
              <a:ext uri="{FF2B5EF4-FFF2-40B4-BE49-F238E27FC236}">
                <a16:creationId xmlns:a16="http://schemas.microsoft.com/office/drawing/2014/main" id="{466A9153-D3B8-41E8-B474-ABB01CC82947}"/>
              </a:ext>
            </a:extLst>
          </p:cNvPr>
          <p:cNvGraphicFramePr/>
          <p:nvPr/>
        </p:nvGraphicFramePr>
        <p:xfrm>
          <a:off x="2369992" y="1084977"/>
          <a:ext cx="6774689" cy="372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8691263" y="4653496"/>
            <a:ext cx="435868" cy="435868"/>
            <a:chOff x="5949275" y="2777266"/>
            <a:chExt cx="435868" cy="435868"/>
          </a:xfrm>
        </p:grpSpPr>
        <p:sp>
          <p:nvSpPr>
            <p:cNvPr id="11" name="Flecha abajo 10"/>
            <p:cNvSpPr/>
            <p:nvPr/>
          </p:nvSpPr>
          <p:spPr>
            <a:xfrm>
              <a:off x="5949275" y="2777266"/>
              <a:ext cx="435868" cy="435868"/>
            </a:xfrm>
            <a:prstGeom prst="downArrow">
              <a:avLst>
                <a:gd name="adj1" fmla="val 55000"/>
                <a:gd name="adj2" fmla="val 45000"/>
              </a:avLst>
            </a:prstGeom>
            <a:solidFill>
              <a:srgbClr val="0066CC"/>
            </a:solidFill>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2" name="Flecha abajo 4"/>
            <p:cNvSpPr txBox="1"/>
            <p:nvPr/>
          </p:nvSpPr>
          <p:spPr>
            <a:xfrm>
              <a:off x="6047345" y="2777266"/>
              <a:ext cx="239728" cy="3279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endParaRPr lang="es-EC" sz="1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200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512007" y="635500"/>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latin typeface="Cambria" panose="02040503050406030204" pitchFamily="18" charset="0"/>
                <a:ea typeface="Cambria" panose="02040503050406030204" pitchFamily="18" charset="0"/>
              </a:rPr>
              <a:t>4.1. </a:t>
            </a:r>
            <a:r>
              <a:rPr lang="es-ES" sz="2000" b="1" dirty="0">
                <a:solidFill>
                  <a:schemeClr val="tx1"/>
                </a:solidFill>
                <a:latin typeface="Cambria" panose="02040503050406030204" pitchFamily="18" charset="0"/>
                <a:ea typeface="Cambria" panose="02040503050406030204" pitchFamily="18" charset="0"/>
              </a:rPr>
              <a:t>Área de estudio</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512007" y="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7" name="image2.jpg"/>
          <p:cNvPicPr/>
          <p:nvPr/>
        </p:nvPicPr>
        <p:blipFill>
          <a:blip r:embed="rId2"/>
          <a:srcRect b="23361"/>
          <a:stretch>
            <a:fillRect/>
          </a:stretch>
        </p:blipFill>
        <p:spPr>
          <a:xfrm>
            <a:off x="429023" y="1515595"/>
            <a:ext cx="5935746" cy="3602636"/>
          </a:xfrm>
          <a:prstGeom prst="rect">
            <a:avLst/>
          </a:prstGeom>
          <a:ln/>
          <a:effectLst>
            <a:outerShdw blurRad="50800" dist="38100" dir="8100000" algn="tr" rotWithShape="0">
              <a:prstClr val="black">
                <a:alpha val="40000"/>
              </a:prstClr>
            </a:outerShdw>
          </a:effectLst>
        </p:spPr>
      </p:pic>
      <p:sp>
        <p:nvSpPr>
          <p:cNvPr id="2" name="Rectángulo redondeado 1"/>
          <p:cNvSpPr/>
          <p:nvPr/>
        </p:nvSpPr>
        <p:spPr>
          <a:xfrm>
            <a:off x="7361733" y="632444"/>
            <a:ext cx="2490679" cy="1343604"/>
          </a:xfrm>
          <a:prstGeom prst="roundRect">
            <a:avLst/>
          </a:prstGeom>
          <a:solidFill>
            <a:srgbClr val="6699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1400" b="1" dirty="0">
                <a:solidFill>
                  <a:schemeClr val="tx1"/>
                </a:solidFill>
                <a:latin typeface="Cambria"/>
                <a:ea typeface="Cambria"/>
              </a:rPr>
              <a:t>Cantón Santiago de Píllaro</a:t>
            </a:r>
          </a:p>
          <a:p>
            <a:endParaRPr lang="es-EC" sz="1400" b="1"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C" sz="1400" dirty="0">
                <a:solidFill>
                  <a:schemeClr val="tx1"/>
                </a:solidFill>
                <a:latin typeface="Cambria"/>
                <a:ea typeface="Cambria"/>
              </a:rPr>
              <a:t>Extensión: 470 </a:t>
            </a:r>
            <a:r>
              <a:rPr lang="en-US" sz="1400" dirty="0">
                <a:solidFill>
                  <a:schemeClr val="tx1"/>
                </a:solidFill>
                <a:latin typeface="Cambria"/>
                <a:ea typeface="Cambria"/>
              </a:rPr>
              <a:t>𝑘</a:t>
            </a:r>
            <a:r>
              <a:rPr lang="es-EC" sz="1400" dirty="0">
                <a:solidFill>
                  <a:schemeClr val="tx1"/>
                </a:solidFill>
                <a:latin typeface="Cambria"/>
                <a:ea typeface="Cambria"/>
              </a:rPr>
              <a:t>m</a:t>
            </a:r>
            <a:r>
              <a:rPr lang="es-EC" sz="1400" baseline="30000" dirty="0">
                <a:solidFill>
                  <a:schemeClr val="tx1"/>
                </a:solidFill>
                <a:latin typeface="Cambria"/>
                <a:ea typeface="Cambria"/>
              </a:rPr>
              <a:t>2 </a:t>
            </a:r>
            <a:endParaRPr lang="es-EC" sz="1400"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C" sz="1400" dirty="0">
                <a:solidFill>
                  <a:schemeClr val="tx1"/>
                </a:solidFill>
                <a:latin typeface="Cambria"/>
                <a:ea typeface="Cambria"/>
              </a:rPr>
              <a:t> Población: 42568 habitantes</a:t>
            </a:r>
            <a:endParaRPr lang="en-US" sz="1400" dirty="0">
              <a:solidFill>
                <a:schemeClr val="tx1"/>
              </a:solidFill>
              <a:latin typeface="Cambria"/>
              <a:ea typeface="Cambria"/>
            </a:endParaRPr>
          </a:p>
        </p:txBody>
      </p:sp>
      <p:pic>
        <p:nvPicPr>
          <p:cNvPr id="3" name="Imagen 3" descr="Mapa&#10;&#10;Descripción generada automáticamente">
            <a:extLst>
              <a:ext uri="{FF2B5EF4-FFF2-40B4-BE49-F238E27FC236}">
                <a16:creationId xmlns:a16="http://schemas.microsoft.com/office/drawing/2014/main" id="{53FFE2D5-205B-4416-879E-A06A7419707D}"/>
              </a:ext>
            </a:extLst>
          </p:cNvPr>
          <p:cNvPicPr>
            <a:picLocks noChangeAspect="1"/>
          </p:cNvPicPr>
          <p:nvPr/>
        </p:nvPicPr>
        <p:blipFill rotWithShape="1">
          <a:blip r:embed="rId3"/>
          <a:srcRect l="11445" r="18762" b="373"/>
          <a:stretch/>
        </p:blipFill>
        <p:spPr>
          <a:xfrm>
            <a:off x="6713035" y="2172848"/>
            <a:ext cx="4749862" cy="3413718"/>
          </a:xfrm>
          <a:prstGeom prst="rect">
            <a:avLst/>
          </a:prstGeom>
          <a:ln>
            <a:solidFill>
              <a:schemeClr val="tx1"/>
            </a:solidFill>
          </a:ln>
        </p:spPr>
      </p:pic>
    </p:spTree>
    <p:extLst>
      <p:ext uri="{BB962C8B-B14F-4D97-AF65-F5344CB8AC3E}">
        <p14:creationId xmlns:p14="http://schemas.microsoft.com/office/powerpoint/2010/main" val="212233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318937" y="622139"/>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latin typeface="Cambria"/>
                <a:ea typeface="Cambria"/>
              </a:rPr>
              <a:t>4.2. Diseño de metodología  </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318937" y="-87602"/>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3" name="Imagen 3" descr="Diagrama&#10;&#10;Descripción generada automáticamente">
            <a:extLst>
              <a:ext uri="{FF2B5EF4-FFF2-40B4-BE49-F238E27FC236}">
                <a16:creationId xmlns:a16="http://schemas.microsoft.com/office/drawing/2014/main" id="{5DFCBAD8-207D-4644-8D54-3D29EEB7BA03}"/>
              </a:ext>
            </a:extLst>
          </p:cNvPr>
          <p:cNvPicPr>
            <a:picLocks noChangeAspect="1"/>
          </p:cNvPicPr>
          <p:nvPr/>
        </p:nvPicPr>
        <p:blipFill>
          <a:blip r:embed="rId2"/>
          <a:stretch>
            <a:fillRect/>
          </a:stretch>
        </p:blipFill>
        <p:spPr>
          <a:xfrm>
            <a:off x="263912" y="1369733"/>
            <a:ext cx="7343077" cy="4601750"/>
          </a:xfrm>
          <a:prstGeom prst="rect">
            <a:avLst/>
          </a:prstGeom>
        </p:spPr>
      </p:pic>
      <p:pic>
        <p:nvPicPr>
          <p:cNvPr id="7" name="Imagen 7">
            <a:extLst>
              <a:ext uri="{FF2B5EF4-FFF2-40B4-BE49-F238E27FC236}">
                <a16:creationId xmlns:a16="http://schemas.microsoft.com/office/drawing/2014/main" id="{C9CFAEB9-8585-42AE-BEF5-84A08E4DE6C0}"/>
              </a:ext>
            </a:extLst>
          </p:cNvPr>
          <p:cNvPicPr>
            <a:picLocks noChangeAspect="1"/>
          </p:cNvPicPr>
          <p:nvPr/>
        </p:nvPicPr>
        <p:blipFill rotWithShape="1">
          <a:blip r:embed="rId3"/>
          <a:srcRect r="-895" b="4255"/>
          <a:stretch/>
        </p:blipFill>
        <p:spPr>
          <a:xfrm>
            <a:off x="7307766" y="372903"/>
            <a:ext cx="3301522" cy="1716461"/>
          </a:xfrm>
          <a:prstGeom prst="rect">
            <a:avLst/>
          </a:prstGeom>
          <a:ln>
            <a:solidFill>
              <a:schemeClr val="tx1"/>
            </a:solidFill>
          </a:ln>
        </p:spPr>
      </p:pic>
      <p:pic>
        <p:nvPicPr>
          <p:cNvPr id="8" name="Imagen 8" descr="Imagen que contiene pasto, exterior, edificio, parado&#10;&#10;Descripción generada automáticamente">
            <a:extLst>
              <a:ext uri="{FF2B5EF4-FFF2-40B4-BE49-F238E27FC236}">
                <a16:creationId xmlns:a16="http://schemas.microsoft.com/office/drawing/2014/main" id="{4C65153D-16EF-43C9-92E1-B7E81D84928B}"/>
              </a:ext>
            </a:extLst>
          </p:cNvPr>
          <p:cNvPicPr>
            <a:picLocks noChangeAspect="1"/>
          </p:cNvPicPr>
          <p:nvPr/>
        </p:nvPicPr>
        <p:blipFill>
          <a:blip r:embed="rId4"/>
          <a:stretch>
            <a:fillRect/>
          </a:stretch>
        </p:blipFill>
        <p:spPr>
          <a:xfrm>
            <a:off x="9273933" y="876653"/>
            <a:ext cx="2579814" cy="1930126"/>
          </a:xfrm>
          <a:prstGeom prst="rect">
            <a:avLst/>
          </a:prstGeom>
          <a:ln>
            <a:solidFill>
              <a:schemeClr val="tx1"/>
            </a:solidFill>
          </a:ln>
        </p:spPr>
      </p:pic>
      <p:pic>
        <p:nvPicPr>
          <p:cNvPr id="10" name="Imagen 10" descr="Vista de una montaña&#10;&#10;Descripción generada automáticamente">
            <a:extLst>
              <a:ext uri="{FF2B5EF4-FFF2-40B4-BE49-F238E27FC236}">
                <a16:creationId xmlns:a16="http://schemas.microsoft.com/office/drawing/2014/main" id="{7204DF5E-5558-4F7C-A2F3-AA982D51AF28}"/>
              </a:ext>
            </a:extLst>
          </p:cNvPr>
          <p:cNvPicPr>
            <a:picLocks noChangeAspect="1"/>
          </p:cNvPicPr>
          <p:nvPr/>
        </p:nvPicPr>
        <p:blipFill>
          <a:blip r:embed="rId5"/>
          <a:stretch>
            <a:fillRect/>
          </a:stretch>
        </p:blipFill>
        <p:spPr>
          <a:xfrm>
            <a:off x="7614424" y="2521105"/>
            <a:ext cx="2408664" cy="1806498"/>
          </a:xfrm>
          <a:prstGeom prst="rect">
            <a:avLst/>
          </a:prstGeom>
          <a:ln>
            <a:solidFill>
              <a:schemeClr val="tx1"/>
            </a:solidFill>
          </a:ln>
        </p:spPr>
      </p:pic>
      <p:pic>
        <p:nvPicPr>
          <p:cNvPr id="9" name="Imagen 9" descr="Imagen que contiene exterior, pasto, pequeño, montaña&#10;&#10;Descripción generada automáticamente">
            <a:extLst>
              <a:ext uri="{FF2B5EF4-FFF2-40B4-BE49-F238E27FC236}">
                <a16:creationId xmlns:a16="http://schemas.microsoft.com/office/drawing/2014/main" id="{0FC06B02-4817-4111-9354-6A9D845EF94E}"/>
              </a:ext>
            </a:extLst>
          </p:cNvPr>
          <p:cNvPicPr>
            <a:picLocks noChangeAspect="1"/>
          </p:cNvPicPr>
          <p:nvPr/>
        </p:nvPicPr>
        <p:blipFill rotWithShape="1">
          <a:blip r:embed="rId6"/>
          <a:srcRect t="23250" r="-402" b="22492"/>
          <a:stretch/>
        </p:blipFill>
        <p:spPr>
          <a:xfrm>
            <a:off x="9380616" y="3527503"/>
            <a:ext cx="2323872" cy="2232589"/>
          </a:xfrm>
          <a:prstGeom prst="rect">
            <a:avLst/>
          </a:prstGeom>
          <a:ln>
            <a:solidFill>
              <a:schemeClr val="tx1"/>
            </a:solidFill>
          </a:ln>
        </p:spPr>
      </p:pic>
      <p:pic>
        <p:nvPicPr>
          <p:cNvPr id="11" name="Imagen 11">
            <a:extLst>
              <a:ext uri="{FF2B5EF4-FFF2-40B4-BE49-F238E27FC236}">
                <a16:creationId xmlns:a16="http://schemas.microsoft.com/office/drawing/2014/main" id="{541D23DA-CEB7-4475-B663-7F45E1199D3F}"/>
              </a:ext>
            </a:extLst>
          </p:cNvPr>
          <p:cNvPicPr>
            <a:picLocks noChangeAspect="1"/>
          </p:cNvPicPr>
          <p:nvPr/>
        </p:nvPicPr>
        <p:blipFill>
          <a:blip r:embed="rId7"/>
          <a:stretch>
            <a:fillRect/>
          </a:stretch>
        </p:blipFill>
        <p:spPr>
          <a:xfrm>
            <a:off x="7094034" y="4645548"/>
            <a:ext cx="2129884" cy="1367611"/>
          </a:xfrm>
          <a:prstGeom prst="rect">
            <a:avLst/>
          </a:prstGeom>
        </p:spPr>
      </p:pic>
    </p:spTree>
    <p:extLst>
      <p:ext uri="{BB962C8B-B14F-4D97-AF65-F5344CB8AC3E}">
        <p14:creationId xmlns:p14="http://schemas.microsoft.com/office/powerpoint/2010/main" val="397752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285479" y="595301"/>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4.3. Recopilación y tratamiento de la información  </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285479" y="-87602"/>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2" name="Imagen 3" descr="Diagrama&#10;&#10;Descripción generada automáticamente">
            <a:extLst>
              <a:ext uri="{FF2B5EF4-FFF2-40B4-BE49-F238E27FC236}">
                <a16:creationId xmlns:a16="http://schemas.microsoft.com/office/drawing/2014/main" id="{BAF23FBB-9BF2-469F-A3F0-D77CEFAB3F82}"/>
              </a:ext>
            </a:extLst>
          </p:cNvPr>
          <p:cNvPicPr>
            <a:picLocks noChangeAspect="1"/>
          </p:cNvPicPr>
          <p:nvPr/>
        </p:nvPicPr>
        <p:blipFill>
          <a:blip r:embed="rId2"/>
          <a:stretch>
            <a:fillRect/>
          </a:stretch>
        </p:blipFill>
        <p:spPr>
          <a:xfrm>
            <a:off x="115229" y="1257487"/>
            <a:ext cx="7417419" cy="3831929"/>
          </a:xfrm>
          <a:prstGeom prst="rect">
            <a:avLst/>
          </a:prstGeom>
        </p:spPr>
      </p:pic>
      <p:pic>
        <p:nvPicPr>
          <p:cNvPr id="4" name="Imagen 5" descr="Una persona parado en una montaña&#10;&#10;Descripción generada automáticamente">
            <a:extLst>
              <a:ext uri="{FF2B5EF4-FFF2-40B4-BE49-F238E27FC236}">
                <a16:creationId xmlns:a16="http://schemas.microsoft.com/office/drawing/2014/main" id="{104F8DCD-2CFB-42A3-94F8-B4DEB029DB26}"/>
              </a:ext>
            </a:extLst>
          </p:cNvPr>
          <p:cNvPicPr>
            <a:picLocks noChangeAspect="1"/>
          </p:cNvPicPr>
          <p:nvPr/>
        </p:nvPicPr>
        <p:blipFill>
          <a:blip r:embed="rId3"/>
          <a:stretch>
            <a:fillRect/>
          </a:stretch>
        </p:blipFill>
        <p:spPr>
          <a:xfrm>
            <a:off x="7159083" y="300153"/>
            <a:ext cx="2529469" cy="1899425"/>
          </a:xfrm>
          <a:prstGeom prst="rect">
            <a:avLst/>
          </a:prstGeom>
          <a:ln>
            <a:solidFill>
              <a:schemeClr val="tx1"/>
            </a:solidFill>
          </a:ln>
        </p:spPr>
      </p:pic>
      <p:pic>
        <p:nvPicPr>
          <p:cNvPr id="6" name="Imagen 11" descr="Personas en un campo&#10;&#10;Descripción generada automáticamente">
            <a:extLst>
              <a:ext uri="{FF2B5EF4-FFF2-40B4-BE49-F238E27FC236}">
                <a16:creationId xmlns:a16="http://schemas.microsoft.com/office/drawing/2014/main" id="{46D05871-070A-4B07-A158-19290EB60F80}"/>
              </a:ext>
            </a:extLst>
          </p:cNvPr>
          <p:cNvPicPr>
            <a:picLocks noChangeAspect="1"/>
          </p:cNvPicPr>
          <p:nvPr/>
        </p:nvPicPr>
        <p:blipFill>
          <a:blip r:embed="rId4"/>
          <a:stretch>
            <a:fillRect/>
          </a:stretch>
        </p:blipFill>
        <p:spPr>
          <a:xfrm>
            <a:off x="8422889" y="2337853"/>
            <a:ext cx="3756102" cy="1680488"/>
          </a:xfrm>
          <a:prstGeom prst="rect">
            <a:avLst/>
          </a:prstGeom>
          <a:ln>
            <a:solidFill>
              <a:schemeClr val="tx1"/>
            </a:solidFill>
          </a:ln>
        </p:spPr>
      </p:pic>
      <p:pic>
        <p:nvPicPr>
          <p:cNvPr id="12" name="Imagen 12">
            <a:extLst>
              <a:ext uri="{FF2B5EF4-FFF2-40B4-BE49-F238E27FC236}">
                <a16:creationId xmlns:a16="http://schemas.microsoft.com/office/drawing/2014/main" id="{FEEDCB71-0106-4A13-A44A-CE9CAAB4EA15}"/>
              </a:ext>
            </a:extLst>
          </p:cNvPr>
          <p:cNvPicPr>
            <a:picLocks noChangeAspect="1"/>
          </p:cNvPicPr>
          <p:nvPr/>
        </p:nvPicPr>
        <p:blipFill>
          <a:blip r:embed="rId5"/>
          <a:stretch>
            <a:fillRect/>
          </a:stretch>
        </p:blipFill>
        <p:spPr>
          <a:xfrm>
            <a:off x="7670181" y="4131340"/>
            <a:ext cx="3217127" cy="1448172"/>
          </a:xfrm>
          <a:prstGeom prst="rect">
            <a:avLst/>
          </a:prstGeom>
          <a:ln>
            <a:solidFill>
              <a:schemeClr val="tx1"/>
            </a:solidFill>
          </a:ln>
        </p:spPr>
      </p:pic>
      <p:sp>
        <p:nvSpPr>
          <p:cNvPr id="14" name="Rectángulo 13">
            <a:extLst>
              <a:ext uri="{FF2B5EF4-FFF2-40B4-BE49-F238E27FC236}">
                <a16:creationId xmlns:a16="http://schemas.microsoft.com/office/drawing/2014/main" id="{5B22F0F0-0DC6-47BB-81AC-7E225B60E236}"/>
              </a:ext>
            </a:extLst>
          </p:cNvPr>
          <p:cNvSpPr/>
          <p:nvPr/>
        </p:nvSpPr>
        <p:spPr>
          <a:xfrm>
            <a:off x="109653" y="5257799"/>
            <a:ext cx="7229706" cy="9013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tx1"/>
                </a:solidFill>
                <a:latin typeface="Cambria"/>
                <a:ea typeface="Cambria"/>
                <a:cs typeface="Arial"/>
              </a:rPr>
              <a:t>- Dirección de Planificación               -Jefatura de Gestión Ambiental</a:t>
            </a:r>
          </a:p>
          <a:p>
            <a:r>
              <a:rPr lang="es-ES" sz="1600" dirty="0">
                <a:solidFill>
                  <a:schemeClr val="tx1"/>
                </a:solidFill>
                <a:latin typeface="Cambria"/>
                <a:ea typeface="Cambria"/>
                <a:cs typeface="Arial"/>
              </a:rPr>
              <a:t>-Jefatura de Avalúos y catastros </a:t>
            </a:r>
          </a:p>
          <a:p>
            <a:r>
              <a:rPr lang="es-ES" sz="1600" dirty="0">
                <a:solidFill>
                  <a:schemeClr val="tx1"/>
                </a:solidFill>
                <a:latin typeface="Cambria"/>
                <a:ea typeface="Cambria"/>
                <a:cs typeface="Arial"/>
              </a:rPr>
              <a:t>-Jefatura de Minería</a:t>
            </a:r>
            <a:r>
              <a:rPr lang="es-ES" sz="1600" dirty="0">
                <a:solidFill>
                  <a:schemeClr val="tx1"/>
                </a:solidFill>
                <a:cs typeface="Arial"/>
              </a:rPr>
              <a:t> </a:t>
            </a:r>
            <a:endParaRPr lang="es-ES" dirty="0">
              <a:solidFill>
                <a:schemeClr val="tx1"/>
              </a:solidFill>
              <a:cs typeface="Arial"/>
            </a:endParaRPr>
          </a:p>
        </p:txBody>
      </p:sp>
    </p:spTree>
    <p:extLst>
      <p:ext uri="{BB962C8B-B14F-4D97-AF65-F5344CB8AC3E}">
        <p14:creationId xmlns:p14="http://schemas.microsoft.com/office/powerpoint/2010/main" val="338699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153333" y="678354"/>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4.4. Aplicación de la norma ISO 19152 - LADM</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11307" y="-5390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3" name="Imagen 6" descr="Gráfico&#10;&#10;Descripción generada automáticamente">
            <a:extLst>
              <a:ext uri="{FF2B5EF4-FFF2-40B4-BE49-F238E27FC236}">
                <a16:creationId xmlns:a16="http://schemas.microsoft.com/office/drawing/2014/main" id="{A6641429-2343-4A51-8084-7E455F4C888E}"/>
              </a:ext>
            </a:extLst>
          </p:cNvPr>
          <p:cNvPicPr>
            <a:picLocks noChangeAspect="1"/>
          </p:cNvPicPr>
          <p:nvPr/>
        </p:nvPicPr>
        <p:blipFill>
          <a:blip r:embed="rId2"/>
          <a:stretch>
            <a:fillRect/>
          </a:stretch>
        </p:blipFill>
        <p:spPr>
          <a:xfrm>
            <a:off x="412595" y="1383821"/>
            <a:ext cx="6506736" cy="2780090"/>
          </a:xfrm>
          <a:prstGeom prst="rect">
            <a:avLst/>
          </a:prstGeom>
        </p:spPr>
      </p:pic>
      <p:sp>
        <p:nvSpPr>
          <p:cNvPr id="11" name="CuadroTexto 10">
            <a:extLst>
              <a:ext uri="{FF2B5EF4-FFF2-40B4-BE49-F238E27FC236}">
                <a16:creationId xmlns:a16="http://schemas.microsoft.com/office/drawing/2014/main" id="{1060A85C-ED3F-4CC5-A8B3-6AEC893E2FA9}"/>
              </a:ext>
            </a:extLst>
          </p:cNvPr>
          <p:cNvSpPr txBox="1"/>
          <p:nvPr/>
        </p:nvSpPr>
        <p:spPr>
          <a:xfrm>
            <a:off x="7270595" y="81218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Paquete Partes</a:t>
            </a:r>
            <a:endParaRPr lang="es-ES" sz="1600" b="1" dirty="0">
              <a:latin typeface="Cambria"/>
              <a:ea typeface="Cambria"/>
              <a:cs typeface="Arial"/>
            </a:endParaRPr>
          </a:p>
        </p:txBody>
      </p:sp>
      <p:sp>
        <p:nvSpPr>
          <p:cNvPr id="13" name="CuadroTexto 12">
            <a:extLst>
              <a:ext uri="{FF2B5EF4-FFF2-40B4-BE49-F238E27FC236}">
                <a16:creationId xmlns:a16="http://schemas.microsoft.com/office/drawing/2014/main" id="{4DB21B38-67D7-4898-92C6-4143B15DE999}"/>
              </a:ext>
            </a:extLst>
          </p:cNvPr>
          <p:cNvSpPr txBox="1"/>
          <p:nvPr/>
        </p:nvSpPr>
        <p:spPr>
          <a:xfrm>
            <a:off x="7317059" y="124893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600" dirty="0">
                <a:latin typeface="Cambria"/>
                <a:ea typeface="Cambria"/>
              </a:rPr>
              <a:t>-</a:t>
            </a:r>
            <a:r>
              <a:rPr lang="es-ES" sz="1600" dirty="0" err="1">
                <a:latin typeface="Cambria"/>
                <a:ea typeface="Cambria"/>
              </a:rPr>
              <a:t>LA_Party</a:t>
            </a:r>
            <a:endParaRPr lang="es-ES" sz="1600" dirty="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LA_GroupParty</a:t>
            </a:r>
            <a:endParaRPr lang="es-ES" sz="1600" dirty="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LA_PartyMember</a:t>
            </a:r>
            <a:endParaRPr lang="es-ES" sz="1600" dirty="0">
              <a:latin typeface="Cambria"/>
              <a:ea typeface="Cambria"/>
              <a:cs typeface="Arial"/>
            </a:endParaRPr>
          </a:p>
        </p:txBody>
      </p:sp>
      <p:sp>
        <p:nvSpPr>
          <p:cNvPr id="17" name="CuadroTexto 16">
            <a:extLst>
              <a:ext uri="{FF2B5EF4-FFF2-40B4-BE49-F238E27FC236}">
                <a16:creationId xmlns:a16="http://schemas.microsoft.com/office/drawing/2014/main" id="{CAA55E4B-621A-4B25-AD55-AFEC6AFB7994}"/>
              </a:ext>
            </a:extLst>
          </p:cNvPr>
          <p:cNvSpPr txBox="1"/>
          <p:nvPr/>
        </p:nvSpPr>
        <p:spPr>
          <a:xfrm>
            <a:off x="7270593" y="235476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Paquete Administrativo</a:t>
            </a:r>
            <a:endParaRPr lang="es-ES" sz="1600" b="1" dirty="0">
              <a:latin typeface="Cambria"/>
              <a:ea typeface="Cambria"/>
              <a:cs typeface="Arial"/>
            </a:endParaRPr>
          </a:p>
        </p:txBody>
      </p:sp>
      <p:sp>
        <p:nvSpPr>
          <p:cNvPr id="18" name="CuadroTexto 17">
            <a:extLst>
              <a:ext uri="{FF2B5EF4-FFF2-40B4-BE49-F238E27FC236}">
                <a16:creationId xmlns:a16="http://schemas.microsoft.com/office/drawing/2014/main" id="{EF04573A-9AF0-435F-A3AB-A9764DE12453}"/>
              </a:ext>
            </a:extLst>
          </p:cNvPr>
          <p:cNvSpPr txBox="1"/>
          <p:nvPr/>
        </p:nvSpPr>
        <p:spPr>
          <a:xfrm>
            <a:off x="7372813" y="290303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600" dirty="0">
                <a:latin typeface="Cambria"/>
                <a:ea typeface="Cambria"/>
              </a:rPr>
              <a:t>-</a:t>
            </a:r>
            <a:r>
              <a:rPr lang="es-ES" sz="1600" dirty="0" err="1">
                <a:latin typeface="Cambria"/>
                <a:ea typeface="Cambria"/>
              </a:rPr>
              <a:t>LA_Right</a:t>
            </a:r>
            <a:endParaRPr lang="es-ES" sz="160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LA_Responsability</a:t>
            </a:r>
            <a:endParaRPr lang="es-ES" sz="160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LA_Restriction</a:t>
            </a:r>
            <a:endParaRPr lang="es-ES" sz="160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LA_BAUnit</a:t>
            </a:r>
            <a:endParaRPr lang="es-ES" sz="1600" dirty="0">
              <a:latin typeface="Cambria"/>
              <a:ea typeface="Cambria"/>
              <a:cs typeface="Arial"/>
            </a:endParaRPr>
          </a:p>
        </p:txBody>
      </p:sp>
      <p:sp>
        <p:nvSpPr>
          <p:cNvPr id="20" name="CuadroTexto 19">
            <a:extLst>
              <a:ext uri="{FF2B5EF4-FFF2-40B4-BE49-F238E27FC236}">
                <a16:creationId xmlns:a16="http://schemas.microsoft.com/office/drawing/2014/main" id="{CB6F1D4D-DD58-499A-848F-8095AFF7636F}"/>
              </a:ext>
            </a:extLst>
          </p:cNvPr>
          <p:cNvSpPr txBox="1"/>
          <p:nvPr/>
        </p:nvSpPr>
        <p:spPr>
          <a:xfrm>
            <a:off x="561276" y="4380571"/>
            <a:ext cx="33286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Paquete de Unidad Espacial</a:t>
            </a:r>
            <a:endParaRPr lang="es-ES" sz="1600" b="1" dirty="0">
              <a:latin typeface="Cambria"/>
              <a:ea typeface="Cambria"/>
              <a:cs typeface="Arial"/>
            </a:endParaRPr>
          </a:p>
        </p:txBody>
      </p:sp>
      <p:sp>
        <p:nvSpPr>
          <p:cNvPr id="21" name="CuadroTexto 20">
            <a:extLst>
              <a:ext uri="{FF2B5EF4-FFF2-40B4-BE49-F238E27FC236}">
                <a16:creationId xmlns:a16="http://schemas.microsoft.com/office/drawing/2014/main" id="{D734F588-B88C-435C-BD53-1B31FE1F9065}"/>
              </a:ext>
            </a:extLst>
          </p:cNvPr>
          <p:cNvSpPr txBox="1"/>
          <p:nvPr/>
        </p:nvSpPr>
        <p:spPr>
          <a:xfrm>
            <a:off x="598447" y="4817325"/>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600" dirty="0">
                <a:latin typeface="Cambria"/>
                <a:ea typeface="Cambria"/>
              </a:rPr>
              <a:t>-</a:t>
            </a:r>
            <a:r>
              <a:rPr lang="es-ES" sz="1600" dirty="0" err="1">
                <a:latin typeface="Cambria"/>
                <a:ea typeface="Cambria"/>
              </a:rPr>
              <a:t>LA_SpatialUnit</a:t>
            </a:r>
            <a:endParaRPr lang="es-ES" sz="160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LA_SpatialUnitGroup</a:t>
            </a:r>
            <a:endParaRPr lang="es-ES" sz="1600">
              <a:latin typeface="Cambria"/>
              <a:ea typeface="Cambria"/>
              <a:cs typeface="Arial"/>
            </a:endParaRPr>
          </a:p>
          <a:p>
            <a:r>
              <a:rPr lang="es-ES" sz="1600" dirty="0">
                <a:latin typeface="Cambria"/>
                <a:ea typeface="Cambria"/>
                <a:cs typeface="Arial"/>
              </a:rPr>
              <a:t>-</a:t>
            </a:r>
            <a:r>
              <a:rPr lang="es-ES" sz="1600" dirty="0" err="1">
                <a:latin typeface="Cambria"/>
                <a:ea typeface="Cambria"/>
                <a:cs typeface="Arial"/>
              </a:rPr>
              <a:t>LA_Level</a:t>
            </a:r>
            <a:endParaRPr lang="es-ES" sz="1600">
              <a:latin typeface="Cambria"/>
              <a:ea typeface="Cambria"/>
              <a:cs typeface="Arial"/>
            </a:endParaRPr>
          </a:p>
        </p:txBody>
      </p:sp>
      <p:pic>
        <p:nvPicPr>
          <p:cNvPr id="22" name="Imagen 22">
            <a:extLst>
              <a:ext uri="{FF2B5EF4-FFF2-40B4-BE49-F238E27FC236}">
                <a16:creationId xmlns:a16="http://schemas.microsoft.com/office/drawing/2014/main" id="{484ED62A-ECC2-4E9D-BB68-B37470C67EDA}"/>
              </a:ext>
            </a:extLst>
          </p:cNvPr>
          <p:cNvPicPr>
            <a:picLocks noChangeAspect="1"/>
          </p:cNvPicPr>
          <p:nvPr/>
        </p:nvPicPr>
        <p:blipFill>
          <a:blip r:embed="rId3"/>
          <a:stretch>
            <a:fillRect/>
          </a:stretch>
        </p:blipFill>
        <p:spPr>
          <a:xfrm>
            <a:off x="10126122" y="2822072"/>
            <a:ext cx="1074467" cy="1074467"/>
          </a:xfrm>
          <a:prstGeom prst="rect">
            <a:avLst/>
          </a:prstGeom>
        </p:spPr>
      </p:pic>
      <p:pic>
        <p:nvPicPr>
          <p:cNvPr id="23" name="Imagen 23" descr="Forma&#10;&#10;Descripción generada automáticamente">
            <a:extLst>
              <a:ext uri="{FF2B5EF4-FFF2-40B4-BE49-F238E27FC236}">
                <a16:creationId xmlns:a16="http://schemas.microsoft.com/office/drawing/2014/main" id="{3452ED0D-0773-4430-B3AD-628451B673CB}"/>
              </a:ext>
            </a:extLst>
          </p:cNvPr>
          <p:cNvPicPr>
            <a:picLocks noChangeAspect="1"/>
          </p:cNvPicPr>
          <p:nvPr/>
        </p:nvPicPr>
        <p:blipFill>
          <a:blip r:embed="rId4"/>
          <a:stretch>
            <a:fillRect/>
          </a:stretch>
        </p:blipFill>
        <p:spPr>
          <a:xfrm>
            <a:off x="10067693" y="932986"/>
            <a:ext cx="1209908" cy="1200615"/>
          </a:xfrm>
          <a:prstGeom prst="rect">
            <a:avLst/>
          </a:prstGeom>
        </p:spPr>
      </p:pic>
      <p:pic>
        <p:nvPicPr>
          <p:cNvPr id="24" name="Imagen 24" descr="Interfaz de usuario gráfica, Aplicación&#10;&#10;Descripción generada automáticamente">
            <a:extLst>
              <a:ext uri="{FF2B5EF4-FFF2-40B4-BE49-F238E27FC236}">
                <a16:creationId xmlns:a16="http://schemas.microsoft.com/office/drawing/2014/main" id="{48FAA66E-A2B9-4895-8C3D-B1D3193444A2}"/>
              </a:ext>
            </a:extLst>
          </p:cNvPr>
          <p:cNvPicPr>
            <a:picLocks noChangeAspect="1"/>
          </p:cNvPicPr>
          <p:nvPr/>
        </p:nvPicPr>
        <p:blipFill>
          <a:blip r:embed="rId5"/>
          <a:stretch>
            <a:fillRect/>
          </a:stretch>
        </p:blipFill>
        <p:spPr>
          <a:xfrm>
            <a:off x="3665035" y="4631474"/>
            <a:ext cx="1284249" cy="1284249"/>
          </a:xfrm>
          <a:prstGeom prst="rect">
            <a:avLst/>
          </a:prstGeom>
        </p:spPr>
      </p:pic>
      <p:sp>
        <p:nvSpPr>
          <p:cNvPr id="25" name="CuadroTexto 24">
            <a:extLst>
              <a:ext uri="{FF2B5EF4-FFF2-40B4-BE49-F238E27FC236}">
                <a16:creationId xmlns:a16="http://schemas.microsoft.com/office/drawing/2014/main" id="{6FE4EB6C-C79C-4D68-84F7-F5AD120CBE88}"/>
              </a:ext>
            </a:extLst>
          </p:cNvPr>
          <p:cNvSpPr txBox="1"/>
          <p:nvPr/>
        </p:nvSpPr>
        <p:spPr>
          <a:xfrm>
            <a:off x="5570032" y="4399156"/>
            <a:ext cx="33286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err="1">
                <a:latin typeface="Cambria"/>
                <a:ea typeface="Cambria"/>
              </a:rPr>
              <a:t>Subpaquete</a:t>
            </a:r>
            <a:r>
              <a:rPr lang="es-ES" sz="1600" b="1" dirty="0">
                <a:latin typeface="Cambria"/>
                <a:ea typeface="Cambria"/>
              </a:rPr>
              <a:t> Representación y Topografía</a:t>
            </a:r>
            <a:endParaRPr lang="es-ES" sz="1600" b="1" dirty="0" err="1">
              <a:latin typeface="Cambria"/>
              <a:ea typeface="Cambria"/>
              <a:cs typeface="Arial"/>
            </a:endParaRPr>
          </a:p>
        </p:txBody>
      </p:sp>
      <p:pic>
        <p:nvPicPr>
          <p:cNvPr id="26" name="Imagen 26" descr="Diagrama&#10;&#10;Descripción generada automáticamente">
            <a:extLst>
              <a:ext uri="{FF2B5EF4-FFF2-40B4-BE49-F238E27FC236}">
                <a16:creationId xmlns:a16="http://schemas.microsoft.com/office/drawing/2014/main" id="{A8CAB761-637E-4D5F-BCFF-1110212A8786}"/>
              </a:ext>
            </a:extLst>
          </p:cNvPr>
          <p:cNvPicPr>
            <a:picLocks noChangeAspect="1"/>
          </p:cNvPicPr>
          <p:nvPr/>
        </p:nvPicPr>
        <p:blipFill>
          <a:blip r:embed="rId6"/>
          <a:stretch>
            <a:fillRect/>
          </a:stretch>
        </p:blipFill>
        <p:spPr>
          <a:xfrm>
            <a:off x="6982522" y="5116969"/>
            <a:ext cx="1284250" cy="1298281"/>
          </a:xfrm>
          <a:prstGeom prst="rect">
            <a:avLst/>
          </a:prstGeom>
        </p:spPr>
      </p:pic>
    </p:spTree>
    <p:extLst>
      <p:ext uri="{BB962C8B-B14F-4D97-AF65-F5344CB8AC3E}">
        <p14:creationId xmlns:p14="http://schemas.microsoft.com/office/powerpoint/2010/main" val="348196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153333" y="678354"/>
            <a:ext cx="10025843" cy="48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a:solidFill>
                  <a:schemeClr val="tx1"/>
                </a:solidFill>
                <a:latin typeface="Cambria"/>
                <a:ea typeface="Cambria"/>
              </a:rPr>
              <a:t>4.5. </a:t>
            </a:r>
            <a:r>
              <a:rPr lang="es-EC" sz="2000" b="1" dirty="0">
                <a:solidFill>
                  <a:schemeClr val="tx1"/>
                </a:solidFill>
                <a:latin typeface="Cambria"/>
                <a:ea typeface="Cambria"/>
              </a:rPr>
              <a:t>Determinación de derechos, responsabilidades y restricciones (DDR)</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11307" y="-5390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11" name="CuadroTexto 10">
            <a:extLst>
              <a:ext uri="{FF2B5EF4-FFF2-40B4-BE49-F238E27FC236}">
                <a16:creationId xmlns:a16="http://schemas.microsoft.com/office/drawing/2014/main" id="{1060A85C-ED3F-4CC5-A8B3-6AEC893E2FA9}"/>
              </a:ext>
            </a:extLst>
          </p:cNvPr>
          <p:cNvSpPr txBox="1"/>
          <p:nvPr/>
        </p:nvSpPr>
        <p:spPr>
          <a:xfrm>
            <a:off x="598449" y="13325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Derechos</a:t>
            </a:r>
            <a:endParaRPr lang="es-ES" sz="1600" b="1" dirty="0">
              <a:latin typeface="Cambria"/>
              <a:ea typeface="Cambria"/>
              <a:cs typeface="Arial"/>
            </a:endParaRPr>
          </a:p>
        </p:txBody>
      </p:sp>
      <p:sp>
        <p:nvSpPr>
          <p:cNvPr id="13" name="CuadroTexto 12">
            <a:extLst>
              <a:ext uri="{FF2B5EF4-FFF2-40B4-BE49-F238E27FC236}">
                <a16:creationId xmlns:a16="http://schemas.microsoft.com/office/drawing/2014/main" id="{4DB21B38-67D7-4898-92C6-4143B15DE999}"/>
              </a:ext>
            </a:extLst>
          </p:cNvPr>
          <p:cNvSpPr txBox="1"/>
          <p:nvPr/>
        </p:nvSpPr>
        <p:spPr>
          <a:xfrm>
            <a:off x="598449" y="176932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ea typeface="Cambria"/>
              </a:rPr>
              <a:t>Derecho de Tenencia Social</a:t>
            </a:r>
            <a:endParaRPr lang="es-ES" sz="1600" dirty="0"/>
          </a:p>
        </p:txBody>
      </p:sp>
      <p:pic>
        <p:nvPicPr>
          <p:cNvPr id="2" name="Imagen 3" descr="Logotipo&#10;&#10;Descripción generada automáticamente">
            <a:extLst>
              <a:ext uri="{FF2B5EF4-FFF2-40B4-BE49-F238E27FC236}">
                <a16:creationId xmlns:a16="http://schemas.microsoft.com/office/drawing/2014/main" id="{674A837A-9F59-4707-8C52-3EC03D0D7C1D}"/>
              </a:ext>
            </a:extLst>
          </p:cNvPr>
          <p:cNvPicPr>
            <a:picLocks noChangeAspect="1"/>
          </p:cNvPicPr>
          <p:nvPr/>
        </p:nvPicPr>
        <p:blipFill rotWithShape="1">
          <a:blip r:embed="rId2"/>
          <a:srcRect t="5988" r="-449" b="7784"/>
          <a:stretch/>
        </p:blipFill>
        <p:spPr>
          <a:xfrm>
            <a:off x="598450" y="2282924"/>
            <a:ext cx="2083429" cy="1335440"/>
          </a:xfrm>
          <a:prstGeom prst="rect">
            <a:avLst/>
          </a:prstGeom>
          <a:ln>
            <a:solidFill>
              <a:schemeClr val="tx1"/>
            </a:solidFill>
          </a:ln>
        </p:spPr>
      </p:pic>
      <p:sp>
        <p:nvSpPr>
          <p:cNvPr id="4" name="CuadroTexto 3">
            <a:extLst>
              <a:ext uri="{FF2B5EF4-FFF2-40B4-BE49-F238E27FC236}">
                <a16:creationId xmlns:a16="http://schemas.microsoft.com/office/drawing/2014/main" id="{97B57915-EA84-4EC6-80D2-B04F5011D9CF}"/>
              </a:ext>
            </a:extLst>
          </p:cNvPr>
          <p:cNvSpPr txBox="1"/>
          <p:nvPr/>
        </p:nvSpPr>
        <p:spPr>
          <a:xfrm>
            <a:off x="366132" y="3804425"/>
            <a:ext cx="31520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rPr>
              <a:t>Derecho de Propietario del suelo</a:t>
            </a:r>
            <a:endParaRPr lang="es-ES" sz="1600" dirty="0"/>
          </a:p>
        </p:txBody>
      </p:sp>
      <p:pic>
        <p:nvPicPr>
          <p:cNvPr id="6" name="Imagen 6" descr="Texto&#10;&#10;Descripción generada automáticamente">
            <a:extLst>
              <a:ext uri="{FF2B5EF4-FFF2-40B4-BE49-F238E27FC236}">
                <a16:creationId xmlns:a16="http://schemas.microsoft.com/office/drawing/2014/main" id="{8950D54C-84E1-49DA-800B-431963DB7617}"/>
              </a:ext>
            </a:extLst>
          </p:cNvPr>
          <p:cNvPicPr>
            <a:picLocks noChangeAspect="1"/>
          </p:cNvPicPr>
          <p:nvPr/>
        </p:nvPicPr>
        <p:blipFill rotWithShape="1">
          <a:blip r:embed="rId3"/>
          <a:srcRect l="2312" r="-578" b="392"/>
          <a:stretch/>
        </p:blipFill>
        <p:spPr>
          <a:xfrm>
            <a:off x="988741" y="4227089"/>
            <a:ext cx="1386438" cy="1870023"/>
          </a:xfrm>
          <a:prstGeom prst="rect">
            <a:avLst/>
          </a:prstGeom>
          <a:ln>
            <a:solidFill>
              <a:schemeClr val="tx1"/>
            </a:solidFill>
          </a:ln>
        </p:spPr>
      </p:pic>
      <p:sp>
        <p:nvSpPr>
          <p:cNvPr id="19" name="CuadroTexto 18">
            <a:extLst>
              <a:ext uri="{FF2B5EF4-FFF2-40B4-BE49-F238E27FC236}">
                <a16:creationId xmlns:a16="http://schemas.microsoft.com/office/drawing/2014/main" id="{75366E35-1D01-4ABE-85E1-0FC14303FC7A}"/>
              </a:ext>
            </a:extLst>
          </p:cNvPr>
          <p:cNvSpPr txBox="1"/>
          <p:nvPr/>
        </p:nvSpPr>
        <p:spPr>
          <a:xfrm>
            <a:off x="3999570" y="13325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Responsabilidades</a:t>
            </a:r>
            <a:endParaRPr lang="es-ES" sz="1600" b="1" dirty="0">
              <a:latin typeface="Cambria"/>
              <a:ea typeface="Cambria"/>
              <a:cs typeface="Arial"/>
            </a:endParaRPr>
          </a:p>
        </p:txBody>
      </p:sp>
      <p:pic>
        <p:nvPicPr>
          <p:cNvPr id="27" name="Imagen 6" descr="Texto&#10;&#10;Descripción generada automáticamente">
            <a:extLst>
              <a:ext uri="{FF2B5EF4-FFF2-40B4-BE49-F238E27FC236}">
                <a16:creationId xmlns:a16="http://schemas.microsoft.com/office/drawing/2014/main" id="{831AF529-AF35-4DC5-BB50-394CD062FF85}"/>
              </a:ext>
            </a:extLst>
          </p:cNvPr>
          <p:cNvPicPr>
            <a:picLocks noChangeAspect="1"/>
          </p:cNvPicPr>
          <p:nvPr/>
        </p:nvPicPr>
        <p:blipFill rotWithShape="1">
          <a:blip r:embed="rId3"/>
          <a:srcRect l="2312" r="-578" b="392"/>
          <a:stretch/>
        </p:blipFill>
        <p:spPr>
          <a:xfrm>
            <a:off x="4464205" y="2359261"/>
            <a:ext cx="1386438" cy="1870023"/>
          </a:xfrm>
          <a:prstGeom prst="rect">
            <a:avLst/>
          </a:prstGeom>
          <a:ln>
            <a:solidFill>
              <a:schemeClr val="tx1"/>
            </a:solidFill>
          </a:ln>
        </p:spPr>
      </p:pic>
      <p:sp>
        <p:nvSpPr>
          <p:cNvPr id="29" name="CuadroTexto 28">
            <a:extLst>
              <a:ext uri="{FF2B5EF4-FFF2-40B4-BE49-F238E27FC236}">
                <a16:creationId xmlns:a16="http://schemas.microsoft.com/office/drawing/2014/main" id="{6F94D21B-D90A-4032-A366-C0EF9056212A}"/>
              </a:ext>
            </a:extLst>
          </p:cNvPr>
          <p:cNvSpPr txBox="1"/>
          <p:nvPr/>
        </p:nvSpPr>
        <p:spPr>
          <a:xfrm>
            <a:off x="3646449" y="1760034"/>
            <a:ext cx="31520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rPr>
              <a:t>Deberes de Propietario del suelo</a:t>
            </a:r>
            <a:endParaRPr lang="es-ES" sz="1600" dirty="0"/>
          </a:p>
        </p:txBody>
      </p:sp>
      <p:sp>
        <p:nvSpPr>
          <p:cNvPr id="30" name="CuadroTexto 29">
            <a:extLst>
              <a:ext uri="{FF2B5EF4-FFF2-40B4-BE49-F238E27FC236}">
                <a16:creationId xmlns:a16="http://schemas.microsoft.com/office/drawing/2014/main" id="{93AF8400-6903-4E75-A32E-868AE96B234F}"/>
              </a:ext>
            </a:extLst>
          </p:cNvPr>
          <p:cNvSpPr txBox="1"/>
          <p:nvPr/>
        </p:nvSpPr>
        <p:spPr>
          <a:xfrm>
            <a:off x="8348545" y="1332570"/>
            <a:ext cx="1813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Restricciones</a:t>
            </a:r>
            <a:endParaRPr lang="es-ES" sz="1600" b="1" dirty="0">
              <a:latin typeface="Cambria"/>
              <a:ea typeface="Cambria"/>
              <a:cs typeface="Arial"/>
            </a:endParaRPr>
          </a:p>
        </p:txBody>
      </p:sp>
      <p:sp>
        <p:nvSpPr>
          <p:cNvPr id="7" name="CuadroTexto 6">
            <a:extLst>
              <a:ext uri="{FF2B5EF4-FFF2-40B4-BE49-F238E27FC236}">
                <a16:creationId xmlns:a16="http://schemas.microsoft.com/office/drawing/2014/main" id="{87C54A72-AD8F-4C93-A8C4-14EC1EC2F52E}"/>
              </a:ext>
            </a:extLst>
          </p:cNvPr>
          <p:cNvSpPr txBox="1"/>
          <p:nvPr/>
        </p:nvSpPr>
        <p:spPr>
          <a:xfrm>
            <a:off x="7159083" y="1769327"/>
            <a:ext cx="46946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rPr>
              <a:t>Restricción por zona de protección hídrica</a:t>
            </a:r>
            <a:endParaRPr lang="es-ES" sz="1600" dirty="0">
              <a:latin typeface="Cambria"/>
              <a:ea typeface="Cambria"/>
            </a:endParaRPr>
          </a:p>
        </p:txBody>
      </p:sp>
      <p:pic>
        <p:nvPicPr>
          <p:cNvPr id="8" name="Imagen 8" descr="Interfaz de usuario gráfica, Texto&#10;&#10;Descripción generada automáticamente">
            <a:extLst>
              <a:ext uri="{FF2B5EF4-FFF2-40B4-BE49-F238E27FC236}">
                <a16:creationId xmlns:a16="http://schemas.microsoft.com/office/drawing/2014/main" id="{95946BAF-DB56-475A-B1D5-7EF5A28447DD}"/>
              </a:ext>
            </a:extLst>
          </p:cNvPr>
          <p:cNvPicPr>
            <a:picLocks noChangeAspect="1"/>
          </p:cNvPicPr>
          <p:nvPr/>
        </p:nvPicPr>
        <p:blipFill>
          <a:blip r:embed="rId4"/>
          <a:stretch>
            <a:fillRect/>
          </a:stretch>
        </p:blipFill>
        <p:spPr>
          <a:xfrm>
            <a:off x="7270594" y="2278740"/>
            <a:ext cx="3783980" cy="841566"/>
          </a:xfrm>
          <a:prstGeom prst="rect">
            <a:avLst/>
          </a:prstGeom>
        </p:spPr>
      </p:pic>
      <p:pic>
        <p:nvPicPr>
          <p:cNvPr id="9" name="Imagen 9">
            <a:extLst>
              <a:ext uri="{FF2B5EF4-FFF2-40B4-BE49-F238E27FC236}">
                <a16:creationId xmlns:a16="http://schemas.microsoft.com/office/drawing/2014/main" id="{AED8D5EF-1DDA-4B76-8F46-AB128D78E1B5}"/>
              </a:ext>
            </a:extLst>
          </p:cNvPr>
          <p:cNvPicPr>
            <a:picLocks noChangeAspect="1"/>
          </p:cNvPicPr>
          <p:nvPr/>
        </p:nvPicPr>
        <p:blipFill>
          <a:blip r:embed="rId5"/>
          <a:stretch>
            <a:fillRect/>
          </a:stretch>
        </p:blipFill>
        <p:spPr>
          <a:xfrm>
            <a:off x="7540083" y="3292397"/>
            <a:ext cx="3430858" cy="2587082"/>
          </a:xfrm>
          <a:prstGeom prst="rect">
            <a:avLst/>
          </a:prstGeom>
          <a:ln>
            <a:solidFill>
              <a:schemeClr val="tx1"/>
            </a:solidFill>
          </a:ln>
        </p:spPr>
      </p:pic>
      <p:pic>
        <p:nvPicPr>
          <p:cNvPr id="12" name="Imagen 13" descr="Texto&#10;&#10;Descripción generada automáticamente">
            <a:extLst>
              <a:ext uri="{FF2B5EF4-FFF2-40B4-BE49-F238E27FC236}">
                <a16:creationId xmlns:a16="http://schemas.microsoft.com/office/drawing/2014/main" id="{7C8642A2-BB72-4BA3-80BD-1F788C2ED35F}"/>
              </a:ext>
            </a:extLst>
          </p:cNvPr>
          <p:cNvPicPr>
            <a:picLocks noChangeAspect="1"/>
          </p:cNvPicPr>
          <p:nvPr/>
        </p:nvPicPr>
        <p:blipFill>
          <a:blip r:embed="rId6"/>
          <a:stretch>
            <a:fillRect/>
          </a:stretch>
        </p:blipFill>
        <p:spPr>
          <a:xfrm>
            <a:off x="3525644" y="4517442"/>
            <a:ext cx="3393687" cy="871115"/>
          </a:xfrm>
          <a:prstGeom prst="rect">
            <a:avLst/>
          </a:prstGeom>
        </p:spPr>
      </p:pic>
    </p:spTree>
    <p:extLst>
      <p:ext uri="{BB962C8B-B14F-4D97-AF65-F5344CB8AC3E}">
        <p14:creationId xmlns:p14="http://schemas.microsoft.com/office/powerpoint/2010/main" val="390065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Imagen 785" descr="Mapa&#10;&#10;Descripción generada automáticamente">
            <a:extLst>
              <a:ext uri="{FF2B5EF4-FFF2-40B4-BE49-F238E27FC236}">
                <a16:creationId xmlns:a16="http://schemas.microsoft.com/office/drawing/2014/main" id="{B8A91084-0E10-441E-8142-2C2565557A6D}"/>
              </a:ext>
            </a:extLst>
          </p:cNvPr>
          <p:cNvPicPr>
            <a:picLocks noChangeAspect="1"/>
          </p:cNvPicPr>
          <p:nvPr/>
        </p:nvPicPr>
        <p:blipFill>
          <a:blip r:embed="rId2"/>
          <a:stretch>
            <a:fillRect/>
          </a:stretch>
        </p:blipFill>
        <p:spPr>
          <a:xfrm>
            <a:off x="5672255" y="622104"/>
            <a:ext cx="5400904" cy="4173425"/>
          </a:xfrm>
          <a:prstGeom prst="rect">
            <a:avLst/>
          </a:prstGeom>
        </p:spPr>
      </p:pic>
      <p:sp>
        <p:nvSpPr>
          <p:cNvPr id="5" name="Rectángulo 4">
            <a:extLst>
              <a:ext uri="{FF2B5EF4-FFF2-40B4-BE49-F238E27FC236}">
                <a16:creationId xmlns:a16="http://schemas.microsoft.com/office/drawing/2014/main" id="{9C1EA6F8-E344-4920-9FAF-F92FA15A488A}"/>
              </a:ext>
            </a:extLst>
          </p:cNvPr>
          <p:cNvSpPr/>
          <p:nvPr/>
        </p:nvSpPr>
        <p:spPr>
          <a:xfrm>
            <a:off x="153333" y="678354"/>
            <a:ext cx="10025843" cy="48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a:solidFill>
                  <a:schemeClr val="tx1"/>
                </a:solidFill>
                <a:latin typeface="Cambria"/>
                <a:ea typeface="Cambria"/>
              </a:rPr>
              <a:t>4.5. </a:t>
            </a:r>
            <a:r>
              <a:rPr lang="es-EC" sz="2000" b="1" dirty="0">
                <a:solidFill>
                  <a:schemeClr val="tx1"/>
                </a:solidFill>
                <a:latin typeface="Cambria"/>
                <a:ea typeface="Cambria"/>
              </a:rPr>
              <a:t>Determinación de derechos, responsabilidades y restricciones (DDR)</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11307" y="-5390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30" name="CuadroTexto 29">
            <a:extLst>
              <a:ext uri="{FF2B5EF4-FFF2-40B4-BE49-F238E27FC236}">
                <a16:creationId xmlns:a16="http://schemas.microsoft.com/office/drawing/2014/main" id="{93AF8400-6903-4E75-A32E-868AE96B234F}"/>
              </a:ext>
            </a:extLst>
          </p:cNvPr>
          <p:cNvSpPr txBox="1"/>
          <p:nvPr/>
        </p:nvSpPr>
        <p:spPr>
          <a:xfrm>
            <a:off x="347545" y="1295399"/>
            <a:ext cx="1813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Restricciones</a:t>
            </a:r>
            <a:endParaRPr lang="es-ES" sz="1600" b="1" dirty="0">
              <a:latin typeface="Cambria"/>
              <a:ea typeface="Cambria"/>
              <a:cs typeface="Arial"/>
            </a:endParaRPr>
          </a:p>
        </p:txBody>
      </p:sp>
      <p:sp>
        <p:nvSpPr>
          <p:cNvPr id="7" name="CuadroTexto 6">
            <a:extLst>
              <a:ext uri="{FF2B5EF4-FFF2-40B4-BE49-F238E27FC236}">
                <a16:creationId xmlns:a16="http://schemas.microsoft.com/office/drawing/2014/main" id="{87C54A72-AD8F-4C93-A8C4-14EC1EC2F52E}"/>
              </a:ext>
            </a:extLst>
          </p:cNvPr>
          <p:cNvSpPr txBox="1"/>
          <p:nvPr/>
        </p:nvSpPr>
        <p:spPr>
          <a:xfrm>
            <a:off x="347546" y="1852961"/>
            <a:ext cx="46946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rPr>
              <a:t>Restricciones por área protegida</a:t>
            </a:r>
            <a:endParaRPr lang="es-ES" sz="1600" dirty="0">
              <a:latin typeface="Cambria"/>
              <a:ea typeface="Cambria"/>
            </a:endParaRPr>
          </a:p>
        </p:txBody>
      </p:sp>
      <p:pic>
        <p:nvPicPr>
          <p:cNvPr id="3" name="Imagen 9" descr="Interfaz de usuario gráfica, Texto, Aplicación&#10;&#10;Descripción generada automáticamente">
            <a:extLst>
              <a:ext uri="{FF2B5EF4-FFF2-40B4-BE49-F238E27FC236}">
                <a16:creationId xmlns:a16="http://schemas.microsoft.com/office/drawing/2014/main" id="{9AA6AEC1-2C36-4F26-828F-3E6ADD4E3CCD}"/>
              </a:ext>
            </a:extLst>
          </p:cNvPr>
          <p:cNvPicPr>
            <a:picLocks noChangeAspect="1"/>
          </p:cNvPicPr>
          <p:nvPr/>
        </p:nvPicPr>
        <p:blipFill>
          <a:blip r:embed="rId3"/>
          <a:stretch>
            <a:fillRect/>
          </a:stretch>
        </p:blipFill>
        <p:spPr>
          <a:xfrm>
            <a:off x="347548" y="2522858"/>
            <a:ext cx="1711713" cy="2035310"/>
          </a:xfrm>
          <a:prstGeom prst="rect">
            <a:avLst/>
          </a:prstGeom>
        </p:spPr>
      </p:pic>
      <p:pic>
        <p:nvPicPr>
          <p:cNvPr id="12" name="Imagen 12" descr="Tabla&#10;&#10;Descripción generada automáticamente">
            <a:extLst>
              <a:ext uri="{FF2B5EF4-FFF2-40B4-BE49-F238E27FC236}">
                <a16:creationId xmlns:a16="http://schemas.microsoft.com/office/drawing/2014/main" id="{9FD85023-90CF-4306-88EF-886BF875C214}"/>
              </a:ext>
            </a:extLst>
          </p:cNvPr>
          <p:cNvPicPr>
            <a:picLocks noChangeAspect="1"/>
          </p:cNvPicPr>
          <p:nvPr/>
        </p:nvPicPr>
        <p:blipFill>
          <a:blip r:embed="rId4"/>
          <a:stretch>
            <a:fillRect/>
          </a:stretch>
        </p:blipFill>
        <p:spPr>
          <a:xfrm>
            <a:off x="347547" y="5118563"/>
            <a:ext cx="9025054" cy="821166"/>
          </a:xfrm>
          <a:prstGeom prst="rect">
            <a:avLst/>
          </a:prstGeom>
          <a:ln>
            <a:solidFill>
              <a:schemeClr val="tx1"/>
            </a:solidFill>
          </a:ln>
        </p:spPr>
      </p:pic>
      <p:pic>
        <p:nvPicPr>
          <p:cNvPr id="784" name="Imagen 784" descr="Imagen que contiene Gráfico&#10;&#10;Descripción generada automáticamente">
            <a:extLst>
              <a:ext uri="{FF2B5EF4-FFF2-40B4-BE49-F238E27FC236}">
                <a16:creationId xmlns:a16="http://schemas.microsoft.com/office/drawing/2014/main" id="{143969EF-CA6E-48F5-8458-C3D7A6DD9B83}"/>
              </a:ext>
            </a:extLst>
          </p:cNvPr>
          <p:cNvPicPr>
            <a:picLocks noChangeAspect="1"/>
          </p:cNvPicPr>
          <p:nvPr/>
        </p:nvPicPr>
        <p:blipFill>
          <a:blip r:embed="rId5"/>
          <a:stretch>
            <a:fillRect/>
          </a:stretch>
        </p:blipFill>
        <p:spPr>
          <a:xfrm>
            <a:off x="9919010" y="2194606"/>
            <a:ext cx="2157762" cy="2050616"/>
          </a:xfrm>
          <a:prstGeom prst="rect">
            <a:avLst/>
          </a:prstGeom>
        </p:spPr>
      </p:pic>
      <p:pic>
        <p:nvPicPr>
          <p:cNvPr id="717" name="Imagen 717" descr="Ganado en un campo verde&#10;&#10;Descripción generada automáticamente">
            <a:extLst>
              <a:ext uri="{FF2B5EF4-FFF2-40B4-BE49-F238E27FC236}">
                <a16:creationId xmlns:a16="http://schemas.microsoft.com/office/drawing/2014/main" id="{A08A85B3-9E63-4FCA-90E8-A439FCFF55A7}"/>
              </a:ext>
            </a:extLst>
          </p:cNvPr>
          <p:cNvPicPr>
            <a:picLocks noChangeAspect="1"/>
          </p:cNvPicPr>
          <p:nvPr/>
        </p:nvPicPr>
        <p:blipFill>
          <a:blip r:embed="rId6"/>
          <a:stretch>
            <a:fillRect/>
          </a:stretch>
        </p:blipFill>
        <p:spPr>
          <a:xfrm>
            <a:off x="9695985" y="4362797"/>
            <a:ext cx="2278567" cy="1719382"/>
          </a:xfrm>
          <a:prstGeom prst="rect">
            <a:avLst/>
          </a:prstGeom>
          <a:ln>
            <a:solidFill>
              <a:schemeClr val="tx1"/>
            </a:solidFill>
          </a:ln>
        </p:spPr>
      </p:pic>
      <p:graphicFrame>
        <p:nvGraphicFramePr>
          <p:cNvPr id="16" name="Diagrama 16">
            <a:extLst>
              <a:ext uri="{FF2B5EF4-FFF2-40B4-BE49-F238E27FC236}">
                <a16:creationId xmlns:a16="http://schemas.microsoft.com/office/drawing/2014/main" id="{D5BE169E-6CEA-4B50-9532-74E84B00E6C9}"/>
              </a:ext>
            </a:extLst>
          </p:cNvPr>
          <p:cNvGraphicFramePr/>
          <p:nvPr>
            <p:extLst>
              <p:ext uri="{D42A27DB-BD31-4B8C-83A1-F6EECF244321}">
                <p14:modId xmlns:p14="http://schemas.microsoft.com/office/powerpoint/2010/main" val="3984162044"/>
              </p:ext>
            </p:extLst>
          </p:nvPr>
        </p:nvGraphicFramePr>
        <p:xfrm>
          <a:off x="2220954" y="2027663"/>
          <a:ext cx="4181707" cy="2979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27409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153333" y="678354"/>
            <a:ext cx="10025843" cy="48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4.5. Determinación de derechos, responsabilidades y restricciones (DDR)</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11307" y="-5390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30" name="CuadroTexto 29">
            <a:extLst>
              <a:ext uri="{FF2B5EF4-FFF2-40B4-BE49-F238E27FC236}">
                <a16:creationId xmlns:a16="http://schemas.microsoft.com/office/drawing/2014/main" id="{93AF8400-6903-4E75-A32E-868AE96B234F}"/>
              </a:ext>
            </a:extLst>
          </p:cNvPr>
          <p:cNvSpPr txBox="1"/>
          <p:nvPr/>
        </p:nvSpPr>
        <p:spPr>
          <a:xfrm>
            <a:off x="347545" y="1295399"/>
            <a:ext cx="1813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dirty="0">
                <a:latin typeface="Cambria"/>
                <a:ea typeface="Cambria"/>
              </a:rPr>
              <a:t>Restricciones</a:t>
            </a:r>
            <a:endParaRPr lang="es-ES" sz="1600" b="1" dirty="0">
              <a:latin typeface="Cambria"/>
              <a:ea typeface="Cambria"/>
              <a:cs typeface="Arial"/>
            </a:endParaRPr>
          </a:p>
        </p:txBody>
      </p:sp>
      <p:sp>
        <p:nvSpPr>
          <p:cNvPr id="7" name="CuadroTexto 6">
            <a:extLst>
              <a:ext uri="{FF2B5EF4-FFF2-40B4-BE49-F238E27FC236}">
                <a16:creationId xmlns:a16="http://schemas.microsoft.com/office/drawing/2014/main" id="{87C54A72-AD8F-4C93-A8C4-14EC1EC2F52E}"/>
              </a:ext>
            </a:extLst>
          </p:cNvPr>
          <p:cNvSpPr txBox="1"/>
          <p:nvPr/>
        </p:nvSpPr>
        <p:spPr>
          <a:xfrm>
            <a:off x="347546" y="1639229"/>
            <a:ext cx="46946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latin typeface="Cambria"/>
              </a:rPr>
              <a:t>Restricciones a zonas mineras</a:t>
            </a:r>
            <a:endParaRPr lang="es-ES" sz="1600" dirty="0">
              <a:latin typeface="Cambria"/>
              <a:ea typeface="Cambria"/>
            </a:endParaRPr>
          </a:p>
        </p:txBody>
      </p:sp>
      <p:pic>
        <p:nvPicPr>
          <p:cNvPr id="27" name="Imagen 27" descr="Imagen que contiene Logotipo&#10;&#10;Descripción generada automáticamente">
            <a:extLst>
              <a:ext uri="{FF2B5EF4-FFF2-40B4-BE49-F238E27FC236}">
                <a16:creationId xmlns:a16="http://schemas.microsoft.com/office/drawing/2014/main" id="{FF5631ED-1D48-44E7-AA74-AF1DAA6DE550}"/>
              </a:ext>
            </a:extLst>
          </p:cNvPr>
          <p:cNvPicPr>
            <a:picLocks noChangeAspect="1"/>
          </p:cNvPicPr>
          <p:nvPr/>
        </p:nvPicPr>
        <p:blipFill>
          <a:blip r:embed="rId2"/>
          <a:stretch>
            <a:fillRect/>
          </a:stretch>
        </p:blipFill>
        <p:spPr>
          <a:xfrm>
            <a:off x="347547" y="2106969"/>
            <a:ext cx="3421566" cy="822696"/>
          </a:xfrm>
          <a:prstGeom prst="rect">
            <a:avLst/>
          </a:prstGeom>
        </p:spPr>
      </p:pic>
      <p:sp>
        <p:nvSpPr>
          <p:cNvPr id="31" name="CuadroTexto 30">
            <a:extLst>
              <a:ext uri="{FF2B5EF4-FFF2-40B4-BE49-F238E27FC236}">
                <a16:creationId xmlns:a16="http://schemas.microsoft.com/office/drawing/2014/main" id="{C0D93D9F-5FF4-480F-87A2-EA0230550DD6}"/>
              </a:ext>
            </a:extLst>
          </p:cNvPr>
          <p:cNvSpPr txBox="1"/>
          <p:nvPr/>
        </p:nvSpPr>
        <p:spPr>
          <a:xfrm>
            <a:off x="301082" y="3432717"/>
            <a:ext cx="46946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dirty="0">
              <a:latin typeface="Cambria"/>
              <a:ea typeface="Cambria"/>
            </a:endParaRPr>
          </a:p>
        </p:txBody>
      </p:sp>
      <p:sp>
        <p:nvSpPr>
          <p:cNvPr id="32" name="CuadroTexto 31">
            <a:extLst>
              <a:ext uri="{FF2B5EF4-FFF2-40B4-BE49-F238E27FC236}">
                <a16:creationId xmlns:a16="http://schemas.microsoft.com/office/drawing/2014/main" id="{8655D956-D7E0-488F-8054-82C42DCD72FC}"/>
              </a:ext>
            </a:extLst>
          </p:cNvPr>
          <p:cNvSpPr txBox="1"/>
          <p:nvPr/>
        </p:nvSpPr>
        <p:spPr>
          <a:xfrm>
            <a:off x="301082" y="3553521"/>
            <a:ext cx="46946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600" dirty="0">
              <a:latin typeface="Cambria"/>
              <a:ea typeface="Cambria"/>
            </a:endParaRPr>
          </a:p>
        </p:txBody>
      </p:sp>
      <p:sp>
        <p:nvSpPr>
          <p:cNvPr id="33" name="CuadroTexto 32">
            <a:extLst>
              <a:ext uri="{FF2B5EF4-FFF2-40B4-BE49-F238E27FC236}">
                <a16:creationId xmlns:a16="http://schemas.microsoft.com/office/drawing/2014/main" id="{AC3F8F09-22AA-4C93-B8C9-F5087087AEBE}"/>
              </a:ext>
            </a:extLst>
          </p:cNvPr>
          <p:cNvSpPr txBox="1"/>
          <p:nvPr/>
        </p:nvSpPr>
        <p:spPr>
          <a:xfrm>
            <a:off x="394009" y="3023838"/>
            <a:ext cx="46946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i="1" dirty="0">
                <a:ea typeface="+mn-lt"/>
                <a:cs typeface="+mn-lt"/>
              </a:rPr>
              <a:t>"Ecuador todavía posee debilidades fuertes dentro del ámbito legislativo que regula la minería de pequeña, mediana y gran escala en el país."</a:t>
            </a:r>
            <a:r>
              <a:rPr lang="es-ES" sz="1200" dirty="0">
                <a:ea typeface="+mn-lt"/>
                <a:cs typeface="+mn-lt"/>
              </a:rPr>
              <a:t>  Evaluación del Marco de Políticas Mineras - IGF, 2019</a:t>
            </a:r>
            <a:endParaRPr lang="es-ES" sz="1200" dirty="0"/>
          </a:p>
        </p:txBody>
      </p:sp>
      <p:sp>
        <p:nvSpPr>
          <p:cNvPr id="34" name="CuadroTexto 33">
            <a:extLst>
              <a:ext uri="{FF2B5EF4-FFF2-40B4-BE49-F238E27FC236}">
                <a16:creationId xmlns:a16="http://schemas.microsoft.com/office/drawing/2014/main" id="{24C999B3-42CE-4781-A2F1-CAE7FC9EA6FB}"/>
              </a:ext>
            </a:extLst>
          </p:cNvPr>
          <p:cNvSpPr txBox="1"/>
          <p:nvPr/>
        </p:nvSpPr>
        <p:spPr>
          <a:xfrm>
            <a:off x="394009" y="4742984"/>
            <a:ext cx="46946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400" dirty="0"/>
          </a:p>
        </p:txBody>
      </p:sp>
      <p:sp>
        <p:nvSpPr>
          <p:cNvPr id="35" name="CuadroTexto 34">
            <a:extLst>
              <a:ext uri="{FF2B5EF4-FFF2-40B4-BE49-F238E27FC236}">
                <a16:creationId xmlns:a16="http://schemas.microsoft.com/office/drawing/2014/main" id="{9C8492D5-7EA4-4C94-B1DF-593D70E6E345}"/>
              </a:ext>
            </a:extLst>
          </p:cNvPr>
          <p:cNvSpPr txBox="1"/>
          <p:nvPr/>
        </p:nvSpPr>
        <p:spPr>
          <a:xfrm>
            <a:off x="347545" y="4092496"/>
            <a:ext cx="46946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i="1" dirty="0">
                <a:ea typeface="+mn-lt"/>
                <a:cs typeface="+mn-lt"/>
              </a:rPr>
              <a:t>"El mayor problema radica en el material particulado que se deriva de las actividades extractivas y traslado de material pétreo"</a:t>
            </a:r>
            <a:r>
              <a:rPr lang="es-ES" sz="1200" dirty="0">
                <a:ea typeface="+mn-lt"/>
                <a:cs typeface="+mn-lt"/>
              </a:rPr>
              <a:t> Robles E. et. </a:t>
            </a:r>
            <a:r>
              <a:rPr lang="es-ES" sz="1200" dirty="0" err="1">
                <a:ea typeface="+mn-lt"/>
                <a:cs typeface="+mn-lt"/>
              </a:rPr>
              <a:t>al</a:t>
            </a:r>
            <a:r>
              <a:rPr lang="es-ES" sz="1200" dirty="0">
                <a:ea typeface="+mn-lt"/>
                <a:cs typeface="+mn-lt"/>
              </a:rPr>
              <a:t>., 2019</a:t>
            </a:r>
            <a:endParaRPr lang="es-ES" sz="1600" dirty="0"/>
          </a:p>
        </p:txBody>
      </p:sp>
      <p:pic>
        <p:nvPicPr>
          <p:cNvPr id="36" name="Imagen 36">
            <a:extLst>
              <a:ext uri="{FF2B5EF4-FFF2-40B4-BE49-F238E27FC236}">
                <a16:creationId xmlns:a16="http://schemas.microsoft.com/office/drawing/2014/main" id="{569CF0F6-D43A-43B9-B047-E4085DDC3A88}"/>
              </a:ext>
            </a:extLst>
          </p:cNvPr>
          <p:cNvPicPr>
            <a:picLocks noChangeAspect="1"/>
          </p:cNvPicPr>
          <p:nvPr/>
        </p:nvPicPr>
        <p:blipFill>
          <a:blip r:embed="rId3"/>
          <a:stretch>
            <a:fillRect/>
          </a:stretch>
        </p:blipFill>
        <p:spPr>
          <a:xfrm>
            <a:off x="7028984" y="3021216"/>
            <a:ext cx="4044174" cy="2990055"/>
          </a:xfrm>
          <a:prstGeom prst="rect">
            <a:avLst/>
          </a:prstGeom>
          <a:ln>
            <a:solidFill>
              <a:schemeClr val="tx1"/>
            </a:solidFill>
          </a:ln>
        </p:spPr>
      </p:pic>
      <p:sp>
        <p:nvSpPr>
          <p:cNvPr id="37" name="CuadroTexto 36">
            <a:extLst>
              <a:ext uri="{FF2B5EF4-FFF2-40B4-BE49-F238E27FC236}">
                <a16:creationId xmlns:a16="http://schemas.microsoft.com/office/drawing/2014/main" id="{D1E7BD77-8490-44F3-8C18-0D1D6D0700F5}"/>
              </a:ext>
            </a:extLst>
          </p:cNvPr>
          <p:cNvSpPr txBox="1"/>
          <p:nvPr/>
        </p:nvSpPr>
        <p:spPr>
          <a:xfrm>
            <a:off x="394009" y="5021765"/>
            <a:ext cx="46946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i="1" dirty="0">
                <a:ea typeface="+mn-lt"/>
                <a:cs typeface="+mn-lt"/>
              </a:rPr>
              <a:t>"Se analiza un área de afectación directa de 100 metros e indirecta de 300 metros alrededor de la concesión minera dentro de esta área se presentan diferentes perturbaciones producto de las actividades extractivas"</a:t>
            </a:r>
            <a:r>
              <a:rPr lang="es-ES" sz="1200" dirty="0">
                <a:ea typeface="+mn-lt"/>
                <a:cs typeface="+mn-lt"/>
              </a:rPr>
              <a:t> Herrera J., 2018</a:t>
            </a:r>
            <a:endParaRPr lang="es-ES" sz="1600" dirty="0">
              <a:ea typeface="+mn-lt"/>
              <a:cs typeface="+mn-lt"/>
            </a:endParaRPr>
          </a:p>
        </p:txBody>
      </p:sp>
      <p:pic>
        <p:nvPicPr>
          <p:cNvPr id="38" name="Imagen 38" descr="Tabla&#10;&#10;Descripción generada automáticamente">
            <a:extLst>
              <a:ext uri="{FF2B5EF4-FFF2-40B4-BE49-F238E27FC236}">
                <a16:creationId xmlns:a16="http://schemas.microsoft.com/office/drawing/2014/main" id="{7FF6C4EC-ABF6-44CA-B81C-38114198C4E1}"/>
              </a:ext>
            </a:extLst>
          </p:cNvPr>
          <p:cNvPicPr>
            <a:picLocks noChangeAspect="1"/>
          </p:cNvPicPr>
          <p:nvPr/>
        </p:nvPicPr>
        <p:blipFill>
          <a:blip r:embed="rId4"/>
          <a:stretch>
            <a:fillRect/>
          </a:stretch>
        </p:blipFill>
        <p:spPr>
          <a:xfrm>
            <a:off x="6424961" y="1293238"/>
            <a:ext cx="5029199" cy="991205"/>
          </a:xfrm>
          <a:prstGeom prst="rect">
            <a:avLst/>
          </a:prstGeom>
        </p:spPr>
      </p:pic>
      <p:sp>
        <p:nvSpPr>
          <p:cNvPr id="39" name="CuadroTexto 38">
            <a:extLst>
              <a:ext uri="{FF2B5EF4-FFF2-40B4-BE49-F238E27FC236}">
                <a16:creationId xmlns:a16="http://schemas.microsoft.com/office/drawing/2014/main" id="{84C85D72-4C50-4FB4-B01F-B4CE9A5C9DE6}"/>
              </a:ext>
            </a:extLst>
          </p:cNvPr>
          <p:cNvSpPr txBox="1"/>
          <p:nvPr/>
        </p:nvSpPr>
        <p:spPr>
          <a:xfrm>
            <a:off x="6592227" y="2345472"/>
            <a:ext cx="46946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ea typeface="+mn-lt"/>
                <a:cs typeface="+mn-lt"/>
              </a:rPr>
              <a:t>Tabla Referencial de afectación en función al impacto generado - Cueva E., en el 2016 </a:t>
            </a:r>
          </a:p>
        </p:txBody>
      </p:sp>
    </p:spTree>
    <p:extLst>
      <p:ext uri="{BB962C8B-B14F-4D97-AF65-F5344CB8AC3E}">
        <p14:creationId xmlns:p14="http://schemas.microsoft.com/office/powerpoint/2010/main" val="1491824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143687" y="524025"/>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4.6. Predios que se encuentran en conflicto</a:t>
            </a:r>
            <a:endParaRPr lang="es-EC" dirty="0">
              <a:solidFill>
                <a:schemeClr val="tx1"/>
              </a:solidFill>
              <a:latin typeface="Cambria" panose="02040503050406030204" pitchFamily="18" charset="0"/>
              <a:ea typeface="Cambria" panose="02040503050406030204" pitchFamily="18" charset="0"/>
            </a:endParaRPr>
          </a:p>
        </p:txBody>
      </p:sp>
      <p:pic>
        <p:nvPicPr>
          <p:cNvPr id="7" name="Imagen 7" descr="Mapa&#10;&#10;Descripción generada automáticamente">
            <a:extLst>
              <a:ext uri="{FF2B5EF4-FFF2-40B4-BE49-F238E27FC236}">
                <a16:creationId xmlns:a16="http://schemas.microsoft.com/office/drawing/2014/main" id="{2C801087-6060-4F95-9188-54D4AFC64976}"/>
              </a:ext>
            </a:extLst>
          </p:cNvPr>
          <p:cNvPicPr>
            <a:picLocks noChangeAspect="1"/>
          </p:cNvPicPr>
          <p:nvPr/>
        </p:nvPicPr>
        <p:blipFill rotWithShape="1">
          <a:blip r:embed="rId2"/>
          <a:srcRect l="15935" t="7579" r="14634" b="3579"/>
          <a:stretch/>
        </p:blipFill>
        <p:spPr>
          <a:xfrm>
            <a:off x="181221" y="1307643"/>
            <a:ext cx="4216883" cy="4162126"/>
          </a:xfrm>
          <a:prstGeom prst="rect">
            <a:avLst/>
          </a:prstGeom>
        </p:spPr>
      </p:pic>
      <p:pic>
        <p:nvPicPr>
          <p:cNvPr id="6" name="Imagen 6" descr="Interfaz de usuario gráfica, Texto, Aplicación&#10;&#10;Descripción generada automáticamente">
            <a:extLst>
              <a:ext uri="{FF2B5EF4-FFF2-40B4-BE49-F238E27FC236}">
                <a16:creationId xmlns:a16="http://schemas.microsoft.com/office/drawing/2014/main" id="{052E6606-8971-4B55-9FB4-542F26A2365B}"/>
              </a:ext>
            </a:extLst>
          </p:cNvPr>
          <p:cNvPicPr>
            <a:picLocks noChangeAspect="1"/>
          </p:cNvPicPr>
          <p:nvPr/>
        </p:nvPicPr>
        <p:blipFill>
          <a:blip r:embed="rId3"/>
          <a:stretch>
            <a:fillRect/>
          </a:stretch>
        </p:blipFill>
        <p:spPr>
          <a:xfrm>
            <a:off x="1157537" y="4680839"/>
            <a:ext cx="2364906" cy="1323496"/>
          </a:xfrm>
          <a:prstGeom prst="rect">
            <a:avLst/>
          </a:prstGeom>
          <a:ln>
            <a:solidFill>
              <a:schemeClr val="tx1"/>
            </a:solidFill>
          </a:ln>
        </p:spPr>
      </p:pic>
      <p:sp>
        <p:nvSpPr>
          <p:cNvPr id="2" name="Título 5">
            <a:extLst>
              <a:ext uri="{FF2B5EF4-FFF2-40B4-BE49-F238E27FC236}">
                <a16:creationId xmlns:a16="http://schemas.microsoft.com/office/drawing/2014/main" id="{FFECCC66-3145-43D6-9721-B178EE0B9576}"/>
              </a:ext>
            </a:extLst>
          </p:cNvPr>
          <p:cNvSpPr txBox="1">
            <a:spLocks/>
          </p:cNvSpPr>
          <p:nvPr/>
        </p:nvSpPr>
        <p:spPr>
          <a:xfrm>
            <a:off x="185648" y="1856"/>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a:ea typeface="Cambria"/>
              </a:rPr>
              <a:t>4. RESULTADOS</a:t>
            </a:r>
            <a:endParaRPr lang="es-EC" sz="2800" dirty="0">
              <a:ln w="0"/>
              <a:effectLst>
                <a:outerShdw blurRad="50800" dist="38100" dir="5400000" algn="t" rotWithShape="0">
                  <a:prstClr val="black">
                    <a:alpha val="40000"/>
                  </a:prstClr>
                </a:outerShdw>
              </a:effectLst>
              <a:latin typeface="Cambria"/>
              <a:ea typeface="Cambria"/>
            </a:endParaRPr>
          </a:p>
        </p:txBody>
      </p:sp>
      <p:pic>
        <p:nvPicPr>
          <p:cNvPr id="8" name="Imagen 7" descr="Mapa&#10;&#10;Descripción generada automáticamente">
            <a:extLst>
              <a:ext uri="{FF2B5EF4-FFF2-40B4-BE49-F238E27FC236}">
                <a16:creationId xmlns:a16="http://schemas.microsoft.com/office/drawing/2014/main" id="{73293A46-2A36-4EF3-A00D-9ECADCF1B3E5}"/>
              </a:ext>
            </a:extLst>
          </p:cNvPr>
          <p:cNvPicPr>
            <a:picLocks noChangeAspect="1"/>
          </p:cNvPicPr>
          <p:nvPr/>
        </p:nvPicPr>
        <p:blipFill rotWithShape="1">
          <a:blip r:embed="rId4"/>
          <a:srcRect l="18789" t="3804" r="13770" b="7451"/>
          <a:stretch/>
        </p:blipFill>
        <p:spPr>
          <a:xfrm>
            <a:off x="4397649" y="1128843"/>
            <a:ext cx="3931055" cy="4160884"/>
          </a:xfrm>
          <a:prstGeom prst="rect">
            <a:avLst/>
          </a:prstGeom>
        </p:spPr>
      </p:pic>
      <p:pic>
        <p:nvPicPr>
          <p:cNvPr id="12" name="Imagen 3" descr="Mapa&#10;&#10;Descripción generada automáticamente">
            <a:extLst>
              <a:ext uri="{FF2B5EF4-FFF2-40B4-BE49-F238E27FC236}">
                <a16:creationId xmlns:a16="http://schemas.microsoft.com/office/drawing/2014/main" id="{06748D50-21D6-4178-B00A-F5D7A04FA621}"/>
              </a:ext>
            </a:extLst>
          </p:cNvPr>
          <p:cNvPicPr>
            <a:picLocks noChangeAspect="1"/>
          </p:cNvPicPr>
          <p:nvPr/>
        </p:nvPicPr>
        <p:blipFill rotWithShape="1">
          <a:blip r:embed="rId5"/>
          <a:srcRect l="18859" t="3067" r="11886" b="8793"/>
          <a:stretch/>
        </p:blipFill>
        <p:spPr>
          <a:xfrm>
            <a:off x="8366426" y="1260826"/>
            <a:ext cx="3823527" cy="3788123"/>
          </a:xfrm>
          <a:prstGeom prst="rect">
            <a:avLst/>
          </a:prstGeom>
        </p:spPr>
      </p:pic>
      <p:pic>
        <p:nvPicPr>
          <p:cNvPr id="14" name="Imagen 17" descr="Interfaz de usuario gráfica, Aplicación&#10;&#10;Descripción generada automáticamente">
            <a:extLst>
              <a:ext uri="{FF2B5EF4-FFF2-40B4-BE49-F238E27FC236}">
                <a16:creationId xmlns:a16="http://schemas.microsoft.com/office/drawing/2014/main" id="{03877D9B-1A24-4D40-A035-D24BB264532C}"/>
              </a:ext>
            </a:extLst>
          </p:cNvPr>
          <p:cNvPicPr>
            <a:picLocks noChangeAspect="1"/>
          </p:cNvPicPr>
          <p:nvPr/>
        </p:nvPicPr>
        <p:blipFill rotWithShape="1">
          <a:blip r:embed="rId6"/>
          <a:srcRect l="2845" t="4889" r="2845" b="3727"/>
          <a:stretch/>
        </p:blipFill>
        <p:spPr>
          <a:xfrm>
            <a:off x="4984830" y="4641505"/>
            <a:ext cx="2425228" cy="1528163"/>
          </a:xfrm>
          <a:prstGeom prst="rect">
            <a:avLst/>
          </a:prstGeom>
          <a:ln>
            <a:solidFill>
              <a:schemeClr val="tx1"/>
            </a:solidFill>
          </a:ln>
        </p:spPr>
      </p:pic>
      <p:pic>
        <p:nvPicPr>
          <p:cNvPr id="16" name="Imagen 5" descr="Interfaz de usuario gráfica, Texto, Aplicación&#10;&#10;Descripción generada automáticamente">
            <a:extLst>
              <a:ext uri="{FF2B5EF4-FFF2-40B4-BE49-F238E27FC236}">
                <a16:creationId xmlns:a16="http://schemas.microsoft.com/office/drawing/2014/main" id="{983BC0C8-22F4-4BA4-A0C7-AEC494FBBA10}"/>
              </a:ext>
            </a:extLst>
          </p:cNvPr>
          <p:cNvPicPr>
            <a:picLocks noChangeAspect="1"/>
          </p:cNvPicPr>
          <p:nvPr/>
        </p:nvPicPr>
        <p:blipFill>
          <a:blip r:embed="rId7"/>
          <a:stretch>
            <a:fillRect/>
          </a:stretch>
        </p:blipFill>
        <p:spPr>
          <a:xfrm>
            <a:off x="9054789" y="4637511"/>
            <a:ext cx="2530999" cy="1466614"/>
          </a:xfrm>
          <a:prstGeom prst="rect">
            <a:avLst/>
          </a:prstGeom>
          <a:ln>
            <a:solidFill>
              <a:schemeClr val="tx1"/>
            </a:solidFill>
          </a:ln>
        </p:spPr>
      </p:pic>
      <p:sp>
        <p:nvSpPr>
          <p:cNvPr id="18" name="CuadroTexto 17">
            <a:extLst>
              <a:ext uri="{FF2B5EF4-FFF2-40B4-BE49-F238E27FC236}">
                <a16:creationId xmlns:a16="http://schemas.microsoft.com/office/drawing/2014/main" id="{6DCE7450-B24B-43CF-92E0-863277A2D7D5}"/>
              </a:ext>
            </a:extLst>
          </p:cNvPr>
          <p:cNvSpPr txBox="1"/>
          <p:nvPr/>
        </p:nvSpPr>
        <p:spPr>
          <a:xfrm>
            <a:off x="1109546" y="1099077"/>
            <a:ext cx="1936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rPr>
              <a:t>Actividad Minera</a:t>
            </a:r>
            <a:endParaRPr lang="es-ES" sz="1600" u="sng" dirty="0">
              <a:latin typeface="Cambria"/>
              <a:ea typeface="Cambria"/>
            </a:endParaRPr>
          </a:p>
        </p:txBody>
      </p:sp>
      <p:sp>
        <p:nvSpPr>
          <p:cNvPr id="19" name="CuadroTexto 18">
            <a:extLst>
              <a:ext uri="{FF2B5EF4-FFF2-40B4-BE49-F238E27FC236}">
                <a16:creationId xmlns:a16="http://schemas.microsoft.com/office/drawing/2014/main" id="{60A96AA4-BBD8-4462-AB85-9D39A1EBDB36}"/>
              </a:ext>
            </a:extLst>
          </p:cNvPr>
          <p:cNvSpPr txBox="1"/>
          <p:nvPr/>
        </p:nvSpPr>
        <p:spPr>
          <a:xfrm>
            <a:off x="5266786" y="1099076"/>
            <a:ext cx="1936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ea typeface="Cambria"/>
              </a:rPr>
              <a:t>Cuerpos de agua</a:t>
            </a:r>
          </a:p>
        </p:txBody>
      </p:sp>
      <p:sp>
        <p:nvSpPr>
          <p:cNvPr id="20" name="CuadroTexto 19">
            <a:extLst>
              <a:ext uri="{FF2B5EF4-FFF2-40B4-BE49-F238E27FC236}">
                <a16:creationId xmlns:a16="http://schemas.microsoft.com/office/drawing/2014/main" id="{65B15970-F41A-4661-A44A-312B579D7999}"/>
              </a:ext>
            </a:extLst>
          </p:cNvPr>
          <p:cNvSpPr txBox="1"/>
          <p:nvPr/>
        </p:nvSpPr>
        <p:spPr>
          <a:xfrm>
            <a:off x="8874229" y="1099075"/>
            <a:ext cx="28812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ea typeface="Cambria"/>
              </a:rPr>
              <a:t>Parque Nacional Llanganates</a:t>
            </a:r>
          </a:p>
        </p:txBody>
      </p:sp>
    </p:spTree>
    <p:extLst>
      <p:ext uri="{BB962C8B-B14F-4D97-AF65-F5344CB8AC3E}">
        <p14:creationId xmlns:p14="http://schemas.microsoft.com/office/powerpoint/2010/main" val="286514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144040" y="501793"/>
            <a:ext cx="11429038" cy="651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4.6. Relaciones de atributos espaciales y la norma ISO 19152 e Integración en el software STDM</a:t>
            </a:r>
            <a:endParaRPr lang="es-ES" dirty="0">
              <a:solidFill>
                <a:schemeClr val="tx1"/>
              </a:solidFill>
              <a:latin typeface="Arial"/>
              <a:ea typeface="Cambria"/>
              <a:cs typeface="Arial"/>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11307" y="-5390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6" name="Imagen 6" descr="Tabla&#10;&#10;Descripción generada automáticamente">
            <a:extLst>
              <a:ext uri="{FF2B5EF4-FFF2-40B4-BE49-F238E27FC236}">
                <a16:creationId xmlns:a16="http://schemas.microsoft.com/office/drawing/2014/main" id="{E8492FE1-0602-458B-913D-458BE08BD182}"/>
              </a:ext>
            </a:extLst>
          </p:cNvPr>
          <p:cNvPicPr>
            <a:picLocks noChangeAspect="1"/>
          </p:cNvPicPr>
          <p:nvPr/>
        </p:nvPicPr>
        <p:blipFill>
          <a:blip r:embed="rId2"/>
          <a:stretch>
            <a:fillRect/>
          </a:stretch>
        </p:blipFill>
        <p:spPr>
          <a:xfrm>
            <a:off x="61386" y="937325"/>
            <a:ext cx="7145469" cy="5287549"/>
          </a:xfrm>
          <a:prstGeom prst="rect">
            <a:avLst/>
          </a:prstGeom>
          <a:ln>
            <a:noFill/>
          </a:ln>
        </p:spPr>
      </p:pic>
      <p:pic>
        <p:nvPicPr>
          <p:cNvPr id="7" name="Imagen 7" descr="Imagen que contiene Flecha&#10;&#10;Descripción generada automáticamente">
            <a:extLst>
              <a:ext uri="{FF2B5EF4-FFF2-40B4-BE49-F238E27FC236}">
                <a16:creationId xmlns:a16="http://schemas.microsoft.com/office/drawing/2014/main" id="{21CA1428-351C-495C-9D62-9DC16B07BECA}"/>
              </a:ext>
            </a:extLst>
          </p:cNvPr>
          <p:cNvPicPr>
            <a:picLocks noChangeAspect="1"/>
          </p:cNvPicPr>
          <p:nvPr/>
        </p:nvPicPr>
        <p:blipFill>
          <a:blip r:embed="rId3"/>
          <a:stretch>
            <a:fillRect/>
          </a:stretch>
        </p:blipFill>
        <p:spPr>
          <a:xfrm>
            <a:off x="7323072" y="5556732"/>
            <a:ext cx="2622943" cy="1243347"/>
          </a:xfrm>
          <a:prstGeom prst="rect">
            <a:avLst/>
          </a:prstGeom>
          <a:ln>
            <a:solidFill>
              <a:schemeClr val="tx1"/>
            </a:solidFill>
          </a:ln>
        </p:spPr>
      </p:pic>
      <p:pic>
        <p:nvPicPr>
          <p:cNvPr id="2" name="Imagen 2" descr="Interfaz de usuario gráfica, Aplicación, Word&#10;&#10;Descripción generada automáticamente">
            <a:extLst>
              <a:ext uri="{FF2B5EF4-FFF2-40B4-BE49-F238E27FC236}">
                <a16:creationId xmlns:a16="http://schemas.microsoft.com/office/drawing/2014/main" id="{FEC573CE-82A3-467E-9C88-55497BDB0445}"/>
              </a:ext>
            </a:extLst>
          </p:cNvPr>
          <p:cNvPicPr>
            <a:picLocks noChangeAspect="1"/>
          </p:cNvPicPr>
          <p:nvPr/>
        </p:nvPicPr>
        <p:blipFill>
          <a:blip r:embed="rId4"/>
          <a:stretch>
            <a:fillRect/>
          </a:stretch>
        </p:blipFill>
        <p:spPr>
          <a:xfrm>
            <a:off x="7026648" y="1185746"/>
            <a:ext cx="2246070" cy="4114800"/>
          </a:xfrm>
          <a:prstGeom prst="rect">
            <a:avLst/>
          </a:prstGeom>
          <a:ln>
            <a:solidFill>
              <a:schemeClr val="tx1"/>
            </a:solidFill>
          </a:ln>
        </p:spPr>
      </p:pic>
      <p:pic>
        <p:nvPicPr>
          <p:cNvPr id="3" name="Imagen 3" descr="Tabla&#10;&#10;Descripción generada automáticamente">
            <a:extLst>
              <a:ext uri="{FF2B5EF4-FFF2-40B4-BE49-F238E27FC236}">
                <a16:creationId xmlns:a16="http://schemas.microsoft.com/office/drawing/2014/main" id="{D45F8CD3-68E3-4C14-A50D-F8FBC8798459}"/>
              </a:ext>
            </a:extLst>
          </p:cNvPr>
          <p:cNvPicPr>
            <a:picLocks noChangeAspect="1"/>
          </p:cNvPicPr>
          <p:nvPr/>
        </p:nvPicPr>
        <p:blipFill>
          <a:blip r:embed="rId5"/>
          <a:stretch>
            <a:fillRect/>
          </a:stretch>
        </p:blipFill>
        <p:spPr>
          <a:xfrm>
            <a:off x="7084742" y="1725758"/>
            <a:ext cx="4973442" cy="3713141"/>
          </a:xfrm>
          <a:prstGeom prst="rect">
            <a:avLst/>
          </a:prstGeom>
          <a:ln>
            <a:solidFill>
              <a:schemeClr val="tx1"/>
            </a:solidFill>
          </a:ln>
        </p:spPr>
      </p:pic>
    </p:spTree>
    <p:extLst>
      <p:ext uri="{BB962C8B-B14F-4D97-AF65-F5344CB8AC3E}">
        <p14:creationId xmlns:p14="http://schemas.microsoft.com/office/powerpoint/2010/main" val="142415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CAF5B7C3-61DB-4D99-8B23-75F3A78CC82E}"/>
              </a:ext>
            </a:extLst>
          </p:cNvPr>
          <p:cNvGrpSpPr/>
          <p:nvPr/>
        </p:nvGrpSpPr>
        <p:grpSpPr>
          <a:xfrm>
            <a:off x="4319806" y="4926851"/>
            <a:ext cx="5216510" cy="670567"/>
            <a:chOff x="1558178" y="3054806"/>
            <a:chExt cx="5216510" cy="670567"/>
          </a:xfrm>
          <a:noFill/>
        </p:grpSpPr>
        <p:sp>
          <p:nvSpPr>
            <p:cNvPr id="23" name="Rectángulo: esquinas redondeadas 22">
              <a:extLst>
                <a:ext uri="{FF2B5EF4-FFF2-40B4-BE49-F238E27FC236}">
                  <a16:creationId xmlns:a16="http://schemas.microsoft.com/office/drawing/2014/main" id="{7514B322-1607-40EF-8CA2-08E18DFA4370}"/>
                </a:ext>
              </a:extLst>
            </p:cNvPr>
            <p:cNvSpPr/>
            <p:nvPr/>
          </p:nvSpPr>
          <p:spPr>
            <a:xfrm>
              <a:off x="1558178" y="3054806"/>
              <a:ext cx="5216510" cy="670567"/>
            </a:xfrm>
            <a:prstGeom prst="roundRect">
              <a:avLst>
                <a:gd name="adj" fmla="val 10000"/>
              </a:avLst>
            </a:prstGeom>
            <a:grpFill/>
            <a:ln>
              <a:solidFill>
                <a:schemeClr val="accent6">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7AFC6E61-82AB-44D8-8004-CBDD610F4C9B}"/>
                </a:ext>
              </a:extLst>
            </p:cNvPr>
            <p:cNvSpPr txBox="1"/>
            <p:nvPr/>
          </p:nvSpPr>
          <p:spPr>
            <a:xfrm>
              <a:off x="1577818" y="3074446"/>
              <a:ext cx="4351817" cy="6312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s-ES" sz="1600" dirty="0">
                  <a:solidFill>
                    <a:schemeClr val="tx1"/>
                  </a:solidFill>
                  <a:latin typeface="Cambria" panose="02040503050406030204" pitchFamily="18" charset="0"/>
                  <a:ea typeface="Cambria" panose="02040503050406030204" pitchFamily="18" charset="0"/>
                </a:rPr>
                <a:t>6. CONCLUSIONES Y RECOMENDACIONES</a:t>
              </a:r>
              <a:endParaRPr lang="es-EC" sz="1600" dirty="0">
                <a:solidFill>
                  <a:schemeClr val="tx1"/>
                </a:solidFill>
                <a:latin typeface="Cambria" panose="02040503050406030204" pitchFamily="18" charset="0"/>
                <a:ea typeface="Cambria" panose="02040503050406030204" pitchFamily="18" charset="0"/>
              </a:endParaRPr>
            </a:p>
          </p:txBody>
        </p:sp>
      </p:grpSp>
      <p:sp>
        <p:nvSpPr>
          <p:cNvPr id="6" name="Título 5">
            <a:extLst>
              <a:ext uri="{FF2B5EF4-FFF2-40B4-BE49-F238E27FC236}">
                <a16:creationId xmlns:a16="http://schemas.microsoft.com/office/drawing/2014/main" id="{192A8A18-3389-40AE-82BC-34B75314DFAD}"/>
              </a:ext>
            </a:extLst>
          </p:cNvPr>
          <p:cNvSpPr>
            <a:spLocks noGrp="1"/>
          </p:cNvSpPr>
          <p:nvPr>
            <p:ph type="title"/>
          </p:nvPr>
        </p:nvSpPr>
        <p:spPr>
          <a:xfrm>
            <a:off x="2135315" y="-17851"/>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CONTENIDO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2" name="Diagrama 1">
            <a:extLst>
              <a:ext uri="{FF2B5EF4-FFF2-40B4-BE49-F238E27FC236}">
                <a16:creationId xmlns:a16="http://schemas.microsoft.com/office/drawing/2014/main" id="{466A9153-D3B8-41E8-B474-ABB01CC82947}"/>
              </a:ext>
            </a:extLst>
          </p:cNvPr>
          <p:cNvGraphicFramePr/>
          <p:nvPr/>
        </p:nvGraphicFramePr>
        <p:xfrm>
          <a:off x="2369992" y="1084977"/>
          <a:ext cx="6774689" cy="372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8691263" y="4653496"/>
            <a:ext cx="435868" cy="435868"/>
            <a:chOff x="5949275" y="2777266"/>
            <a:chExt cx="435868" cy="435868"/>
          </a:xfrm>
        </p:grpSpPr>
        <p:sp>
          <p:nvSpPr>
            <p:cNvPr id="11" name="Flecha abajo 10"/>
            <p:cNvSpPr/>
            <p:nvPr/>
          </p:nvSpPr>
          <p:spPr>
            <a:xfrm>
              <a:off x="5949275" y="2777266"/>
              <a:ext cx="435868" cy="435868"/>
            </a:xfrm>
            <a:prstGeom prst="downArrow">
              <a:avLst>
                <a:gd name="adj1" fmla="val 55000"/>
                <a:gd name="adj2" fmla="val 45000"/>
              </a:avLst>
            </a:prstGeom>
            <a:solidFill>
              <a:srgbClr val="0066CC"/>
            </a:solidFill>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2" name="Flecha abajo 4"/>
            <p:cNvSpPr txBox="1"/>
            <p:nvPr/>
          </p:nvSpPr>
          <p:spPr>
            <a:xfrm>
              <a:off x="6047345" y="2777266"/>
              <a:ext cx="239728" cy="3279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endParaRPr lang="es-EC" sz="1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544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43442" y="569878"/>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4.7. Elaboración de un </a:t>
            </a:r>
            <a:r>
              <a:rPr lang="es-EC" sz="2000" b="1" dirty="0" err="1">
                <a:solidFill>
                  <a:schemeClr val="tx1"/>
                </a:solidFill>
                <a:latin typeface="Cambria"/>
                <a:ea typeface="Cambria"/>
              </a:rPr>
              <a:t>geovisor</a:t>
            </a:r>
            <a:r>
              <a:rPr lang="es-EC" sz="2000" b="1" dirty="0">
                <a:solidFill>
                  <a:schemeClr val="tx1"/>
                </a:solidFill>
                <a:latin typeface="Cambria"/>
                <a:ea typeface="Cambria"/>
              </a:rPr>
              <a:t> </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43442" y="-45939"/>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35" name="image12.jpg"/>
          <p:cNvPicPr/>
          <p:nvPr/>
        </p:nvPicPr>
        <p:blipFill>
          <a:blip r:embed="rId2"/>
          <a:srcRect/>
          <a:stretch>
            <a:fillRect/>
          </a:stretch>
        </p:blipFill>
        <p:spPr>
          <a:xfrm>
            <a:off x="273494" y="1413432"/>
            <a:ext cx="4706439" cy="4708027"/>
          </a:xfrm>
          <a:prstGeom prst="rect">
            <a:avLst/>
          </a:prstGeom>
          <a:ln w="38100" cap="sq">
            <a:noFill/>
            <a:prstDash val="solid"/>
            <a:miter lim="800000"/>
          </a:ln>
          <a:effectLst/>
        </p:spPr>
      </p:pic>
      <p:pic>
        <p:nvPicPr>
          <p:cNvPr id="5122" name="Picture 2" descr="BLOG CARLOS CARBAJAL : Cuando se juntan PostGIS+Geoserver+QGIS - Part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933" y="735330"/>
            <a:ext cx="5813425" cy="2876551"/>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rotWithShape="1">
          <a:blip r:embed="rId4"/>
          <a:srcRect l="36066" t="19795" r="37027" b="22384"/>
          <a:stretch/>
        </p:blipFill>
        <p:spPr>
          <a:xfrm>
            <a:off x="9719735" y="3642362"/>
            <a:ext cx="948267" cy="1134534"/>
          </a:xfrm>
          <a:prstGeom prst="rect">
            <a:avLst/>
          </a:prstGeom>
        </p:spPr>
      </p:pic>
      <p:pic>
        <p:nvPicPr>
          <p:cNvPr id="39" name="Imagen 38"/>
          <p:cNvPicPr>
            <a:picLocks noChangeAspect="1"/>
          </p:cNvPicPr>
          <p:nvPr/>
        </p:nvPicPr>
        <p:blipFill>
          <a:blip r:embed="rId5"/>
          <a:stretch>
            <a:fillRect/>
          </a:stretch>
        </p:blipFill>
        <p:spPr>
          <a:xfrm>
            <a:off x="9531164" y="5165443"/>
            <a:ext cx="1475503" cy="759884"/>
          </a:xfrm>
          <a:prstGeom prst="rect">
            <a:avLst/>
          </a:prstGeom>
        </p:spPr>
      </p:pic>
      <p:cxnSp>
        <p:nvCxnSpPr>
          <p:cNvPr id="41" name="Conector recto de flecha 40"/>
          <p:cNvCxnSpPr/>
          <p:nvPr/>
        </p:nvCxnSpPr>
        <p:spPr>
          <a:xfrm>
            <a:off x="10193868" y="3191933"/>
            <a:ext cx="0" cy="37938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a:off x="10193868" y="4775202"/>
            <a:ext cx="0" cy="37938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228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260047" y="-81238"/>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ángulo 1"/>
          <p:cNvSpPr/>
          <p:nvPr/>
        </p:nvSpPr>
        <p:spPr>
          <a:xfrm>
            <a:off x="327118" y="682910"/>
            <a:ext cx="4557786" cy="369332"/>
          </a:xfrm>
          <a:prstGeom prst="rect">
            <a:avLst/>
          </a:prstGeom>
        </p:spPr>
        <p:txBody>
          <a:bodyPr wrap="none" lIns="91440" tIns="45720" rIns="91440" bIns="45720" anchor="t">
            <a:spAutoFit/>
          </a:bodyPr>
          <a:lstStyle/>
          <a:p>
            <a:r>
              <a:rPr lang="es-ES" b="1" dirty="0">
                <a:latin typeface="Cambria"/>
                <a:ea typeface="Cambria"/>
              </a:rPr>
              <a:t>4.7.1. Infraestructura de Datos Espaciales</a:t>
            </a:r>
            <a:endParaRPr lang="en-US" b="1" dirty="0">
              <a:latin typeface="Cambria"/>
              <a:ea typeface="Cambria"/>
            </a:endParaRPr>
          </a:p>
        </p:txBody>
      </p:sp>
      <p:pic>
        <p:nvPicPr>
          <p:cNvPr id="18" name="Picture 2" descr="Qué vas a aprender en el curso sobre Infraestructuras de Datos Espaci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819" y="1633140"/>
            <a:ext cx="3854729" cy="361728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6164828" y="972331"/>
            <a:ext cx="5142270" cy="4524315"/>
          </a:xfrm>
          <a:prstGeom prst="rect">
            <a:avLst/>
          </a:prstGeom>
        </p:spPr>
        <p:txBody>
          <a:bodyPr wrap="square">
            <a:spAutoFit/>
          </a:bodyPr>
          <a:lstStyle/>
          <a:p>
            <a:pPr indent="457200">
              <a:spcAft>
                <a:spcPts val="0"/>
              </a:spcAft>
            </a:pPr>
            <a:r>
              <a:rPr lang="es-EC" sz="1600" b="1" dirty="0">
                <a:latin typeface="Cambria" panose="02040503050406030204" pitchFamily="18" charset="0"/>
                <a:ea typeface="Cambria" panose="02040503050406030204" pitchFamily="18" charset="0"/>
                <a:cs typeface="Times New Roman" panose="02020603050405020304" pitchFamily="18" charset="0"/>
              </a:rPr>
              <a:t>Datos:</a:t>
            </a: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LADM STDM rural</a:t>
            </a: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LADM STDM </a:t>
            </a:r>
            <a:r>
              <a:rPr lang="en-US" sz="1600" dirty="0" err="1">
                <a:latin typeface="Cambria" panose="02040503050406030204" pitchFamily="18" charset="0"/>
                <a:ea typeface="Cambria" panose="02040503050406030204" pitchFamily="18" charset="0"/>
              </a:rPr>
              <a:t>urbana</a:t>
            </a:r>
            <a:endParaRPr lang="en-US" sz="16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de la </a:t>
            </a:r>
            <a:r>
              <a:rPr lang="en-US" sz="1600" dirty="0" err="1">
                <a:latin typeface="Cambria" panose="02040503050406030204" pitchFamily="18" charset="0"/>
                <a:ea typeface="Cambria" panose="02040503050406030204" pitchFamily="18" charset="0"/>
              </a:rPr>
              <a:t>Zonificación</a:t>
            </a:r>
            <a:r>
              <a:rPr lang="en-US" sz="1600" dirty="0">
                <a:latin typeface="Cambria" panose="02040503050406030204" pitchFamily="18" charset="0"/>
                <a:ea typeface="Cambria" panose="02040503050406030204" pitchFamily="18" charset="0"/>
              </a:rPr>
              <a:t> Urbana</a:t>
            </a: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de la </a:t>
            </a:r>
            <a:r>
              <a:rPr lang="en-US" sz="1600" dirty="0" err="1">
                <a:latin typeface="Cambria" panose="02040503050406030204" pitchFamily="18" charset="0"/>
                <a:ea typeface="Cambria" panose="02040503050406030204" pitchFamily="18" charset="0"/>
              </a:rPr>
              <a:t>Zonificación</a:t>
            </a:r>
            <a:r>
              <a:rPr lang="en-US" sz="1600" dirty="0">
                <a:latin typeface="Cambria" panose="02040503050406030204" pitchFamily="18" charset="0"/>
                <a:ea typeface="Cambria" panose="02040503050406030204" pitchFamily="18" charset="0"/>
              </a:rPr>
              <a:t> Rural</a:t>
            </a: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del </a:t>
            </a:r>
            <a:r>
              <a:rPr lang="en-US" sz="1600" dirty="0" err="1">
                <a:latin typeface="Cambria" panose="02040503050406030204" pitchFamily="18" charset="0"/>
                <a:ea typeface="Cambria" panose="02040503050406030204" pitchFamily="18" charset="0"/>
              </a:rPr>
              <a:t>Parque</a:t>
            </a:r>
            <a:r>
              <a:rPr lang="en-US" sz="1600" dirty="0">
                <a:latin typeface="Cambria" panose="02040503050406030204" pitchFamily="18" charset="0"/>
                <a:ea typeface="Cambria" panose="02040503050406030204" pitchFamily="18" charset="0"/>
              </a:rPr>
              <a:t> Nacional </a:t>
            </a:r>
            <a:r>
              <a:rPr lang="en-US" sz="1600" dirty="0" err="1">
                <a:latin typeface="Cambria" panose="02040503050406030204" pitchFamily="18" charset="0"/>
                <a:ea typeface="Cambria" panose="02040503050406030204" pitchFamily="18" charset="0"/>
              </a:rPr>
              <a:t>Llanganates</a:t>
            </a:r>
            <a:endParaRPr lang="en-US" sz="16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err="1">
                <a:latin typeface="Cambria" panose="02040503050406030204" pitchFamily="18" charset="0"/>
                <a:ea typeface="Cambria" panose="02040503050406030204" pitchFamily="18" charset="0"/>
              </a:rPr>
              <a:t>Cobertura</a:t>
            </a:r>
            <a:r>
              <a:rPr lang="en-US" sz="1600" dirty="0">
                <a:latin typeface="Cambria" panose="02040503050406030204" pitchFamily="18" charset="0"/>
                <a:ea typeface="Cambria" panose="02040503050406030204" pitchFamily="18" charset="0"/>
              </a:rPr>
              <a:t> de </a:t>
            </a:r>
            <a:r>
              <a:rPr lang="en-US" sz="1600" dirty="0" err="1">
                <a:latin typeface="Cambria" panose="02040503050406030204" pitchFamily="18" charset="0"/>
                <a:ea typeface="Cambria" panose="02040503050406030204" pitchFamily="18" charset="0"/>
              </a:rPr>
              <a:t>Centros</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Poblados</a:t>
            </a:r>
            <a:endParaRPr lang="en-US" sz="1600" dirty="0">
              <a:latin typeface="Cambria" panose="02040503050406030204" pitchFamily="18" charset="0"/>
              <a:ea typeface="Cambria" panose="02040503050406030204" pitchFamily="18" charset="0"/>
            </a:endParaRPr>
          </a:p>
          <a:p>
            <a:pPr indent="457200">
              <a:spcAft>
                <a:spcPts val="0"/>
              </a:spcAft>
            </a:pPr>
            <a:endParaRPr lang="es-EC" sz="1600" dirty="0">
              <a:latin typeface="Cambria" panose="02040503050406030204" pitchFamily="18" charset="0"/>
              <a:ea typeface="Cambria" panose="02040503050406030204" pitchFamily="18" charset="0"/>
              <a:cs typeface="Times New Roman" panose="02020603050405020304" pitchFamily="18" charset="0"/>
            </a:endParaRPr>
          </a:p>
          <a:p>
            <a:pPr indent="457200">
              <a:spcAft>
                <a:spcPts val="0"/>
              </a:spcAft>
            </a:pP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457200">
              <a:spcAft>
                <a:spcPts val="0"/>
              </a:spcAft>
            </a:pPr>
            <a:r>
              <a:rPr lang="es-EC" sz="1600" b="1" dirty="0">
                <a:latin typeface="Cambria" panose="02040503050406030204" pitchFamily="18" charset="0"/>
                <a:ea typeface="Cambria" panose="02040503050406030204" pitchFamily="18" charset="0"/>
                <a:cs typeface="Times New Roman" panose="02020603050405020304" pitchFamily="18" charset="0"/>
              </a:rPr>
              <a:t>Metadatos</a:t>
            </a:r>
            <a:r>
              <a:rPr lang="es-EC" sz="1600" dirty="0">
                <a:latin typeface="Cambria" panose="02040503050406030204" pitchFamily="18" charset="0"/>
                <a:ea typeface="Cambria" panose="02040503050406030204" pitchFamily="18" charset="0"/>
                <a:cs typeface="Times New Roman" panose="02020603050405020304" pitchFamily="18" charset="0"/>
              </a:rPr>
              <a:t>:</a:t>
            </a:r>
          </a:p>
          <a:p>
            <a:pPr indent="457200">
              <a:spcAft>
                <a:spcPts val="0"/>
              </a:spcAft>
            </a:pPr>
            <a:r>
              <a:rPr lang="es-EC" sz="1600" dirty="0">
                <a:latin typeface="Cambria" panose="02040503050406030204" pitchFamily="18" charset="0"/>
                <a:ea typeface="Cambria" panose="02040503050406030204" pitchFamily="18" charset="0"/>
                <a:cs typeface="Times New Roman" panose="02020603050405020304" pitchFamily="18" charset="0"/>
              </a:rPr>
              <a:t>Plantilla en formato .XML, proporcionada por el PEM (Perfil Ecuatoriano de Metadatos).</a:t>
            </a:r>
          </a:p>
          <a:p>
            <a:pPr indent="457200">
              <a:spcAft>
                <a:spcPts val="0"/>
              </a:spcAft>
            </a:pPr>
            <a:endParaRPr lang="es-EC" sz="1600" dirty="0">
              <a:latin typeface="Cambria" panose="02040503050406030204" pitchFamily="18" charset="0"/>
              <a:ea typeface="Cambria" panose="02040503050406030204" pitchFamily="18" charset="0"/>
              <a:cs typeface="Times New Roman" panose="02020603050405020304" pitchFamily="18" charset="0"/>
            </a:endParaRPr>
          </a:p>
          <a:p>
            <a:pPr indent="457200">
              <a:spcAft>
                <a:spcPts val="0"/>
              </a:spcAft>
            </a:pP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457200">
              <a:spcAft>
                <a:spcPts val="0"/>
              </a:spcAft>
            </a:pPr>
            <a:r>
              <a:rPr lang="es-EC" sz="1600" b="1" dirty="0">
                <a:latin typeface="Cambria" panose="02040503050406030204" pitchFamily="18" charset="0"/>
                <a:ea typeface="Cambria" panose="02040503050406030204" pitchFamily="18" charset="0"/>
                <a:cs typeface="Times New Roman" panose="02020603050405020304" pitchFamily="18" charset="0"/>
              </a:rPr>
              <a:t>Servicios</a:t>
            </a:r>
            <a:r>
              <a:rPr lang="es-EC" sz="1600" b="1" dirty="0">
                <a:latin typeface="Cambria" panose="02040503050406030204" pitchFamily="18" charset="0"/>
                <a:ea typeface="Cambria" panose="02040503050406030204" pitchFamily="18" charset="0"/>
                <a:cs typeface="Arial" panose="020B0604020202020204" pitchFamily="34" charset="0"/>
              </a:rPr>
              <a:t>: </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457200">
              <a:spcAft>
                <a:spcPts val="0"/>
              </a:spcAft>
            </a:pPr>
            <a:r>
              <a:rPr lang="es-EC" sz="1600" dirty="0">
                <a:latin typeface="Cambria" panose="02040503050406030204" pitchFamily="18" charset="0"/>
                <a:ea typeface="Cambria" panose="02040503050406030204" pitchFamily="18" charset="0"/>
                <a:cs typeface="Times New Roman" panose="02020603050405020304" pitchFamily="18" charset="0"/>
              </a:rPr>
              <a:t>Los servicios utilizados fueron WMS (Servicio de Mapas en Web) y WFS (Servicio de Fenómenos en Web) mediante la herramienta </a:t>
            </a:r>
            <a:r>
              <a:rPr lang="es-EC" sz="1600" dirty="0" err="1">
                <a:latin typeface="Cambria" panose="02040503050406030204" pitchFamily="18" charset="0"/>
                <a:ea typeface="Cambria" panose="02040503050406030204" pitchFamily="18" charset="0"/>
                <a:cs typeface="Times New Roman" panose="02020603050405020304" pitchFamily="18" charset="0"/>
              </a:rPr>
              <a:t>GeoServer</a:t>
            </a:r>
            <a:r>
              <a:rPr lang="es-EC" sz="1600" dirty="0">
                <a:latin typeface="Cambria" panose="02040503050406030204" pitchFamily="18" charset="0"/>
                <a:ea typeface="Cambria" panose="02040503050406030204" pitchFamily="18" charset="0"/>
                <a:cs typeface="Times New Roman" panose="02020603050405020304" pitchFamily="18" charset="0"/>
              </a:rPr>
              <a:t>.</a:t>
            </a:r>
            <a:endParaRPr lang="en-US" sz="1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5917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310487" y="-109357"/>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8" name="Rectángulo 7">
            <a:extLst>
              <a:ext uri="{FF2B5EF4-FFF2-40B4-BE49-F238E27FC236}">
                <a16:creationId xmlns:a16="http://schemas.microsoft.com/office/drawing/2014/main" id="{9C1EA6F8-E344-4920-9FAF-F92FA15A488A}"/>
              </a:ext>
            </a:extLst>
          </p:cNvPr>
          <p:cNvSpPr/>
          <p:nvPr/>
        </p:nvSpPr>
        <p:spPr>
          <a:xfrm>
            <a:off x="310487" y="793978"/>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s-ES" b="1" dirty="0">
                <a:solidFill>
                  <a:schemeClr val="tx1"/>
                </a:solidFill>
                <a:latin typeface="Cambria"/>
                <a:ea typeface="Cambria"/>
              </a:rPr>
              <a:t>4.7.2. Servicios WMS y WFS mediante </a:t>
            </a:r>
            <a:r>
              <a:rPr lang="es-ES" b="1" dirty="0" err="1">
                <a:solidFill>
                  <a:schemeClr val="tx1"/>
                </a:solidFill>
                <a:latin typeface="Cambria"/>
                <a:ea typeface="Cambria"/>
              </a:rPr>
              <a:t>GeoServer</a:t>
            </a:r>
            <a:endParaRPr lang="en-US" b="1" dirty="0">
              <a:solidFill>
                <a:schemeClr val="tx1"/>
              </a:solidFill>
              <a:latin typeface="Cambria"/>
              <a:ea typeface="Cambria"/>
            </a:endParaRPr>
          </a:p>
          <a:p>
            <a:pPr algn="just"/>
            <a:r>
              <a:rPr lang="es-EC" sz="2000" b="1" dirty="0">
                <a:solidFill>
                  <a:schemeClr val="tx1"/>
                </a:solidFill>
                <a:latin typeface="Cambria" panose="02040503050406030204" pitchFamily="18" charset="0"/>
                <a:ea typeface="Cambria" panose="02040503050406030204" pitchFamily="18" charset="0"/>
              </a:rPr>
              <a:t> </a:t>
            </a:r>
            <a:endParaRPr lang="es-EC" dirty="0">
              <a:solidFill>
                <a:schemeClr val="tx1"/>
              </a:solidFill>
              <a:latin typeface="Cambria" panose="02040503050406030204" pitchFamily="18" charset="0"/>
              <a:ea typeface="Cambria" panose="02040503050406030204" pitchFamily="18" charset="0"/>
            </a:endParaRPr>
          </a:p>
        </p:txBody>
      </p:sp>
      <p:pic>
        <p:nvPicPr>
          <p:cNvPr id="9" name="Imagen 8"/>
          <p:cNvPicPr>
            <a:picLocks noChangeAspect="1"/>
          </p:cNvPicPr>
          <p:nvPr/>
        </p:nvPicPr>
        <p:blipFill rotWithShape="1">
          <a:blip r:embed="rId2"/>
          <a:srcRect t="2731"/>
          <a:stretch/>
        </p:blipFill>
        <p:spPr>
          <a:xfrm>
            <a:off x="310487" y="1396279"/>
            <a:ext cx="6154435" cy="3260387"/>
          </a:xfrm>
          <a:prstGeom prst="rect">
            <a:avLst/>
          </a:prstGeom>
        </p:spPr>
      </p:pic>
      <p:pic>
        <p:nvPicPr>
          <p:cNvPr id="10" name="Imagen 9"/>
          <p:cNvPicPr>
            <a:picLocks noChangeAspect="1"/>
          </p:cNvPicPr>
          <p:nvPr/>
        </p:nvPicPr>
        <p:blipFill>
          <a:blip r:embed="rId3"/>
          <a:stretch>
            <a:fillRect/>
          </a:stretch>
        </p:blipFill>
        <p:spPr>
          <a:xfrm>
            <a:off x="3051021" y="3336466"/>
            <a:ext cx="4054416" cy="2813851"/>
          </a:xfrm>
          <a:prstGeom prst="rect">
            <a:avLst/>
          </a:prstGeom>
        </p:spPr>
      </p:pic>
      <p:sp>
        <p:nvSpPr>
          <p:cNvPr id="12" name="Rectángulo 11"/>
          <p:cNvSpPr/>
          <p:nvPr/>
        </p:nvSpPr>
        <p:spPr>
          <a:xfrm>
            <a:off x="7029699" y="669431"/>
            <a:ext cx="3604064" cy="369332"/>
          </a:xfrm>
          <a:prstGeom prst="rect">
            <a:avLst/>
          </a:prstGeom>
        </p:spPr>
        <p:txBody>
          <a:bodyPr wrap="none" lIns="91440" tIns="45720" rIns="91440" bIns="45720" anchor="t">
            <a:spAutoFit/>
          </a:bodyPr>
          <a:lstStyle/>
          <a:p>
            <a:pPr lvl="0"/>
            <a:r>
              <a:rPr lang="es-ES" b="1" dirty="0">
                <a:latin typeface="Cambria"/>
                <a:ea typeface="Cambria"/>
              </a:rPr>
              <a:t>4.7.3. Estilos para las coberturas</a:t>
            </a:r>
            <a:endParaRPr lang="en-US" b="1" dirty="0">
              <a:latin typeface="Cambria"/>
              <a:ea typeface="Cambria"/>
            </a:endParaRPr>
          </a:p>
        </p:txBody>
      </p:sp>
      <p:pic>
        <p:nvPicPr>
          <p:cNvPr id="13" name="Imagen 12"/>
          <p:cNvPicPr>
            <a:picLocks noChangeAspect="1"/>
          </p:cNvPicPr>
          <p:nvPr/>
        </p:nvPicPr>
        <p:blipFill>
          <a:blip r:embed="rId4"/>
          <a:stretch>
            <a:fillRect/>
          </a:stretch>
        </p:blipFill>
        <p:spPr>
          <a:xfrm>
            <a:off x="7029699" y="1396279"/>
            <a:ext cx="4845367" cy="3878453"/>
          </a:xfrm>
          <a:prstGeom prst="rect">
            <a:avLst/>
          </a:prstGeom>
        </p:spPr>
      </p:pic>
    </p:spTree>
    <p:extLst>
      <p:ext uri="{BB962C8B-B14F-4D97-AF65-F5344CB8AC3E}">
        <p14:creationId xmlns:p14="http://schemas.microsoft.com/office/powerpoint/2010/main" val="945394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488409" y="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4. METODOLOGÍA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3" name="Rectángulo 2"/>
          <p:cNvSpPr/>
          <p:nvPr/>
        </p:nvSpPr>
        <p:spPr>
          <a:xfrm>
            <a:off x="488409" y="1177355"/>
            <a:ext cx="3565155" cy="369332"/>
          </a:xfrm>
          <a:prstGeom prst="rect">
            <a:avLst/>
          </a:prstGeom>
        </p:spPr>
        <p:txBody>
          <a:bodyPr wrap="square" lIns="91440" tIns="45720" rIns="91440" bIns="45720" anchor="t">
            <a:spAutoFit/>
          </a:bodyPr>
          <a:lstStyle/>
          <a:p>
            <a:pPr lvl="0"/>
            <a:r>
              <a:rPr lang="es-ES" b="1" dirty="0">
                <a:latin typeface="Cambria"/>
                <a:ea typeface="Cambria"/>
              </a:rPr>
              <a:t>4.7.4. Elaboración de Metadatos</a:t>
            </a:r>
            <a:endParaRPr lang="en-US" b="1" dirty="0">
              <a:latin typeface="Cambria"/>
              <a:ea typeface="Cambria"/>
            </a:endParaRPr>
          </a:p>
        </p:txBody>
      </p:sp>
      <p:sp>
        <p:nvSpPr>
          <p:cNvPr id="16" name="Rectángulo 15"/>
          <p:cNvSpPr/>
          <p:nvPr/>
        </p:nvSpPr>
        <p:spPr>
          <a:xfrm>
            <a:off x="6563578" y="1177355"/>
            <a:ext cx="2959509" cy="369332"/>
          </a:xfrm>
          <a:prstGeom prst="rect">
            <a:avLst/>
          </a:prstGeom>
        </p:spPr>
        <p:txBody>
          <a:bodyPr wrap="square" lIns="91440" tIns="45720" rIns="91440" bIns="45720" anchor="t">
            <a:spAutoFit/>
          </a:bodyPr>
          <a:lstStyle/>
          <a:p>
            <a:pPr lvl="0"/>
            <a:r>
              <a:rPr lang="es-ES" b="1" dirty="0">
                <a:latin typeface="Cambria"/>
                <a:ea typeface="Cambria"/>
              </a:rPr>
              <a:t>4.7.5. </a:t>
            </a:r>
            <a:r>
              <a:rPr lang="es-ES" b="1" dirty="0" err="1">
                <a:latin typeface="Cambria"/>
                <a:ea typeface="Cambria"/>
              </a:rPr>
              <a:t>Geovisor</a:t>
            </a:r>
            <a:endParaRPr lang="en-US" b="1" dirty="0">
              <a:latin typeface="Cambria"/>
              <a:ea typeface="Cambria"/>
            </a:endParaRPr>
          </a:p>
        </p:txBody>
      </p:sp>
      <p:pic>
        <p:nvPicPr>
          <p:cNvPr id="13" name="Imagen 12"/>
          <p:cNvPicPr>
            <a:picLocks noChangeAspect="1"/>
          </p:cNvPicPr>
          <p:nvPr/>
        </p:nvPicPr>
        <p:blipFill>
          <a:blip r:embed="rId2"/>
          <a:stretch>
            <a:fillRect/>
          </a:stretch>
        </p:blipFill>
        <p:spPr>
          <a:xfrm>
            <a:off x="395736" y="1712553"/>
            <a:ext cx="6033173" cy="3917780"/>
          </a:xfrm>
          <a:prstGeom prst="rect">
            <a:avLst/>
          </a:prstGeom>
        </p:spPr>
      </p:pic>
      <p:pic>
        <p:nvPicPr>
          <p:cNvPr id="19" name="Imagen 18"/>
          <p:cNvPicPr/>
          <p:nvPr/>
        </p:nvPicPr>
        <p:blipFill>
          <a:blip r:embed="rId3"/>
          <a:stretch>
            <a:fillRect/>
          </a:stretch>
        </p:blipFill>
        <p:spPr>
          <a:xfrm>
            <a:off x="6563578" y="1712553"/>
            <a:ext cx="5416755" cy="3917780"/>
          </a:xfrm>
          <a:prstGeom prst="rect">
            <a:avLst/>
          </a:prstGeom>
        </p:spPr>
      </p:pic>
    </p:spTree>
    <p:extLst>
      <p:ext uri="{BB962C8B-B14F-4D97-AF65-F5344CB8AC3E}">
        <p14:creationId xmlns:p14="http://schemas.microsoft.com/office/powerpoint/2010/main" val="135961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CAF5B7C3-61DB-4D99-8B23-75F3A78CC82E}"/>
              </a:ext>
            </a:extLst>
          </p:cNvPr>
          <p:cNvGrpSpPr/>
          <p:nvPr/>
        </p:nvGrpSpPr>
        <p:grpSpPr>
          <a:xfrm>
            <a:off x="4319806" y="4926851"/>
            <a:ext cx="5216510" cy="670567"/>
            <a:chOff x="1558178" y="3054806"/>
            <a:chExt cx="5216510" cy="670567"/>
          </a:xfrm>
          <a:noFill/>
        </p:grpSpPr>
        <p:sp>
          <p:nvSpPr>
            <p:cNvPr id="23" name="Rectángulo: esquinas redondeadas 22">
              <a:extLst>
                <a:ext uri="{FF2B5EF4-FFF2-40B4-BE49-F238E27FC236}">
                  <a16:creationId xmlns:a16="http://schemas.microsoft.com/office/drawing/2014/main" id="{7514B322-1607-40EF-8CA2-08E18DFA4370}"/>
                </a:ext>
              </a:extLst>
            </p:cNvPr>
            <p:cNvSpPr/>
            <p:nvPr/>
          </p:nvSpPr>
          <p:spPr>
            <a:xfrm>
              <a:off x="1558178" y="3054806"/>
              <a:ext cx="5216510" cy="670567"/>
            </a:xfrm>
            <a:prstGeom prst="roundRect">
              <a:avLst>
                <a:gd name="adj" fmla="val 10000"/>
              </a:avLst>
            </a:prstGeom>
            <a:grpFill/>
            <a:ln>
              <a:solidFill>
                <a:schemeClr val="accent6">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7AFC6E61-82AB-44D8-8004-CBDD610F4C9B}"/>
                </a:ext>
              </a:extLst>
            </p:cNvPr>
            <p:cNvSpPr txBox="1"/>
            <p:nvPr/>
          </p:nvSpPr>
          <p:spPr>
            <a:xfrm>
              <a:off x="1577818" y="3074446"/>
              <a:ext cx="4351817" cy="6312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s-ES" sz="1600" dirty="0">
                  <a:solidFill>
                    <a:schemeClr val="tx1"/>
                  </a:solidFill>
                  <a:latin typeface="Cambria" panose="02040503050406030204" pitchFamily="18" charset="0"/>
                  <a:ea typeface="Cambria" panose="02040503050406030204" pitchFamily="18" charset="0"/>
                </a:rPr>
                <a:t>6. </a:t>
              </a:r>
              <a:r>
                <a:rPr lang="es-ES"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CONCLUSIONES Y RECOMENDACIONES</a:t>
              </a:r>
              <a:endParaRPr lang="es-EC" sz="16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6" name="Título 5">
            <a:extLst>
              <a:ext uri="{FF2B5EF4-FFF2-40B4-BE49-F238E27FC236}">
                <a16:creationId xmlns:a16="http://schemas.microsoft.com/office/drawing/2014/main" id="{192A8A18-3389-40AE-82BC-34B75314DFAD}"/>
              </a:ext>
            </a:extLst>
          </p:cNvPr>
          <p:cNvSpPr>
            <a:spLocks noGrp="1"/>
          </p:cNvSpPr>
          <p:nvPr>
            <p:ph type="title"/>
          </p:nvPr>
        </p:nvSpPr>
        <p:spPr>
          <a:xfrm>
            <a:off x="2135315" y="-17851"/>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CONTENIDO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2" name="Diagrama 1">
            <a:extLst>
              <a:ext uri="{FF2B5EF4-FFF2-40B4-BE49-F238E27FC236}">
                <a16:creationId xmlns:a16="http://schemas.microsoft.com/office/drawing/2014/main" id="{466A9153-D3B8-41E8-B474-ABB01CC82947}"/>
              </a:ext>
            </a:extLst>
          </p:cNvPr>
          <p:cNvGraphicFramePr/>
          <p:nvPr/>
        </p:nvGraphicFramePr>
        <p:xfrm>
          <a:off x="2369992" y="1084977"/>
          <a:ext cx="6774689" cy="372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8691263" y="4653496"/>
            <a:ext cx="435868" cy="435868"/>
            <a:chOff x="5949275" y="2777266"/>
            <a:chExt cx="435868" cy="435868"/>
          </a:xfrm>
        </p:grpSpPr>
        <p:sp>
          <p:nvSpPr>
            <p:cNvPr id="11" name="Flecha abajo 10"/>
            <p:cNvSpPr/>
            <p:nvPr/>
          </p:nvSpPr>
          <p:spPr>
            <a:xfrm>
              <a:off x="5949275" y="2777266"/>
              <a:ext cx="435868" cy="435868"/>
            </a:xfrm>
            <a:prstGeom prst="downArrow">
              <a:avLst>
                <a:gd name="adj1" fmla="val 55000"/>
                <a:gd name="adj2" fmla="val 45000"/>
              </a:avLst>
            </a:prstGeom>
            <a:solidFill>
              <a:srgbClr val="0066CC"/>
            </a:solidFill>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2" name="Flecha abajo 4"/>
            <p:cNvSpPr txBox="1"/>
            <p:nvPr/>
          </p:nvSpPr>
          <p:spPr>
            <a:xfrm>
              <a:off x="6047345" y="2777266"/>
              <a:ext cx="239728" cy="3279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endParaRPr lang="es-EC" sz="1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009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302016" y="575193"/>
            <a:ext cx="2387259"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latin typeface="Cambria"/>
                <a:ea typeface="Cambria"/>
              </a:rPr>
              <a:t>5.1. </a:t>
            </a:r>
            <a:r>
              <a:rPr lang="es-EC" sz="2000" b="1">
                <a:solidFill>
                  <a:schemeClr val="tx1"/>
                </a:solidFill>
                <a:latin typeface="Cambria"/>
                <a:ea typeface="Cambria"/>
              </a:rPr>
              <a:t>Geodatabase</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85648" y="1856"/>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7" name="CuadroTexto 6">
            <a:extLst>
              <a:ext uri="{FF2B5EF4-FFF2-40B4-BE49-F238E27FC236}">
                <a16:creationId xmlns:a16="http://schemas.microsoft.com/office/drawing/2014/main" id="{08BEE53C-2577-405C-AF96-318D9C8D9EF5}"/>
              </a:ext>
            </a:extLst>
          </p:cNvPr>
          <p:cNvSpPr txBox="1"/>
          <p:nvPr/>
        </p:nvSpPr>
        <p:spPr>
          <a:xfrm>
            <a:off x="299318" y="3819834"/>
            <a:ext cx="520199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latin typeface="Cambria"/>
                <a:ea typeface="Cambria"/>
              </a:rPr>
              <a:t>Derecho de Tenencia Social</a:t>
            </a:r>
            <a:endParaRPr lang="es-ES" dirty="0"/>
          </a:p>
          <a:p>
            <a:r>
              <a:rPr lang="es-ES" sz="1400" dirty="0">
                <a:latin typeface="Cambria"/>
                <a:ea typeface="Cambria"/>
                <a:cs typeface="Arial"/>
              </a:rPr>
              <a:t>Derecho de Propiedad del Suelo</a:t>
            </a:r>
          </a:p>
          <a:p>
            <a:endParaRPr lang="es-ES" sz="1400" dirty="0">
              <a:latin typeface="Cambria"/>
              <a:ea typeface="Cambria"/>
              <a:cs typeface="Arial"/>
            </a:endParaRPr>
          </a:p>
          <a:p>
            <a:r>
              <a:rPr lang="es-ES" sz="1400" dirty="0">
                <a:latin typeface="Cambria"/>
                <a:ea typeface="Cambria"/>
                <a:cs typeface="Arial"/>
              </a:rPr>
              <a:t>Responsabilidad de Propiedad de Suelo</a:t>
            </a:r>
          </a:p>
          <a:p>
            <a:endParaRPr lang="es-ES" sz="1400" dirty="0">
              <a:latin typeface="Cambria"/>
              <a:ea typeface="Cambria"/>
              <a:cs typeface="Arial"/>
            </a:endParaRPr>
          </a:p>
          <a:p>
            <a:r>
              <a:rPr lang="es-ES" sz="1400" dirty="0">
                <a:latin typeface="Cambria"/>
                <a:ea typeface="Cambria"/>
                <a:cs typeface="Arial"/>
              </a:rPr>
              <a:t>- Restricción por franja de protección hídrica: </a:t>
            </a:r>
            <a:r>
              <a:rPr lang="es-ES" sz="1400" b="1" dirty="0">
                <a:latin typeface="Cambria"/>
                <a:ea typeface="Cambria"/>
                <a:cs typeface="Arial"/>
              </a:rPr>
              <a:t>100 metros</a:t>
            </a:r>
          </a:p>
          <a:p>
            <a:r>
              <a:rPr lang="es-ES" sz="1400" dirty="0">
                <a:latin typeface="Cambria"/>
                <a:ea typeface="Cambria"/>
                <a:cs typeface="Arial"/>
              </a:rPr>
              <a:t>- Restricción por franja de amortiguamiento del Parque Nacional  Llanganates: </a:t>
            </a:r>
            <a:r>
              <a:rPr lang="es-ES" sz="1400" b="1" dirty="0">
                <a:latin typeface="Cambria"/>
                <a:ea typeface="Cambria"/>
                <a:cs typeface="Arial"/>
              </a:rPr>
              <a:t>Sujeto a la planificación local</a:t>
            </a:r>
          </a:p>
          <a:p>
            <a:r>
              <a:rPr lang="es-ES" sz="1400" dirty="0">
                <a:latin typeface="Cambria"/>
                <a:ea typeface="Cambria"/>
                <a:cs typeface="Arial"/>
              </a:rPr>
              <a:t>- Restricción por actividad minera:</a:t>
            </a:r>
            <a:r>
              <a:rPr lang="es-ES" sz="1400" b="1" dirty="0">
                <a:latin typeface="Cambria"/>
                <a:ea typeface="Cambria"/>
                <a:cs typeface="Arial"/>
              </a:rPr>
              <a:t> 500 metros</a:t>
            </a:r>
          </a:p>
          <a:p>
            <a:pPr algn="ctr"/>
            <a:endParaRPr lang="es-ES" sz="1400" dirty="0">
              <a:latin typeface="Cambria"/>
              <a:ea typeface="Cambria"/>
              <a:cs typeface="Arial"/>
            </a:endParaRPr>
          </a:p>
        </p:txBody>
      </p:sp>
      <p:sp>
        <p:nvSpPr>
          <p:cNvPr id="8" name="Rectángulo 7">
            <a:extLst>
              <a:ext uri="{FF2B5EF4-FFF2-40B4-BE49-F238E27FC236}">
                <a16:creationId xmlns:a16="http://schemas.microsoft.com/office/drawing/2014/main" id="{07CD8498-2480-4258-8F2D-59D702B25BF9}"/>
              </a:ext>
            </a:extLst>
          </p:cNvPr>
          <p:cNvSpPr/>
          <p:nvPr/>
        </p:nvSpPr>
        <p:spPr>
          <a:xfrm>
            <a:off x="350244" y="3004466"/>
            <a:ext cx="4282966"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5.2. Derechos, responsabilidades y restricciones. </a:t>
            </a:r>
            <a:endParaRPr lang="es-EC" sz="2000" b="1" dirty="0">
              <a:solidFill>
                <a:schemeClr val="tx1"/>
              </a:solidFill>
              <a:latin typeface="Cambria" panose="02040503050406030204" pitchFamily="18" charset="0"/>
              <a:ea typeface="Cambria" panose="02040503050406030204" pitchFamily="18" charset="0"/>
            </a:endParaRPr>
          </a:p>
        </p:txBody>
      </p:sp>
      <p:sp>
        <p:nvSpPr>
          <p:cNvPr id="10" name="Rectángulo 9">
            <a:extLst>
              <a:ext uri="{FF2B5EF4-FFF2-40B4-BE49-F238E27FC236}">
                <a16:creationId xmlns:a16="http://schemas.microsoft.com/office/drawing/2014/main" id="{DC5C6628-F3A5-43AF-B37C-D8244E91E56B}"/>
              </a:ext>
            </a:extLst>
          </p:cNvPr>
          <p:cNvSpPr/>
          <p:nvPr/>
        </p:nvSpPr>
        <p:spPr>
          <a:xfrm>
            <a:off x="5775760" y="184665"/>
            <a:ext cx="5387266"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5.3. Predios que se encuentran en conflicto</a:t>
            </a:r>
            <a:endParaRPr lang="es-EC" sz="2000" b="1" dirty="0">
              <a:solidFill>
                <a:schemeClr val="tx1"/>
              </a:solidFill>
              <a:latin typeface="Cambria" panose="02040503050406030204" pitchFamily="18" charset="0"/>
              <a:ea typeface="Cambria" panose="02040503050406030204" pitchFamily="18" charset="0"/>
            </a:endParaRPr>
          </a:p>
        </p:txBody>
      </p:sp>
      <p:pic>
        <p:nvPicPr>
          <p:cNvPr id="2" name="Imagen 2" descr="Interfaz de usuario gráfica, Texto, Aplicación, Chat o mensaje de texto&#10;&#10;Descripción generada automáticamente">
            <a:extLst>
              <a:ext uri="{FF2B5EF4-FFF2-40B4-BE49-F238E27FC236}">
                <a16:creationId xmlns:a16="http://schemas.microsoft.com/office/drawing/2014/main" id="{AD8EC6E6-A5B3-4639-9B73-7DD41AE8F689}"/>
              </a:ext>
            </a:extLst>
          </p:cNvPr>
          <p:cNvPicPr>
            <a:picLocks noChangeAspect="1"/>
          </p:cNvPicPr>
          <p:nvPr/>
        </p:nvPicPr>
        <p:blipFill>
          <a:blip r:embed="rId2"/>
          <a:stretch>
            <a:fillRect/>
          </a:stretch>
        </p:blipFill>
        <p:spPr>
          <a:xfrm>
            <a:off x="462196" y="1074107"/>
            <a:ext cx="2476731" cy="1622734"/>
          </a:xfrm>
          <a:prstGeom prst="rect">
            <a:avLst/>
          </a:prstGeom>
        </p:spPr>
      </p:pic>
      <p:graphicFrame>
        <p:nvGraphicFramePr>
          <p:cNvPr id="16" name="Tabla 15">
            <a:extLst>
              <a:ext uri="{FF2B5EF4-FFF2-40B4-BE49-F238E27FC236}">
                <a16:creationId xmlns:a16="http://schemas.microsoft.com/office/drawing/2014/main" id="{33150DB2-B80B-41E4-AFF4-2D96DFCE7D55}"/>
              </a:ext>
            </a:extLst>
          </p:cNvPr>
          <p:cNvGraphicFramePr>
            <a:graphicFrameLocks noGrp="1"/>
          </p:cNvGraphicFramePr>
          <p:nvPr>
            <p:extLst>
              <p:ext uri="{D42A27DB-BD31-4B8C-83A1-F6EECF244321}">
                <p14:modId xmlns:p14="http://schemas.microsoft.com/office/powerpoint/2010/main" val="4175193748"/>
              </p:ext>
            </p:extLst>
          </p:nvPr>
        </p:nvGraphicFramePr>
        <p:xfrm>
          <a:off x="6433594" y="1061011"/>
          <a:ext cx="3991424" cy="518448"/>
        </p:xfrm>
        <a:graphic>
          <a:graphicData uri="http://schemas.openxmlformats.org/drawingml/2006/table">
            <a:tbl>
              <a:tblPr firstRow="1" bandRow="1">
                <a:tableStyleId>{5C22544A-7EE6-4342-B048-85BDC9FD1C3A}</a:tableStyleId>
              </a:tblPr>
              <a:tblGrid>
                <a:gridCol w="1268349">
                  <a:extLst>
                    <a:ext uri="{9D8B030D-6E8A-4147-A177-3AD203B41FA5}">
                      <a16:colId xmlns:a16="http://schemas.microsoft.com/office/drawing/2014/main" val="4057977341"/>
                    </a:ext>
                  </a:extLst>
                </a:gridCol>
                <a:gridCol w="1268349">
                  <a:extLst>
                    <a:ext uri="{9D8B030D-6E8A-4147-A177-3AD203B41FA5}">
                      <a16:colId xmlns:a16="http://schemas.microsoft.com/office/drawing/2014/main" val="3531600448"/>
                    </a:ext>
                  </a:extLst>
                </a:gridCol>
                <a:gridCol w="1454726">
                  <a:extLst>
                    <a:ext uri="{9D8B030D-6E8A-4147-A177-3AD203B41FA5}">
                      <a16:colId xmlns:a16="http://schemas.microsoft.com/office/drawing/2014/main" val="2999803789"/>
                    </a:ext>
                  </a:extLst>
                </a:gridCol>
              </a:tblGrid>
              <a:tr h="264307">
                <a:tc>
                  <a:txBody>
                    <a:bodyPr/>
                    <a:lstStyle/>
                    <a:p>
                      <a:pPr algn="ctr"/>
                      <a:r>
                        <a:rPr lang="es-ES" dirty="0">
                          <a:solidFill>
                            <a:schemeClr val="tx1"/>
                          </a:solidFill>
                          <a:effectLst/>
                        </a:rPr>
                        <a:t>Predios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Área (Km</a:t>
                      </a:r>
                      <a:r>
                        <a:rPr lang="es-ES" baseline="30000" dirty="0">
                          <a:solidFill>
                            <a:schemeClr val="tx1"/>
                          </a:solidFill>
                          <a:effectLst/>
                        </a:rPr>
                        <a:t>2</a:t>
                      </a:r>
                      <a:r>
                        <a:rPr lang="es-ES" dirty="0">
                          <a:solidFill>
                            <a:schemeClr val="tx1"/>
                          </a:solidFill>
                          <a:effectLst/>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Porcentaje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10682101"/>
                  </a:ext>
                </a:extLst>
              </a:tr>
              <a:tr h="254141">
                <a:tc>
                  <a:txBody>
                    <a:bodyPr/>
                    <a:lstStyle/>
                    <a:p>
                      <a:pPr algn="ctr"/>
                      <a:r>
                        <a:rPr lang="es-ES" dirty="0">
                          <a:effectLst/>
                        </a:rPr>
                        <a:t>4316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95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13754580"/>
                  </a:ext>
                </a:extLst>
              </a:tr>
            </a:tbl>
          </a:graphicData>
        </a:graphic>
      </p:graphicFrame>
      <p:pic>
        <p:nvPicPr>
          <p:cNvPr id="18" name="Imagen 18" descr="Mapa&#10;&#10;Descripción generada automáticamente">
            <a:extLst>
              <a:ext uri="{FF2B5EF4-FFF2-40B4-BE49-F238E27FC236}">
                <a16:creationId xmlns:a16="http://schemas.microsoft.com/office/drawing/2014/main" id="{411CDC2E-3F04-41FE-BE3D-590C3C381A7C}"/>
              </a:ext>
            </a:extLst>
          </p:cNvPr>
          <p:cNvPicPr>
            <a:picLocks noChangeAspect="1"/>
          </p:cNvPicPr>
          <p:nvPr/>
        </p:nvPicPr>
        <p:blipFill>
          <a:blip r:embed="rId3"/>
          <a:stretch>
            <a:fillRect/>
          </a:stretch>
        </p:blipFill>
        <p:spPr>
          <a:xfrm>
            <a:off x="5698602" y="1773387"/>
            <a:ext cx="5723681" cy="4217909"/>
          </a:xfrm>
          <a:prstGeom prst="rect">
            <a:avLst/>
          </a:prstGeom>
          <a:ln>
            <a:solidFill>
              <a:schemeClr val="tx1"/>
            </a:solidFill>
          </a:ln>
        </p:spPr>
      </p:pic>
      <p:pic>
        <p:nvPicPr>
          <p:cNvPr id="26" name="Imagen 26" descr="Interfaz de usuario gráfica, Texto, Aplicación&#10;&#10;Descripción generada automáticamente">
            <a:extLst>
              <a:ext uri="{FF2B5EF4-FFF2-40B4-BE49-F238E27FC236}">
                <a16:creationId xmlns:a16="http://schemas.microsoft.com/office/drawing/2014/main" id="{D0C3BD29-C251-48AA-BB96-518A77A78154}"/>
              </a:ext>
            </a:extLst>
          </p:cNvPr>
          <p:cNvPicPr>
            <a:picLocks noChangeAspect="1"/>
          </p:cNvPicPr>
          <p:nvPr/>
        </p:nvPicPr>
        <p:blipFill>
          <a:blip r:embed="rId4"/>
          <a:stretch>
            <a:fillRect/>
          </a:stretch>
        </p:blipFill>
        <p:spPr>
          <a:xfrm>
            <a:off x="9103489" y="4432364"/>
            <a:ext cx="2743200" cy="1639297"/>
          </a:xfrm>
          <a:prstGeom prst="rect">
            <a:avLst/>
          </a:prstGeom>
          <a:ln>
            <a:solidFill>
              <a:schemeClr val="tx1"/>
            </a:solidFill>
          </a:ln>
        </p:spPr>
      </p:pic>
      <p:sp>
        <p:nvSpPr>
          <p:cNvPr id="28" name="CuadroTexto 27">
            <a:extLst>
              <a:ext uri="{FF2B5EF4-FFF2-40B4-BE49-F238E27FC236}">
                <a16:creationId xmlns:a16="http://schemas.microsoft.com/office/drawing/2014/main" id="{04903990-EB62-4B9C-89AB-CB5B861BA992}"/>
              </a:ext>
            </a:extLst>
          </p:cNvPr>
          <p:cNvSpPr txBox="1"/>
          <p:nvPr/>
        </p:nvSpPr>
        <p:spPr>
          <a:xfrm>
            <a:off x="7205546" y="655381"/>
            <a:ext cx="29777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ea typeface="Cambria"/>
              </a:rPr>
              <a:t>Franja de protección hídrica</a:t>
            </a:r>
          </a:p>
        </p:txBody>
      </p:sp>
    </p:spTree>
    <p:extLst>
      <p:ext uri="{BB962C8B-B14F-4D97-AF65-F5344CB8AC3E}">
        <p14:creationId xmlns:p14="http://schemas.microsoft.com/office/powerpoint/2010/main" val="107267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10079A00-7A0D-44B9-838B-A85CA2889E20}"/>
              </a:ext>
            </a:extLst>
          </p:cNvPr>
          <p:cNvPicPr>
            <a:picLocks noChangeAspect="1"/>
          </p:cNvPicPr>
          <p:nvPr/>
        </p:nvPicPr>
        <p:blipFill rotWithShape="1">
          <a:blip r:embed="rId2"/>
          <a:srcRect l="20243" t="1478" r="18417" b="4926"/>
          <a:stretch/>
        </p:blipFill>
        <p:spPr>
          <a:xfrm>
            <a:off x="841470" y="1680033"/>
            <a:ext cx="4758997" cy="4457411"/>
          </a:xfrm>
          <a:prstGeom prst="rect">
            <a:avLst/>
          </a:prstGeom>
        </p:spPr>
      </p:pic>
      <p:sp>
        <p:nvSpPr>
          <p:cNvPr id="5" name="Rectángulo 4">
            <a:extLst>
              <a:ext uri="{FF2B5EF4-FFF2-40B4-BE49-F238E27FC236}">
                <a16:creationId xmlns:a16="http://schemas.microsoft.com/office/drawing/2014/main" id="{9C1EA6F8-E344-4920-9FAF-F92FA15A488A}"/>
              </a:ext>
            </a:extLst>
          </p:cNvPr>
          <p:cNvSpPr/>
          <p:nvPr/>
        </p:nvSpPr>
        <p:spPr>
          <a:xfrm>
            <a:off x="153333" y="678354"/>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5.4. Predios que se encuentran en conflicto</a:t>
            </a:r>
            <a:endParaRPr lang="es-EC" dirty="0">
              <a:solidFill>
                <a:schemeClr val="tx1"/>
              </a:solidFill>
              <a:latin typeface="Cambria" panose="02040503050406030204" pitchFamily="18" charset="0"/>
              <a:ea typeface="Cambria" panose="02040503050406030204" pitchFamily="18" charset="0"/>
            </a:endParaRPr>
          </a:p>
        </p:txBody>
      </p:sp>
      <p:pic>
        <p:nvPicPr>
          <p:cNvPr id="3" name="Imagen 3" descr="Mapa&#10;&#10;Descripción generada automáticamente">
            <a:extLst>
              <a:ext uri="{FF2B5EF4-FFF2-40B4-BE49-F238E27FC236}">
                <a16:creationId xmlns:a16="http://schemas.microsoft.com/office/drawing/2014/main" id="{ACD902F6-CFEB-45D8-A3E4-635A902D231B}"/>
              </a:ext>
            </a:extLst>
          </p:cNvPr>
          <p:cNvPicPr>
            <a:picLocks noChangeAspect="1"/>
          </p:cNvPicPr>
          <p:nvPr/>
        </p:nvPicPr>
        <p:blipFill rotWithShape="1">
          <a:blip r:embed="rId3"/>
          <a:srcRect l="18859" t="3067" r="11886" b="8793"/>
          <a:stretch/>
        </p:blipFill>
        <p:spPr>
          <a:xfrm>
            <a:off x="5955035" y="1386219"/>
            <a:ext cx="4759147" cy="4694806"/>
          </a:xfrm>
          <a:prstGeom prst="rect">
            <a:avLst/>
          </a:prstGeom>
        </p:spPr>
      </p:pic>
      <p:pic>
        <p:nvPicPr>
          <p:cNvPr id="4" name="Imagen 5" descr="Interfaz de usuario gráfica, Texto, Aplicación&#10;&#10;Descripción generada automáticamente">
            <a:extLst>
              <a:ext uri="{FF2B5EF4-FFF2-40B4-BE49-F238E27FC236}">
                <a16:creationId xmlns:a16="http://schemas.microsoft.com/office/drawing/2014/main" id="{89FDD5E3-12A8-434D-A884-16B38B529409}"/>
              </a:ext>
            </a:extLst>
          </p:cNvPr>
          <p:cNvPicPr>
            <a:picLocks noChangeAspect="1"/>
          </p:cNvPicPr>
          <p:nvPr/>
        </p:nvPicPr>
        <p:blipFill>
          <a:blip r:embed="rId4"/>
          <a:stretch>
            <a:fillRect/>
          </a:stretch>
        </p:blipFill>
        <p:spPr>
          <a:xfrm>
            <a:off x="9054790" y="4193815"/>
            <a:ext cx="2743200" cy="1611297"/>
          </a:xfrm>
          <a:prstGeom prst="rect">
            <a:avLst/>
          </a:prstGeom>
          <a:ln>
            <a:solidFill>
              <a:schemeClr val="tx1"/>
            </a:solidFill>
          </a:ln>
        </p:spPr>
      </p:pic>
      <p:sp>
        <p:nvSpPr>
          <p:cNvPr id="6" name="Título 5">
            <a:extLst>
              <a:ext uri="{FF2B5EF4-FFF2-40B4-BE49-F238E27FC236}">
                <a16:creationId xmlns:a16="http://schemas.microsoft.com/office/drawing/2014/main" id="{5B8C02FC-7BE9-49E0-8AFC-BCAC13D4251F}"/>
              </a:ext>
            </a:extLst>
          </p:cNvPr>
          <p:cNvSpPr txBox="1">
            <a:spLocks/>
          </p:cNvSpPr>
          <p:nvPr/>
        </p:nvSpPr>
        <p:spPr>
          <a:xfrm>
            <a:off x="185648" y="1856"/>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9" name="Tabla 8">
            <a:extLst>
              <a:ext uri="{FF2B5EF4-FFF2-40B4-BE49-F238E27FC236}">
                <a16:creationId xmlns:a16="http://schemas.microsoft.com/office/drawing/2014/main" id="{8D43973D-9F98-4D4F-9087-7378046454AA}"/>
              </a:ext>
            </a:extLst>
          </p:cNvPr>
          <p:cNvGraphicFramePr>
            <a:graphicFrameLocks noGrp="1"/>
          </p:cNvGraphicFramePr>
          <p:nvPr>
            <p:extLst>
              <p:ext uri="{D42A27DB-BD31-4B8C-83A1-F6EECF244321}">
                <p14:modId xmlns:p14="http://schemas.microsoft.com/office/powerpoint/2010/main" val="483035079"/>
              </p:ext>
            </p:extLst>
          </p:nvPr>
        </p:nvGraphicFramePr>
        <p:xfrm>
          <a:off x="5777696" y="733063"/>
          <a:ext cx="4165244" cy="611455"/>
        </p:xfrm>
        <a:graphic>
          <a:graphicData uri="http://schemas.openxmlformats.org/drawingml/2006/table">
            <a:tbl>
              <a:tblPr firstRow="1" bandRow="1">
                <a:tableStyleId>{5C22544A-7EE6-4342-B048-85BDC9FD1C3A}</a:tableStyleId>
              </a:tblPr>
              <a:tblGrid>
                <a:gridCol w="1317577">
                  <a:extLst>
                    <a:ext uri="{9D8B030D-6E8A-4147-A177-3AD203B41FA5}">
                      <a16:colId xmlns:a16="http://schemas.microsoft.com/office/drawing/2014/main" val="3697725794"/>
                    </a:ext>
                  </a:extLst>
                </a:gridCol>
                <a:gridCol w="1317577">
                  <a:extLst>
                    <a:ext uri="{9D8B030D-6E8A-4147-A177-3AD203B41FA5}">
                      <a16:colId xmlns:a16="http://schemas.microsoft.com/office/drawing/2014/main" val="3343731208"/>
                    </a:ext>
                  </a:extLst>
                </a:gridCol>
                <a:gridCol w="1530090">
                  <a:extLst>
                    <a:ext uri="{9D8B030D-6E8A-4147-A177-3AD203B41FA5}">
                      <a16:colId xmlns:a16="http://schemas.microsoft.com/office/drawing/2014/main" val="696729232"/>
                    </a:ext>
                  </a:extLst>
                </a:gridCol>
              </a:tblGrid>
              <a:tr h="398095">
                <a:tc>
                  <a:txBody>
                    <a:bodyPr/>
                    <a:lstStyle/>
                    <a:p>
                      <a:pPr algn="ctr"/>
                      <a:r>
                        <a:rPr lang="es-ES" dirty="0">
                          <a:solidFill>
                            <a:schemeClr val="tx1"/>
                          </a:solidFill>
                          <a:effectLst/>
                        </a:rPr>
                        <a:t>Predios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Área (Km</a:t>
                      </a:r>
                      <a:r>
                        <a:rPr lang="es-ES" baseline="30000" dirty="0">
                          <a:solidFill>
                            <a:schemeClr val="tx1"/>
                          </a:solidFill>
                          <a:effectLst/>
                        </a:rPr>
                        <a:t>2</a:t>
                      </a:r>
                      <a:r>
                        <a:rPr lang="es-ES" dirty="0">
                          <a:solidFill>
                            <a:schemeClr val="tx1"/>
                          </a:solidFill>
                          <a:effectLst/>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Porcentaje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1296312"/>
                  </a:ext>
                </a:extLst>
              </a:tr>
              <a:tr h="204735">
                <a:tc>
                  <a:txBody>
                    <a:bodyPr/>
                    <a:lstStyle/>
                    <a:p>
                      <a:pPr algn="ctr"/>
                      <a:r>
                        <a:rPr lang="es-ES" dirty="0">
                          <a:effectLst/>
                        </a:rPr>
                        <a:t>172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27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43401020"/>
                  </a:ext>
                </a:extLst>
              </a:tr>
            </a:tbl>
          </a:graphicData>
        </a:graphic>
      </p:graphicFrame>
      <p:sp>
        <p:nvSpPr>
          <p:cNvPr id="11" name="CuadroTexto 10">
            <a:extLst>
              <a:ext uri="{FF2B5EF4-FFF2-40B4-BE49-F238E27FC236}">
                <a16:creationId xmlns:a16="http://schemas.microsoft.com/office/drawing/2014/main" id="{95769EA3-A033-4622-8A4A-B4EB2BD478FB}"/>
              </a:ext>
            </a:extLst>
          </p:cNvPr>
          <p:cNvSpPr txBox="1"/>
          <p:nvPr/>
        </p:nvSpPr>
        <p:spPr>
          <a:xfrm>
            <a:off x="1022736" y="1214824"/>
            <a:ext cx="39519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ea typeface="Cambria"/>
              </a:rPr>
              <a:t>Presencia del Parque Nacional Llanganates</a:t>
            </a:r>
          </a:p>
        </p:txBody>
      </p:sp>
    </p:spTree>
    <p:extLst>
      <p:ext uri="{BB962C8B-B14F-4D97-AF65-F5344CB8AC3E}">
        <p14:creationId xmlns:p14="http://schemas.microsoft.com/office/powerpoint/2010/main" val="2277350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
            <a:extLst>
              <a:ext uri="{FF2B5EF4-FFF2-40B4-BE49-F238E27FC236}">
                <a16:creationId xmlns:a16="http://schemas.microsoft.com/office/drawing/2014/main" id="{2D1F949B-E2D5-4833-8889-3D1E9B2FE7B3}"/>
              </a:ext>
            </a:extLst>
          </p:cNvPr>
          <p:cNvPicPr>
            <a:picLocks noChangeAspect="1"/>
          </p:cNvPicPr>
          <p:nvPr/>
        </p:nvPicPr>
        <p:blipFill rotWithShape="1">
          <a:blip r:embed="rId2"/>
          <a:srcRect l="16252" r="17300" b="4661"/>
          <a:stretch/>
        </p:blipFill>
        <p:spPr>
          <a:xfrm>
            <a:off x="468350" y="1576754"/>
            <a:ext cx="5109079" cy="4503819"/>
          </a:xfrm>
          <a:prstGeom prst="rect">
            <a:avLst/>
          </a:prstGeom>
        </p:spPr>
      </p:pic>
      <p:sp>
        <p:nvSpPr>
          <p:cNvPr id="5" name="Rectángulo 4">
            <a:extLst>
              <a:ext uri="{FF2B5EF4-FFF2-40B4-BE49-F238E27FC236}">
                <a16:creationId xmlns:a16="http://schemas.microsoft.com/office/drawing/2014/main" id="{9C1EA6F8-E344-4920-9FAF-F92FA15A488A}"/>
              </a:ext>
            </a:extLst>
          </p:cNvPr>
          <p:cNvSpPr/>
          <p:nvPr/>
        </p:nvSpPr>
        <p:spPr>
          <a:xfrm>
            <a:off x="153333" y="678354"/>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5.5. Predios que se encuentran en conflicto</a:t>
            </a:r>
            <a:endParaRPr lang="es-EC" dirty="0">
              <a:solidFill>
                <a:schemeClr val="tx1"/>
              </a:solidFill>
              <a:latin typeface="Cambria" panose="02040503050406030204" pitchFamily="18" charset="0"/>
              <a:ea typeface="Cambria" panose="02040503050406030204" pitchFamily="18" charset="0"/>
            </a:endParaRPr>
          </a:p>
        </p:txBody>
      </p:sp>
      <p:pic>
        <p:nvPicPr>
          <p:cNvPr id="7" name="Imagen 7" descr="Mapa&#10;&#10;Descripción generada automáticamente">
            <a:extLst>
              <a:ext uri="{FF2B5EF4-FFF2-40B4-BE49-F238E27FC236}">
                <a16:creationId xmlns:a16="http://schemas.microsoft.com/office/drawing/2014/main" id="{2C801087-6060-4F95-9188-54D4AFC64976}"/>
              </a:ext>
            </a:extLst>
          </p:cNvPr>
          <p:cNvPicPr>
            <a:picLocks noChangeAspect="1"/>
          </p:cNvPicPr>
          <p:nvPr/>
        </p:nvPicPr>
        <p:blipFill rotWithShape="1">
          <a:blip r:embed="rId3"/>
          <a:srcRect l="15935" t="7579" r="14634" b="3579"/>
          <a:stretch/>
        </p:blipFill>
        <p:spPr>
          <a:xfrm>
            <a:off x="5997499" y="1365517"/>
            <a:ext cx="4814907" cy="4750504"/>
          </a:xfrm>
          <a:prstGeom prst="rect">
            <a:avLst/>
          </a:prstGeom>
        </p:spPr>
      </p:pic>
      <p:pic>
        <p:nvPicPr>
          <p:cNvPr id="6" name="Imagen 6" descr="Interfaz de usuario gráfica, Texto, Aplicación&#10;&#10;Descripción generada automáticamente">
            <a:extLst>
              <a:ext uri="{FF2B5EF4-FFF2-40B4-BE49-F238E27FC236}">
                <a16:creationId xmlns:a16="http://schemas.microsoft.com/office/drawing/2014/main" id="{052E6606-8971-4B55-9FB4-542F26A2365B}"/>
              </a:ext>
            </a:extLst>
          </p:cNvPr>
          <p:cNvPicPr>
            <a:picLocks noChangeAspect="1"/>
          </p:cNvPicPr>
          <p:nvPr/>
        </p:nvPicPr>
        <p:blipFill>
          <a:blip r:embed="rId4"/>
          <a:stretch>
            <a:fillRect/>
          </a:stretch>
        </p:blipFill>
        <p:spPr>
          <a:xfrm>
            <a:off x="8989740" y="4198560"/>
            <a:ext cx="2798956" cy="1564635"/>
          </a:xfrm>
          <a:prstGeom prst="rect">
            <a:avLst/>
          </a:prstGeom>
          <a:ln>
            <a:solidFill>
              <a:schemeClr val="tx1"/>
            </a:solidFill>
          </a:ln>
        </p:spPr>
      </p:pic>
      <p:sp>
        <p:nvSpPr>
          <p:cNvPr id="2" name="Título 5">
            <a:extLst>
              <a:ext uri="{FF2B5EF4-FFF2-40B4-BE49-F238E27FC236}">
                <a16:creationId xmlns:a16="http://schemas.microsoft.com/office/drawing/2014/main" id="{FFECCC66-3145-43D6-9721-B178EE0B9576}"/>
              </a:ext>
            </a:extLst>
          </p:cNvPr>
          <p:cNvSpPr txBox="1">
            <a:spLocks/>
          </p:cNvSpPr>
          <p:nvPr/>
        </p:nvSpPr>
        <p:spPr>
          <a:xfrm>
            <a:off x="185648" y="1856"/>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3" name="Tabla 2">
            <a:extLst>
              <a:ext uri="{FF2B5EF4-FFF2-40B4-BE49-F238E27FC236}">
                <a16:creationId xmlns:a16="http://schemas.microsoft.com/office/drawing/2014/main" id="{F106D2BD-7B3F-4503-B40D-820AFEE38C88}"/>
              </a:ext>
            </a:extLst>
          </p:cNvPr>
          <p:cNvGraphicFramePr>
            <a:graphicFrameLocks noGrp="1"/>
          </p:cNvGraphicFramePr>
          <p:nvPr>
            <p:extLst>
              <p:ext uri="{D42A27DB-BD31-4B8C-83A1-F6EECF244321}">
                <p14:modId xmlns:p14="http://schemas.microsoft.com/office/powerpoint/2010/main" val="2450271432"/>
              </p:ext>
            </p:extLst>
          </p:nvPr>
        </p:nvGraphicFramePr>
        <p:xfrm>
          <a:off x="5777696" y="733063"/>
          <a:ext cx="4165244" cy="611455"/>
        </p:xfrm>
        <a:graphic>
          <a:graphicData uri="http://schemas.openxmlformats.org/drawingml/2006/table">
            <a:tbl>
              <a:tblPr firstRow="1" bandRow="1">
                <a:tableStyleId>{5C22544A-7EE6-4342-B048-85BDC9FD1C3A}</a:tableStyleId>
              </a:tblPr>
              <a:tblGrid>
                <a:gridCol w="1317577">
                  <a:extLst>
                    <a:ext uri="{9D8B030D-6E8A-4147-A177-3AD203B41FA5}">
                      <a16:colId xmlns:a16="http://schemas.microsoft.com/office/drawing/2014/main" val="3697725794"/>
                    </a:ext>
                  </a:extLst>
                </a:gridCol>
                <a:gridCol w="1317577">
                  <a:extLst>
                    <a:ext uri="{9D8B030D-6E8A-4147-A177-3AD203B41FA5}">
                      <a16:colId xmlns:a16="http://schemas.microsoft.com/office/drawing/2014/main" val="3343731208"/>
                    </a:ext>
                  </a:extLst>
                </a:gridCol>
                <a:gridCol w="1530090">
                  <a:extLst>
                    <a:ext uri="{9D8B030D-6E8A-4147-A177-3AD203B41FA5}">
                      <a16:colId xmlns:a16="http://schemas.microsoft.com/office/drawing/2014/main" val="696729232"/>
                    </a:ext>
                  </a:extLst>
                </a:gridCol>
              </a:tblGrid>
              <a:tr h="398095">
                <a:tc>
                  <a:txBody>
                    <a:bodyPr/>
                    <a:lstStyle/>
                    <a:p>
                      <a:pPr algn="ctr"/>
                      <a:r>
                        <a:rPr lang="es-ES" dirty="0">
                          <a:solidFill>
                            <a:schemeClr val="tx1"/>
                          </a:solidFill>
                          <a:effectLst/>
                        </a:rPr>
                        <a:t>Predios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Área (Km</a:t>
                      </a:r>
                      <a:r>
                        <a:rPr lang="es-ES" baseline="30000" dirty="0">
                          <a:solidFill>
                            <a:schemeClr val="tx1"/>
                          </a:solidFill>
                          <a:effectLst/>
                        </a:rPr>
                        <a:t>2</a:t>
                      </a:r>
                      <a:r>
                        <a:rPr lang="es-ES" dirty="0">
                          <a:solidFill>
                            <a:schemeClr val="tx1"/>
                          </a:solidFill>
                          <a:effectLst/>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solidFill>
                            <a:schemeClr val="tx1"/>
                          </a:solidFill>
                          <a:effectLst/>
                        </a:rPr>
                        <a:t>Porcentaje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1296312"/>
                  </a:ext>
                </a:extLst>
              </a:tr>
              <a:tr h="204735">
                <a:tc>
                  <a:txBody>
                    <a:bodyPr/>
                    <a:lstStyle/>
                    <a:p>
                      <a:pPr algn="ctr"/>
                      <a:r>
                        <a:rPr lang="es-ES" dirty="0">
                          <a:effectLst/>
                        </a:rPr>
                        <a:t>1945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21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s-ES" dirty="0">
                          <a:effectLst/>
                        </a:rPr>
                        <a:t>4</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43401020"/>
                  </a:ext>
                </a:extLst>
              </a:tr>
            </a:tbl>
          </a:graphicData>
        </a:graphic>
      </p:graphicFrame>
      <p:sp>
        <p:nvSpPr>
          <p:cNvPr id="9" name="CuadroTexto 8">
            <a:extLst>
              <a:ext uri="{FF2B5EF4-FFF2-40B4-BE49-F238E27FC236}">
                <a16:creationId xmlns:a16="http://schemas.microsoft.com/office/drawing/2014/main" id="{C78DB9C7-5F32-4A6E-8A8F-58FF6659650A}"/>
              </a:ext>
            </a:extLst>
          </p:cNvPr>
          <p:cNvSpPr txBox="1"/>
          <p:nvPr/>
        </p:nvSpPr>
        <p:spPr>
          <a:xfrm>
            <a:off x="1746154" y="1195532"/>
            <a:ext cx="2022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u="sng" dirty="0">
                <a:latin typeface="Cambria"/>
                <a:ea typeface="Cambria"/>
              </a:rPr>
              <a:t>Actividad Minera</a:t>
            </a:r>
          </a:p>
        </p:txBody>
      </p:sp>
    </p:spTree>
    <p:extLst>
      <p:ext uri="{BB962C8B-B14F-4D97-AF65-F5344CB8AC3E}">
        <p14:creationId xmlns:p14="http://schemas.microsoft.com/office/powerpoint/2010/main" val="1443523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3" descr="Diagrama&#10;&#10;Descripción generada automáticamente">
            <a:extLst>
              <a:ext uri="{FF2B5EF4-FFF2-40B4-BE49-F238E27FC236}">
                <a16:creationId xmlns:a16="http://schemas.microsoft.com/office/drawing/2014/main" id="{6C1096F8-CBCE-4FE1-88B6-02416C54C5C2}"/>
              </a:ext>
            </a:extLst>
          </p:cNvPr>
          <p:cNvPicPr>
            <a:picLocks noChangeAspect="1"/>
          </p:cNvPicPr>
          <p:nvPr/>
        </p:nvPicPr>
        <p:blipFill>
          <a:blip r:embed="rId2"/>
          <a:stretch>
            <a:fillRect/>
          </a:stretch>
        </p:blipFill>
        <p:spPr>
          <a:xfrm>
            <a:off x="5876695" y="1271851"/>
            <a:ext cx="6088565" cy="4602368"/>
          </a:xfrm>
          <a:prstGeom prst="rect">
            <a:avLst/>
          </a:prstGeom>
        </p:spPr>
      </p:pic>
      <p:sp>
        <p:nvSpPr>
          <p:cNvPr id="5" name="Rectángulo 4">
            <a:extLst>
              <a:ext uri="{FF2B5EF4-FFF2-40B4-BE49-F238E27FC236}">
                <a16:creationId xmlns:a16="http://schemas.microsoft.com/office/drawing/2014/main" id="{9C1EA6F8-E344-4920-9FAF-F92FA15A488A}"/>
              </a:ext>
            </a:extLst>
          </p:cNvPr>
          <p:cNvSpPr/>
          <p:nvPr/>
        </p:nvSpPr>
        <p:spPr>
          <a:xfrm>
            <a:off x="218382" y="771281"/>
            <a:ext cx="5323746"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5.4. Diseño de fichas catastral </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85648" y="1856"/>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14" name="Rectángulo 13">
            <a:extLst>
              <a:ext uri="{FF2B5EF4-FFF2-40B4-BE49-F238E27FC236}">
                <a16:creationId xmlns:a16="http://schemas.microsoft.com/office/drawing/2014/main" id="{D807BEBF-F8F1-40D4-A5B9-05ACCBB9CE24}"/>
              </a:ext>
            </a:extLst>
          </p:cNvPr>
          <p:cNvSpPr/>
          <p:nvPr/>
        </p:nvSpPr>
        <p:spPr>
          <a:xfrm>
            <a:off x="6435187" y="947841"/>
            <a:ext cx="5184356"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5.5. Diseño de Sistema de Administración Territorial </a:t>
            </a:r>
            <a:endParaRPr lang="es-EC" dirty="0">
              <a:solidFill>
                <a:schemeClr val="tx1"/>
              </a:solidFill>
              <a:latin typeface="Cambria" panose="02040503050406030204" pitchFamily="18" charset="0"/>
              <a:ea typeface="Cambria" panose="02040503050406030204" pitchFamily="18" charset="0"/>
            </a:endParaRPr>
          </a:p>
        </p:txBody>
      </p:sp>
      <p:pic>
        <p:nvPicPr>
          <p:cNvPr id="18" name="Imagen 18" descr="Imagen que contiene Interfaz de usuario gráfica&#10;&#10;Descripción generada automáticamente">
            <a:extLst>
              <a:ext uri="{FF2B5EF4-FFF2-40B4-BE49-F238E27FC236}">
                <a16:creationId xmlns:a16="http://schemas.microsoft.com/office/drawing/2014/main" id="{B5713749-F503-4CC4-8680-6E0D4B7B2A89}"/>
              </a:ext>
            </a:extLst>
          </p:cNvPr>
          <p:cNvPicPr>
            <a:picLocks noChangeAspect="1"/>
          </p:cNvPicPr>
          <p:nvPr/>
        </p:nvPicPr>
        <p:blipFill>
          <a:blip r:embed="rId3"/>
          <a:stretch>
            <a:fillRect/>
          </a:stretch>
        </p:blipFill>
        <p:spPr>
          <a:xfrm>
            <a:off x="375425" y="1201330"/>
            <a:ext cx="3904785" cy="5496121"/>
          </a:xfrm>
          <a:prstGeom prst="rect">
            <a:avLst/>
          </a:prstGeom>
        </p:spPr>
      </p:pic>
      <p:sp>
        <p:nvSpPr>
          <p:cNvPr id="19" name="Flecha: hacia la izquierda 18">
            <a:extLst>
              <a:ext uri="{FF2B5EF4-FFF2-40B4-BE49-F238E27FC236}">
                <a16:creationId xmlns:a16="http://schemas.microsoft.com/office/drawing/2014/main" id="{958CFA01-8C18-4254-B470-D1F905941D40}"/>
              </a:ext>
            </a:extLst>
          </p:cNvPr>
          <p:cNvSpPr/>
          <p:nvPr/>
        </p:nvSpPr>
        <p:spPr>
          <a:xfrm>
            <a:off x="4110673" y="1960049"/>
            <a:ext cx="1384609" cy="492511"/>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cs typeface="Arial"/>
            </a:endParaRPr>
          </a:p>
        </p:txBody>
      </p:sp>
      <p:sp>
        <p:nvSpPr>
          <p:cNvPr id="22" name="Flecha: hacia la izquierda 21">
            <a:extLst>
              <a:ext uri="{FF2B5EF4-FFF2-40B4-BE49-F238E27FC236}">
                <a16:creationId xmlns:a16="http://schemas.microsoft.com/office/drawing/2014/main" id="{D58CFFDF-301B-406F-ADC5-8473575E3EC4}"/>
              </a:ext>
            </a:extLst>
          </p:cNvPr>
          <p:cNvSpPr/>
          <p:nvPr/>
        </p:nvSpPr>
        <p:spPr>
          <a:xfrm>
            <a:off x="4110672" y="3623439"/>
            <a:ext cx="1384609" cy="492511"/>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cs typeface="Arial"/>
            </a:endParaRPr>
          </a:p>
        </p:txBody>
      </p:sp>
      <p:sp>
        <p:nvSpPr>
          <p:cNvPr id="23" name="Flecha: hacia la izquierda 22">
            <a:extLst>
              <a:ext uri="{FF2B5EF4-FFF2-40B4-BE49-F238E27FC236}">
                <a16:creationId xmlns:a16="http://schemas.microsoft.com/office/drawing/2014/main" id="{2113BD03-9D71-40B9-B608-AF7040E6AB33}"/>
              </a:ext>
            </a:extLst>
          </p:cNvPr>
          <p:cNvSpPr/>
          <p:nvPr/>
        </p:nvSpPr>
        <p:spPr>
          <a:xfrm>
            <a:off x="4147842" y="5509853"/>
            <a:ext cx="1384609" cy="492511"/>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cs typeface="Arial"/>
            </a:endParaRPr>
          </a:p>
        </p:txBody>
      </p:sp>
      <p:sp>
        <p:nvSpPr>
          <p:cNvPr id="25" name="CuadroTexto 24">
            <a:extLst>
              <a:ext uri="{FF2B5EF4-FFF2-40B4-BE49-F238E27FC236}">
                <a16:creationId xmlns:a16="http://schemas.microsoft.com/office/drawing/2014/main" id="{1D5900C4-2E3F-4A7E-A1BA-2FB7BAE4BDD6}"/>
              </a:ext>
            </a:extLst>
          </p:cNvPr>
          <p:cNvSpPr txBox="1"/>
          <p:nvPr/>
        </p:nvSpPr>
        <p:spPr>
          <a:xfrm>
            <a:off x="4148253" y="4966010"/>
            <a:ext cx="262239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latin typeface="Cambria"/>
                <a:ea typeface="Cambria"/>
              </a:rPr>
              <a:t>Información sobre conflictos ambientales</a:t>
            </a:r>
            <a:endParaRPr lang="es-ES" b="1" dirty="0"/>
          </a:p>
          <a:p>
            <a:pPr algn="ctr"/>
            <a:endParaRPr lang="es-ES" sz="1400" b="1" dirty="0">
              <a:latin typeface="Cambria"/>
              <a:ea typeface="Cambria"/>
              <a:cs typeface="Arial"/>
            </a:endParaRPr>
          </a:p>
        </p:txBody>
      </p:sp>
      <p:sp>
        <p:nvSpPr>
          <p:cNvPr id="26" name="CuadroTexto 25">
            <a:extLst>
              <a:ext uri="{FF2B5EF4-FFF2-40B4-BE49-F238E27FC236}">
                <a16:creationId xmlns:a16="http://schemas.microsoft.com/office/drawing/2014/main" id="{05938D44-9EDB-4166-81EC-A1A278437D3E}"/>
              </a:ext>
            </a:extLst>
          </p:cNvPr>
          <p:cNvSpPr txBox="1"/>
          <p:nvPr/>
        </p:nvSpPr>
        <p:spPr>
          <a:xfrm>
            <a:off x="4148253" y="3126059"/>
            <a:ext cx="262239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latin typeface="Cambria"/>
                <a:ea typeface="Cambria"/>
              </a:rPr>
              <a:t>Datos de tenencia de propietario</a:t>
            </a:r>
          </a:p>
          <a:p>
            <a:pPr algn="ctr"/>
            <a:endParaRPr lang="es-ES" sz="1400" b="1" dirty="0">
              <a:latin typeface="Cambria"/>
              <a:ea typeface="Cambria"/>
              <a:cs typeface="Arial"/>
            </a:endParaRPr>
          </a:p>
        </p:txBody>
      </p:sp>
      <p:sp>
        <p:nvSpPr>
          <p:cNvPr id="27" name="CuadroTexto 26">
            <a:extLst>
              <a:ext uri="{FF2B5EF4-FFF2-40B4-BE49-F238E27FC236}">
                <a16:creationId xmlns:a16="http://schemas.microsoft.com/office/drawing/2014/main" id="{A9DB244A-6DC2-42F8-B48C-EFBF768CCB87}"/>
              </a:ext>
            </a:extLst>
          </p:cNvPr>
          <p:cNvSpPr txBox="1"/>
          <p:nvPr/>
        </p:nvSpPr>
        <p:spPr>
          <a:xfrm>
            <a:off x="4027448" y="1602059"/>
            <a:ext cx="26223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latin typeface="Cambria"/>
                <a:ea typeface="Cambria"/>
              </a:rPr>
              <a:t>Datos del predio</a:t>
            </a:r>
          </a:p>
          <a:p>
            <a:pPr algn="ctr"/>
            <a:endParaRPr lang="es-ES" sz="1400" b="1" dirty="0">
              <a:latin typeface="Cambria"/>
              <a:ea typeface="Cambria"/>
              <a:cs typeface="Arial"/>
            </a:endParaRPr>
          </a:p>
        </p:txBody>
      </p:sp>
    </p:spTree>
    <p:extLst>
      <p:ext uri="{BB962C8B-B14F-4D97-AF65-F5344CB8AC3E}">
        <p14:creationId xmlns:p14="http://schemas.microsoft.com/office/powerpoint/2010/main" val="2798132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308866" y="742330"/>
            <a:ext cx="6007267"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5.6. Servicio </a:t>
            </a:r>
            <a:r>
              <a:rPr lang="es-EC" sz="2000" b="1" dirty="0" err="1">
                <a:solidFill>
                  <a:schemeClr val="tx1"/>
                </a:solidFill>
                <a:latin typeface="Cambria"/>
                <a:ea typeface="Cambria"/>
              </a:rPr>
              <a:t>wms</a:t>
            </a:r>
            <a:r>
              <a:rPr lang="es-EC" sz="2000" b="1" dirty="0">
                <a:solidFill>
                  <a:schemeClr val="tx1"/>
                </a:solidFill>
                <a:latin typeface="Cambria"/>
                <a:ea typeface="Cambria"/>
              </a:rPr>
              <a:t> </a:t>
            </a:r>
            <a:endParaRPr lang="es-EC" sz="2000"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308866" y="-35274"/>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2" name="Imagen 1"/>
          <p:cNvPicPr>
            <a:picLocks noChangeAspect="1"/>
          </p:cNvPicPr>
          <p:nvPr/>
        </p:nvPicPr>
        <p:blipFill>
          <a:blip r:embed="rId2"/>
          <a:stretch>
            <a:fillRect/>
          </a:stretch>
        </p:blipFill>
        <p:spPr>
          <a:xfrm>
            <a:off x="308866" y="1355269"/>
            <a:ext cx="5895991" cy="4834468"/>
          </a:xfrm>
          <a:prstGeom prst="rect">
            <a:avLst/>
          </a:prstGeom>
        </p:spPr>
      </p:pic>
      <p:cxnSp>
        <p:nvCxnSpPr>
          <p:cNvPr id="6" name="Conector recto de flecha 5"/>
          <p:cNvCxnSpPr/>
          <p:nvPr/>
        </p:nvCxnSpPr>
        <p:spPr>
          <a:xfrm flipH="1" flipV="1">
            <a:off x="5314406" y="3191934"/>
            <a:ext cx="67732" cy="1862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9" name="Rectángulo 38">
            <a:extLst>
              <a:ext uri="{FF2B5EF4-FFF2-40B4-BE49-F238E27FC236}">
                <a16:creationId xmlns:a16="http://schemas.microsoft.com/office/drawing/2014/main" id="{9C1EA6F8-E344-4920-9FAF-F92FA15A488A}"/>
              </a:ext>
            </a:extLst>
          </p:cNvPr>
          <p:cNvSpPr/>
          <p:nvPr/>
        </p:nvSpPr>
        <p:spPr>
          <a:xfrm>
            <a:off x="6204857" y="797364"/>
            <a:ext cx="6007267"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5.7. Metadatos</a:t>
            </a:r>
            <a:endParaRPr lang="es-EC" sz="2000" dirty="0">
              <a:solidFill>
                <a:schemeClr val="tx1"/>
              </a:solidFill>
              <a:latin typeface="Cambria"/>
              <a:ea typeface="Cambria"/>
            </a:endParaRPr>
          </a:p>
        </p:txBody>
      </p:sp>
      <p:pic>
        <p:nvPicPr>
          <p:cNvPr id="40" name="Imagen 39"/>
          <p:cNvPicPr>
            <a:picLocks noChangeAspect="1"/>
          </p:cNvPicPr>
          <p:nvPr/>
        </p:nvPicPr>
        <p:blipFill>
          <a:blip r:embed="rId3"/>
          <a:stretch>
            <a:fillRect/>
          </a:stretch>
        </p:blipFill>
        <p:spPr>
          <a:xfrm>
            <a:off x="6316133" y="1355269"/>
            <a:ext cx="5581006" cy="4668779"/>
          </a:xfrm>
          <a:prstGeom prst="rect">
            <a:avLst/>
          </a:prstGeom>
        </p:spPr>
      </p:pic>
    </p:spTree>
    <p:extLst>
      <p:ext uri="{BB962C8B-B14F-4D97-AF65-F5344CB8AC3E}">
        <p14:creationId xmlns:p14="http://schemas.microsoft.com/office/powerpoint/2010/main" val="187226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a:extLst>
              <a:ext uri="{FF2B5EF4-FFF2-40B4-BE49-F238E27FC236}">
                <a16:creationId xmlns:a16="http://schemas.microsoft.com/office/drawing/2014/main" id="{924EC18C-42F5-480A-B477-FB9E80FF230B}"/>
              </a:ext>
            </a:extLst>
          </p:cNvPr>
          <p:cNvSpPr>
            <a:spLocks noGrp="1"/>
          </p:cNvSpPr>
          <p:nvPr>
            <p:ph type="title"/>
          </p:nvPr>
        </p:nvSpPr>
        <p:spPr>
          <a:xfrm>
            <a:off x="1888933" y="-18643"/>
            <a:ext cx="2435240" cy="765956"/>
          </a:xfrm>
        </p:spPr>
        <p:txBody>
          <a:bodyPr>
            <a:normAutofit/>
          </a:bodyPr>
          <a:lstStyle/>
          <a:p>
            <a:pPr algn="ctr"/>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PROBLEMA</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7" name="Título 5">
            <a:extLst>
              <a:ext uri="{FF2B5EF4-FFF2-40B4-BE49-F238E27FC236}">
                <a16:creationId xmlns:a16="http://schemas.microsoft.com/office/drawing/2014/main" id="{D2C2A91F-6D7E-4C57-9F04-FEF3358DE6F1}"/>
              </a:ext>
            </a:extLst>
          </p:cNvPr>
          <p:cNvSpPr txBox="1">
            <a:spLocks/>
          </p:cNvSpPr>
          <p:nvPr/>
        </p:nvSpPr>
        <p:spPr>
          <a:xfrm>
            <a:off x="8204127" y="-125046"/>
            <a:ext cx="2435240" cy="76595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JUSTIFICACIÓN</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cxnSp>
        <p:nvCxnSpPr>
          <p:cNvPr id="22" name="Conector recto 21">
            <a:extLst>
              <a:ext uri="{FF2B5EF4-FFF2-40B4-BE49-F238E27FC236}">
                <a16:creationId xmlns:a16="http://schemas.microsoft.com/office/drawing/2014/main" id="{92137579-E60D-438B-B95D-2A08AA20572C}"/>
              </a:ext>
            </a:extLst>
          </p:cNvPr>
          <p:cNvCxnSpPr>
            <a:cxnSpLocks/>
          </p:cNvCxnSpPr>
          <p:nvPr/>
        </p:nvCxnSpPr>
        <p:spPr>
          <a:xfrm>
            <a:off x="6012213" y="624586"/>
            <a:ext cx="0" cy="559745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Conector recto 25">
            <a:extLst>
              <a:ext uri="{FF2B5EF4-FFF2-40B4-BE49-F238E27FC236}">
                <a16:creationId xmlns:a16="http://schemas.microsoft.com/office/drawing/2014/main" id="{E8893E15-E7C8-4F37-9340-BB02AAEDE696}"/>
              </a:ext>
            </a:extLst>
          </p:cNvPr>
          <p:cNvCxnSpPr>
            <a:cxnSpLocks/>
          </p:cNvCxnSpPr>
          <p:nvPr/>
        </p:nvCxnSpPr>
        <p:spPr>
          <a:xfrm>
            <a:off x="6052660" y="624587"/>
            <a:ext cx="0" cy="5608827"/>
          </a:xfrm>
          <a:prstGeom prst="line">
            <a:avLst/>
          </a:prstGeom>
          <a:ln w="38100">
            <a:solidFill>
              <a:srgbClr val="336600"/>
            </a:solidFill>
          </a:ln>
        </p:spPr>
        <p:style>
          <a:lnRef idx="3">
            <a:schemeClr val="accent2"/>
          </a:lnRef>
          <a:fillRef idx="0">
            <a:schemeClr val="accent2"/>
          </a:fillRef>
          <a:effectRef idx="2">
            <a:schemeClr val="accent2"/>
          </a:effectRef>
          <a:fontRef idx="minor">
            <a:schemeClr val="tx1"/>
          </a:fontRef>
        </p:style>
      </p:cxnSp>
      <p:sp>
        <p:nvSpPr>
          <p:cNvPr id="13" name="Google Shape;208;gee990dc8d9_0_0"/>
          <p:cNvSpPr/>
          <p:nvPr/>
        </p:nvSpPr>
        <p:spPr>
          <a:xfrm>
            <a:off x="2203846" y="747313"/>
            <a:ext cx="3489032" cy="1051991"/>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lin ang="0" scaled="1"/>
            <a:tileRect/>
          </a:gradFill>
          <a:ln w="28575" cap="flat" cmpd="sng">
            <a:solidFill>
              <a:srgbClr val="08563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b="1" dirty="0">
                <a:latin typeface="Cambria" panose="02040503050406030204" pitchFamily="18" charset="0"/>
                <a:ea typeface="Cambria" panose="02040503050406030204" pitchFamily="18" charset="0"/>
                <a:cs typeface="Gill Sans"/>
                <a:sym typeface="Gill Sans"/>
              </a:rPr>
              <a:t>CATASTRO</a:t>
            </a:r>
          </a:p>
          <a:p>
            <a:r>
              <a:rPr lang="es-EC">
                <a:latin typeface="Cambria" panose="02040503050406030204" pitchFamily="18" charset="0"/>
                <a:ea typeface="Cambria" panose="02040503050406030204" pitchFamily="18" charset="0"/>
              </a:rPr>
              <a:t>-</a:t>
            </a:r>
            <a:r>
              <a:rPr lang="es-EC" dirty="0">
                <a:latin typeface="Cambria" panose="02040503050406030204" pitchFamily="18" charset="0"/>
                <a:ea typeface="Cambria" panose="02040503050406030204" pitchFamily="18" charset="0"/>
              </a:rPr>
              <a:t>Formato no estandarizado para la recolección de información catastral.</a:t>
            </a:r>
          </a:p>
          <a:p>
            <a:r>
              <a:rPr lang="es-EC" dirty="0">
                <a:latin typeface="Cambria" panose="02040503050406030204" pitchFamily="18" charset="0"/>
                <a:ea typeface="Cambria" panose="02040503050406030204" pitchFamily="18" charset="0"/>
              </a:rPr>
              <a:t>-No son interoperables</a:t>
            </a:r>
            <a:r>
              <a:rPr lang="es-EC">
                <a:latin typeface="Cambria" panose="02040503050406030204" pitchFamily="18" charset="0"/>
                <a:ea typeface="Cambria" panose="02040503050406030204" pitchFamily="18" charset="0"/>
              </a:rPr>
              <a:t>. </a:t>
            </a:r>
            <a:endParaRPr lang="es-ES" b="1" dirty="0">
              <a:latin typeface="Cambria" panose="02040503050406030204" pitchFamily="18" charset="0"/>
              <a:ea typeface="Cambria" panose="02040503050406030204" pitchFamily="18" charset="0"/>
              <a:cs typeface="Gill Sans"/>
              <a:sym typeface="Gill Sans"/>
            </a:endParaRPr>
          </a:p>
          <a:p>
            <a:pPr marL="0" lvl="0" indent="0" algn="ctr" rtl="0">
              <a:spcBef>
                <a:spcPts val="0"/>
              </a:spcBef>
              <a:spcAft>
                <a:spcPts val="0"/>
              </a:spcAft>
              <a:buNone/>
            </a:pPr>
            <a:endParaRPr dirty="0"/>
          </a:p>
        </p:txBody>
      </p:sp>
      <p:sp>
        <p:nvSpPr>
          <p:cNvPr id="15" name="Google Shape;210;gee990dc8d9_0_0"/>
          <p:cNvSpPr/>
          <p:nvPr/>
        </p:nvSpPr>
        <p:spPr>
          <a:xfrm>
            <a:off x="2203846" y="3120925"/>
            <a:ext cx="3519708" cy="1304477"/>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path path="circle">
              <a:fillToRect l="50000" t="50000" r="50000" b="50000"/>
            </a:path>
            <a:tileRect/>
          </a:gradFill>
          <a:ln w="28575" cap="flat" cmpd="sng">
            <a:solidFill>
              <a:srgbClr val="08563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latin typeface="Gill Sans"/>
              <a:ea typeface="Gill Sans"/>
              <a:cs typeface="Gill Sans"/>
              <a:sym typeface="Gill Sans"/>
            </a:endParaRPr>
          </a:p>
          <a:p>
            <a:pPr marL="0" lvl="0" indent="0" algn="ctr" rtl="0">
              <a:spcBef>
                <a:spcPts val="0"/>
              </a:spcBef>
              <a:spcAft>
                <a:spcPts val="0"/>
              </a:spcAft>
              <a:buNone/>
            </a:pPr>
            <a:r>
              <a:rPr lang="en-US" b="1" dirty="0">
                <a:latin typeface="Cambria" panose="02040503050406030204" pitchFamily="18" charset="0"/>
                <a:ea typeface="Cambria" panose="02040503050406030204" pitchFamily="18" charset="0"/>
                <a:cs typeface="Gill Sans"/>
                <a:sym typeface="Gill Sans"/>
              </a:rPr>
              <a:t>CONFLICTO AMBIENTAL</a:t>
            </a:r>
            <a:endParaRPr b="1" dirty="0">
              <a:latin typeface="Cambria" panose="02040503050406030204" pitchFamily="18" charset="0"/>
              <a:ea typeface="Cambria" panose="02040503050406030204" pitchFamily="18" charset="0"/>
              <a:cs typeface="Gill Sans"/>
              <a:sym typeface="Gill Sans"/>
            </a:endParaRPr>
          </a:p>
          <a:p>
            <a:pPr marL="285750" indent="-285750">
              <a:buFont typeface="Arial" panose="020B0604020202020204" pitchFamily="34" charset="0"/>
              <a:buChar char="•"/>
            </a:pPr>
            <a:r>
              <a:rPr lang="en-US" dirty="0">
                <a:latin typeface="Cambria"/>
                <a:ea typeface="Cambria"/>
                <a:cs typeface="Gill Sans"/>
                <a:sym typeface="Gill Sans"/>
              </a:rPr>
              <a:t>Presencia del Parque Nacional </a:t>
            </a:r>
            <a:r>
              <a:rPr lang="en-US" dirty="0" err="1">
                <a:latin typeface="Cambria"/>
                <a:ea typeface="Cambria"/>
                <a:cs typeface="Gill Sans"/>
                <a:sym typeface="Gill Sans"/>
              </a:rPr>
              <a:t>Llanganates</a:t>
            </a:r>
            <a:endParaRPr lang="es-ES" dirty="0" err="1">
              <a:latin typeface="Cambria"/>
              <a:ea typeface="Cambria"/>
              <a:cs typeface="Gill Sans"/>
              <a:sym typeface="Gill Sans"/>
            </a:endParaRPr>
          </a:p>
          <a:p>
            <a:pPr marL="285750" indent="-285750">
              <a:buClr>
                <a:schemeClr val="dk1"/>
              </a:buClr>
              <a:buSzPts val="1100"/>
              <a:buFont typeface="Arial" panose="020B0604020202020204" pitchFamily="34" charset="0"/>
              <a:buChar char="•"/>
            </a:pPr>
            <a:r>
              <a:rPr lang="en-US" dirty="0">
                <a:solidFill>
                  <a:schemeClr val="dk1"/>
                </a:solidFill>
                <a:latin typeface="Cambria"/>
                <a:ea typeface="Cambria"/>
                <a:cs typeface="Gill Sans"/>
                <a:sym typeface="Gill Sans"/>
              </a:rPr>
              <a:t>Presencia de </a:t>
            </a:r>
            <a:r>
              <a:rPr lang="en-US" dirty="0" err="1">
                <a:solidFill>
                  <a:schemeClr val="dk1"/>
                </a:solidFill>
                <a:latin typeface="Cambria"/>
                <a:ea typeface="Cambria"/>
                <a:cs typeface="Gill Sans"/>
                <a:sym typeface="Gill Sans"/>
              </a:rPr>
              <a:t>cuerpos</a:t>
            </a:r>
            <a:r>
              <a:rPr lang="en-US" dirty="0">
                <a:solidFill>
                  <a:schemeClr val="dk1"/>
                </a:solidFill>
                <a:latin typeface="Cambria"/>
                <a:ea typeface="Cambria"/>
                <a:cs typeface="Gill Sans"/>
                <a:sym typeface="Gill Sans"/>
              </a:rPr>
              <a:t> de </a:t>
            </a:r>
            <a:r>
              <a:rPr lang="en-US" dirty="0" err="1">
                <a:solidFill>
                  <a:schemeClr val="dk1"/>
                </a:solidFill>
                <a:latin typeface="Cambria"/>
                <a:ea typeface="Cambria"/>
                <a:cs typeface="Gill Sans"/>
                <a:sym typeface="Gill Sans"/>
              </a:rPr>
              <a:t>agua</a:t>
            </a:r>
            <a:endParaRPr lang="en-US" dirty="0" err="1">
              <a:solidFill>
                <a:schemeClr val="dk1"/>
              </a:solidFill>
              <a:latin typeface="Cambria" panose="02040503050406030204" pitchFamily="18" charset="0"/>
              <a:ea typeface="Cambria" panose="02040503050406030204" pitchFamily="18" charset="0"/>
              <a:cs typeface="Gill Sans"/>
            </a:endParaRPr>
          </a:p>
          <a:p>
            <a:pPr marL="285750" lvl="0" indent="-285750" rtl="0">
              <a:spcBef>
                <a:spcPts val="0"/>
              </a:spcBef>
              <a:spcAft>
                <a:spcPts val="0"/>
              </a:spcAft>
              <a:buFont typeface="Arial" panose="020B0604020202020204" pitchFamily="34" charset="0"/>
              <a:buChar char="•"/>
            </a:pPr>
            <a:r>
              <a:rPr lang="en-US" dirty="0" err="1">
                <a:latin typeface="Cambria" panose="02040503050406030204" pitchFamily="18" charset="0"/>
                <a:ea typeface="Cambria" panose="02040503050406030204" pitchFamily="18" charset="0"/>
                <a:cs typeface="Gill Sans"/>
                <a:sym typeface="Gill Sans"/>
              </a:rPr>
              <a:t>Actividad</a:t>
            </a:r>
            <a:r>
              <a:rPr lang="en-US" dirty="0">
                <a:latin typeface="Cambria" panose="02040503050406030204" pitchFamily="18" charset="0"/>
                <a:ea typeface="Cambria" panose="02040503050406030204" pitchFamily="18" charset="0"/>
                <a:cs typeface="Gill Sans"/>
                <a:sym typeface="Gill Sans"/>
              </a:rPr>
              <a:t> de </a:t>
            </a:r>
            <a:r>
              <a:rPr lang="en-US" dirty="0" err="1">
                <a:latin typeface="Cambria" panose="02040503050406030204" pitchFamily="18" charset="0"/>
                <a:ea typeface="Cambria" panose="02040503050406030204" pitchFamily="18" charset="0"/>
                <a:cs typeface="Gill Sans"/>
                <a:sym typeface="Gill Sans"/>
              </a:rPr>
              <a:t>extracción</a:t>
            </a:r>
            <a:r>
              <a:rPr lang="en-US" dirty="0">
                <a:latin typeface="Cambria" panose="02040503050406030204" pitchFamily="18" charset="0"/>
                <a:ea typeface="Cambria" panose="02040503050406030204" pitchFamily="18" charset="0"/>
                <a:cs typeface="Gill Sans"/>
                <a:sym typeface="Gill Sans"/>
              </a:rPr>
              <a:t> </a:t>
            </a:r>
            <a:r>
              <a:rPr lang="en-US" dirty="0" err="1">
                <a:latin typeface="Cambria" panose="02040503050406030204" pitchFamily="18" charset="0"/>
                <a:ea typeface="Cambria" panose="02040503050406030204" pitchFamily="18" charset="0"/>
                <a:cs typeface="Gill Sans"/>
                <a:sym typeface="Gill Sans"/>
              </a:rPr>
              <a:t>minera</a:t>
            </a:r>
            <a:endParaRPr lang="en-US" dirty="0">
              <a:latin typeface="Cambria" panose="02040503050406030204" pitchFamily="18" charset="0"/>
              <a:ea typeface="Cambria" panose="02040503050406030204" pitchFamily="18" charset="0"/>
              <a:cs typeface="Gill Sans"/>
              <a:sym typeface="Gill Sans"/>
            </a:endParaRPr>
          </a:p>
          <a:p>
            <a:pPr marL="0" lvl="0" indent="0" algn="ctr" rtl="0">
              <a:spcBef>
                <a:spcPts val="0"/>
              </a:spcBef>
              <a:spcAft>
                <a:spcPts val="0"/>
              </a:spcAft>
              <a:buNone/>
            </a:pPr>
            <a:endParaRPr lang="es-EC"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pic>
        <p:nvPicPr>
          <p:cNvPr id="4" name="Imagen 3"/>
          <p:cNvPicPr>
            <a:picLocks noChangeAspect="1"/>
          </p:cNvPicPr>
          <p:nvPr/>
        </p:nvPicPr>
        <p:blipFill>
          <a:blip r:embed="rId2"/>
          <a:stretch>
            <a:fillRect/>
          </a:stretch>
        </p:blipFill>
        <p:spPr>
          <a:xfrm>
            <a:off x="360181" y="3189273"/>
            <a:ext cx="1695021" cy="1081269"/>
          </a:xfrm>
          <a:prstGeom prst="rect">
            <a:avLst/>
          </a:prstGeom>
          <a:ln w="3175" cap="sq">
            <a:noFill/>
            <a:prstDash val="solid"/>
            <a:miter lim="800000"/>
          </a:ln>
          <a:effectLst>
            <a:outerShdw blurRad="50800" dist="38100" dir="2700000" algn="tl" rotWithShape="0">
              <a:srgbClr val="000000">
                <a:alpha val="43000"/>
              </a:srgbClr>
            </a:outerShdw>
          </a:effectLst>
        </p:spPr>
      </p:pic>
      <p:sp>
        <p:nvSpPr>
          <p:cNvPr id="16" name="Google Shape;208;gee990dc8d9_0_0">
            <a:extLst>
              <a:ext uri="{FF2B5EF4-FFF2-40B4-BE49-F238E27FC236}">
                <a16:creationId xmlns:a16="http://schemas.microsoft.com/office/drawing/2014/main" id="{A24A59E1-6379-4D02-AC75-1EB21851FDEE}"/>
              </a:ext>
            </a:extLst>
          </p:cNvPr>
          <p:cNvSpPr/>
          <p:nvPr/>
        </p:nvSpPr>
        <p:spPr>
          <a:xfrm>
            <a:off x="6341320" y="840238"/>
            <a:ext cx="3514679" cy="1163503"/>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lin ang="0" scaled="1"/>
            <a:tileRect/>
          </a:gradFill>
          <a:ln w="28575" cap="flat" cmpd="sng">
            <a:solidFill>
              <a:srgbClr val="08563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Cambria"/>
                <a:ea typeface="Cambria"/>
              </a:rPr>
              <a:t>OBJETIVOS</a:t>
            </a:r>
            <a:r>
              <a:rPr lang="en-US" b="1">
                <a:latin typeface="Cambria"/>
                <a:ea typeface="Cambria"/>
              </a:rPr>
              <a:t> </a:t>
            </a:r>
            <a:r>
              <a:rPr lang="en-US" b="1" dirty="0">
                <a:latin typeface="Cambria"/>
                <a:ea typeface="Cambria"/>
              </a:rPr>
              <a:t>DE DESARROLLO SOSTENIBLE</a:t>
            </a:r>
          </a:p>
          <a:p>
            <a:pPr algn="ctr"/>
            <a:r>
              <a:rPr lang="es-ES">
                <a:latin typeface="Cambria"/>
                <a:ea typeface="Cambria"/>
              </a:rPr>
              <a:t> Desarrollo </a:t>
            </a:r>
            <a:r>
              <a:rPr lang="es-ES" dirty="0">
                <a:latin typeface="Cambria"/>
                <a:ea typeface="Cambria"/>
              </a:rPr>
              <a:t>económico</a:t>
            </a:r>
            <a:r>
              <a:rPr lang="es-ES">
                <a:latin typeface="Cambria"/>
                <a:ea typeface="Cambria"/>
              </a:rPr>
              <a:t>,</a:t>
            </a:r>
            <a:r>
              <a:rPr lang="es-ES" dirty="0">
                <a:latin typeface="Cambria"/>
                <a:ea typeface="Cambria"/>
              </a:rPr>
              <a:t> seguridad alimentaria,  disminución de la pobreza y </a:t>
            </a:r>
            <a:r>
              <a:rPr lang="es-ES">
                <a:latin typeface="Cambria"/>
                <a:ea typeface="Cambria"/>
              </a:rPr>
              <a:t>protección </a:t>
            </a:r>
            <a:r>
              <a:rPr lang="en-US">
                <a:latin typeface="Cambria"/>
                <a:ea typeface="Cambria"/>
              </a:rPr>
              <a:t>Nacional de</a:t>
            </a:r>
            <a:r>
              <a:rPr lang="en-US" b="1">
                <a:latin typeface="Cambria"/>
                <a:ea typeface="Cambria"/>
              </a:rPr>
              <a:t> </a:t>
            </a:r>
            <a:r>
              <a:rPr lang="es-ES">
                <a:latin typeface="Cambria"/>
                <a:ea typeface="Cambria"/>
              </a:rPr>
              <a:t>de </a:t>
            </a:r>
            <a:r>
              <a:rPr lang="es-ES" dirty="0">
                <a:latin typeface="Cambria"/>
                <a:ea typeface="Cambria"/>
              </a:rPr>
              <a:t>la</a:t>
            </a:r>
            <a:r>
              <a:rPr lang="es-ES">
                <a:latin typeface="Cambria"/>
                <a:ea typeface="Cambria"/>
              </a:rPr>
              <a:t> </a:t>
            </a:r>
            <a:r>
              <a:rPr lang="es-ES" dirty="0">
                <a:latin typeface="Cambria"/>
                <a:ea typeface="Cambria"/>
              </a:rPr>
              <a:t>naturaleza</a:t>
            </a:r>
            <a:r>
              <a:rPr lang="es-ES">
                <a:latin typeface="Cambria"/>
                <a:ea typeface="Cambria"/>
              </a:rPr>
              <a:t> </a:t>
            </a:r>
            <a:endParaRPr lang="es-ES" dirty="0">
              <a:latin typeface="Cambria"/>
            </a:endParaRPr>
          </a:p>
        </p:txBody>
      </p:sp>
      <p:pic>
        <p:nvPicPr>
          <p:cNvPr id="8" name="Imagen 8" descr="Imagen que contiene Icono&#10;&#10;Descripción generada automáticamente">
            <a:extLst>
              <a:ext uri="{FF2B5EF4-FFF2-40B4-BE49-F238E27FC236}">
                <a16:creationId xmlns:a16="http://schemas.microsoft.com/office/drawing/2014/main" id="{5EBCE1F2-9061-41E2-985D-B1047C8545D6}"/>
              </a:ext>
            </a:extLst>
          </p:cNvPr>
          <p:cNvPicPr>
            <a:picLocks noChangeAspect="1"/>
          </p:cNvPicPr>
          <p:nvPr/>
        </p:nvPicPr>
        <p:blipFill>
          <a:blip r:embed="rId3"/>
          <a:stretch>
            <a:fillRect/>
          </a:stretch>
        </p:blipFill>
        <p:spPr>
          <a:xfrm>
            <a:off x="10314529" y="739232"/>
            <a:ext cx="1171576" cy="1142071"/>
          </a:xfrm>
          <a:prstGeom prst="rect">
            <a:avLst/>
          </a:prstGeom>
        </p:spPr>
      </p:pic>
      <p:pic>
        <p:nvPicPr>
          <p:cNvPr id="6" name="Imagen 7" descr="Interfaz de usuario gráfica, Aplicación&#10;&#10;Descripción generada automáticamente">
            <a:extLst>
              <a:ext uri="{FF2B5EF4-FFF2-40B4-BE49-F238E27FC236}">
                <a16:creationId xmlns:a16="http://schemas.microsoft.com/office/drawing/2014/main" id="{035EE781-8A4A-43EF-8747-6106455A8BC9}"/>
              </a:ext>
            </a:extLst>
          </p:cNvPr>
          <p:cNvPicPr>
            <a:picLocks noChangeAspect="1"/>
          </p:cNvPicPr>
          <p:nvPr/>
        </p:nvPicPr>
        <p:blipFill>
          <a:blip r:embed="rId4"/>
          <a:stretch>
            <a:fillRect/>
          </a:stretch>
        </p:blipFill>
        <p:spPr>
          <a:xfrm>
            <a:off x="10876620" y="835760"/>
            <a:ext cx="1162516" cy="1172041"/>
          </a:xfrm>
          <a:prstGeom prst="rect">
            <a:avLst/>
          </a:prstGeom>
        </p:spPr>
      </p:pic>
      <p:pic>
        <p:nvPicPr>
          <p:cNvPr id="2" name="Imagen 5" descr="Imagen que contiene Tabla&#10;&#10;Descripción generada automáticamente">
            <a:extLst>
              <a:ext uri="{FF2B5EF4-FFF2-40B4-BE49-F238E27FC236}">
                <a16:creationId xmlns:a16="http://schemas.microsoft.com/office/drawing/2014/main" id="{84971C72-28AD-4A2D-915E-7B5F4101DEF8}"/>
              </a:ext>
            </a:extLst>
          </p:cNvPr>
          <p:cNvPicPr>
            <a:picLocks noChangeAspect="1"/>
          </p:cNvPicPr>
          <p:nvPr/>
        </p:nvPicPr>
        <p:blipFill>
          <a:blip r:embed="rId5"/>
          <a:stretch>
            <a:fillRect/>
          </a:stretch>
        </p:blipFill>
        <p:spPr>
          <a:xfrm>
            <a:off x="10318363" y="1281575"/>
            <a:ext cx="1266129" cy="1256140"/>
          </a:xfrm>
          <a:prstGeom prst="rect">
            <a:avLst/>
          </a:prstGeom>
        </p:spPr>
      </p:pic>
      <p:pic>
        <p:nvPicPr>
          <p:cNvPr id="9" name="Imagen 9">
            <a:extLst>
              <a:ext uri="{FF2B5EF4-FFF2-40B4-BE49-F238E27FC236}">
                <a16:creationId xmlns:a16="http://schemas.microsoft.com/office/drawing/2014/main" id="{A7FFC4B7-6E10-4708-8123-395D8318A7AC}"/>
              </a:ext>
            </a:extLst>
          </p:cNvPr>
          <p:cNvPicPr>
            <a:picLocks noChangeAspect="1"/>
          </p:cNvPicPr>
          <p:nvPr/>
        </p:nvPicPr>
        <p:blipFill rotWithShape="1">
          <a:blip r:embed="rId6"/>
          <a:srcRect l="18824" t="283" r="15947" b="-1913"/>
          <a:stretch/>
        </p:blipFill>
        <p:spPr>
          <a:xfrm>
            <a:off x="9584473" y="2639745"/>
            <a:ext cx="2062148" cy="787084"/>
          </a:xfrm>
          <a:prstGeom prst="rect">
            <a:avLst/>
          </a:prstGeom>
        </p:spPr>
      </p:pic>
      <p:pic>
        <p:nvPicPr>
          <p:cNvPr id="12" name="Imagen 17">
            <a:extLst>
              <a:ext uri="{FF2B5EF4-FFF2-40B4-BE49-F238E27FC236}">
                <a16:creationId xmlns:a16="http://schemas.microsoft.com/office/drawing/2014/main" id="{42ED8503-64C3-4B86-B2F5-0D056ED52709}"/>
              </a:ext>
            </a:extLst>
          </p:cNvPr>
          <p:cNvPicPr>
            <a:picLocks noChangeAspect="1"/>
          </p:cNvPicPr>
          <p:nvPr/>
        </p:nvPicPr>
        <p:blipFill>
          <a:blip r:embed="rId7"/>
          <a:stretch>
            <a:fillRect/>
          </a:stretch>
        </p:blipFill>
        <p:spPr>
          <a:xfrm>
            <a:off x="6484202" y="3810581"/>
            <a:ext cx="2401695" cy="1820205"/>
          </a:xfrm>
          <a:prstGeom prst="rect">
            <a:avLst/>
          </a:prstGeom>
        </p:spPr>
      </p:pic>
      <p:sp>
        <p:nvSpPr>
          <p:cNvPr id="25" name="Google Shape;208;gee990dc8d9_0_0">
            <a:extLst>
              <a:ext uri="{FF2B5EF4-FFF2-40B4-BE49-F238E27FC236}">
                <a16:creationId xmlns:a16="http://schemas.microsoft.com/office/drawing/2014/main" id="{700507E6-737D-436F-B83B-7C47FD11F47F}"/>
              </a:ext>
            </a:extLst>
          </p:cNvPr>
          <p:cNvSpPr/>
          <p:nvPr/>
        </p:nvSpPr>
        <p:spPr>
          <a:xfrm>
            <a:off x="9138417" y="3971872"/>
            <a:ext cx="2706217" cy="1813991"/>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lin ang="0" scaled="1"/>
            <a:tileRect/>
          </a:gradFill>
          <a:ln w="28575" cap="flat" cmpd="sng">
            <a:solidFill>
              <a:srgbClr val="08563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Cambria"/>
                <a:ea typeface="Cambria"/>
              </a:rPr>
              <a:t>ISO-19152 Land Administration Domain Model </a:t>
            </a:r>
            <a:endParaRPr lang="en-US" dirty="0"/>
          </a:p>
          <a:p>
            <a:r>
              <a:rPr lang="en-US" dirty="0">
                <a:latin typeface="Cambria"/>
                <a:ea typeface="Cambria"/>
              </a:rPr>
              <a:t>-</a:t>
            </a:r>
            <a:r>
              <a:rPr lang="en-US" dirty="0" err="1">
                <a:latin typeface="Cambria"/>
                <a:ea typeface="Cambria"/>
              </a:rPr>
              <a:t>Uniformidad</a:t>
            </a:r>
            <a:r>
              <a:rPr lang="en-US" dirty="0">
                <a:latin typeface="Cambria"/>
                <a:ea typeface="Cambria"/>
              </a:rPr>
              <a:t> de </a:t>
            </a:r>
            <a:r>
              <a:rPr lang="en-US" dirty="0" err="1">
                <a:latin typeface="Cambria"/>
                <a:ea typeface="Cambria"/>
              </a:rPr>
              <a:t>datos</a:t>
            </a:r>
            <a:endParaRPr lang="en-US" dirty="0">
              <a:latin typeface="Cambria"/>
              <a:ea typeface="Cambria"/>
            </a:endParaRPr>
          </a:p>
          <a:p>
            <a:r>
              <a:rPr lang="en-US" dirty="0">
                <a:latin typeface="Cambria"/>
                <a:ea typeface="Cambria"/>
              </a:rPr>
              <a:t>-</a:t>
            </a:r>
            <a:r>
              <a:rPr lang="en-US" dirty="0" err="1">
                <a:latin typeface="Cambria"/>
                <a:ea typeface="Cambria"/>
              </a:rPr>
              <a:t>Decisiones</a:t>
            </a:r>
            <a:r>
              <a:rPr lang="en-US" dirty="0">
                <a:latin typeface="Cambria"/>
                <a:ea typeface="Cambria"/>
              </a:rPr>
              <a:t> </a:t>
            </a:r>
            <a:r>
              <a:rPr lang="en-US" dirty="0" err="1">
                <a:latin typeface="Cambria"/>
                <a:ea typeface="Cambria"/>
              </a:rPr>
              <a:t>conjuntas</a:t>
            </a:r>
            <a:r>
              <a:rPr lang="en-US" dirty="0">
                <a:latin typeface="Cambria"/>
                <a:ea typeface="Cambria"/>
              </a:rPr>
              <a:t> entre </a:t>
            </a:r>
            <a:r>
              <a:rPr lang="en-US" dirty="0" err="1">
                <a:latin typeface="Cambria"/>
                <a:ea typeface="Cambria"/>
              </a:rPr>
              <a:t>municipios</a:t>
            </a:r>
            <a:endParaRPr lang="en-US" dirty="0">
              <a:latin typeface="Cambria"/>
              <a:ea typeface="Cambria"/>
            </a:endParaRPr>
          </a:p>
          <a:p>
            <a:r>
              <a:rPr lang="en-US" dirty="0">
                <a:latin typeface="Cambria"/>
                <a:ea typeface="Cambria"/>
              </a:rPr>
              <a:t>-</a:t>
            </a:r>
            <a:r>
              <a:rPr lang="en-US" dirty="0" err="1">
                <a:latin typeface="Cambria"/>
                <a:ea typeface="Cambria"/>
              </a:rPr>
              <a:t>Planificación</a:t>
            </a:r>
            <a:r>
              <a:rPr lang="en-US" dirty="0">
                <a:latin typeface="Cambria"/>
                <a:ea typeface="Cambria"/>
              </a:rPr>
              <a:t> </a:t>
            </a:r>
            <a:r>
              <a:rPr lang="en-US" dirty="0" err="1">
                <a:latin typeface="Cambria"/>
                <a:ea typeface="Cambria"/>
              </a:rPr>
              <a:t>eficiente</a:t>
            </a:r>
            <a:r>
              <a:rPr lang="en-US" dirty="0">
                <a:latin typeface="Cambria"/>
                <a:ea typeface="Cambria"/>
              </a:rPr>
              <a:t>. </a:t>
            </a:r>
          </a:p>
          <a:p>
            <a:pPr algn="ctr"/>
            <a:endParaRPr lang="es-ES" dirty="0">
              <a:ea typeface="Cambria"/>
            </a:endParaRPr>
          </a:p>
        </p:txBody>
      </p:sp>
      <p:sp>
        <p:nvSpPr>
          <p:cNvPr id="27" name="Google Shape;208;gee990dc8d9_0_0">
            <a:extLst>
              <a:ext uri="{FF2B5EF4-FFF2-40B4-BE49-F238E27FC236}">
                <a16:creationId xmlns:a16="http://schemas.microsoft.com/office/drawing/2014/main" id="{5D32FDBA-413C-4E1D-B471-DD732C2CE4B6}"/>
              </a:ext>
            </a:extLst>
          </p:cNvPr>
          <p:cNvSpPr/>
          <p:nvPr/>
        </p:nvSpPr>
        <p:spPr>
          <a:xfrm>
            <a:off x="6480710" y="2327065"/>
            <a:ext cx="2789852" cy="1163507"/>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lin ang="0" scaled="1"/>
            <a:tileRect/>
          </a:gradFill>
          <a:ln w="28575" cap="flat" cmpd="sng">
            <a:solidFill>
              <a:srgbClr val="085631"/>
            </a:solidFill>
            <a:prstDash val="solid"/>
            <a:round/>
            <a:headEnd type="none" w="sm" len="sm"/>
            <a:tailEnd type="none" w="sm" len="sm"/>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b="1" dirty="0">
              <a:latin typeface="Cambria"/>
              <a:ea typeface="Cambria"/>
            </a:endParaRPr>
          </a:p>
          <a:p>
            <a:pPr algn="ctr"/>
            <a:r>
              <a:rPr lang="en-US" b="1" dirty="0">
                <a:latin typeface="Cambria"/>
                <a:ea typeface="Cambria"/>
              </a:rPr>
              <a:t>Plan Nacional de Desarrollo </a:t>
            </a:r>
            <a:endParaRPr lang="en-US" dirty="0"/>
          </a:p>
          <a:p>
            <a:r>
              <a:rPr lang="es-ES" dirty="0">
                <a:latin typeface="Cambria"/>
                <a:ea typeface="Cambria"/>
              </a:rPr>
              <a:t>Estrategias para la articulación, coordinación y prelación de la planificación</a:t>
            </a:r>
          </a:p>
        </p:txBody>
      </p:sp>
      <p:pic>
        <p:nvPicPr>
          <p:cNvPr id="10" name="Imagen 9"/>
          <p:cNvPicPr>
            <a:picLocks noChangeAspect="1"/>
          </p:cNvPicPr>
          <p:nvPr/>
        </p:nvPicPr>
        <p:blipFill>
          <a:blip r:embed="rId8"/>
          <a:stretch>
            <a:fillRect/>
          </a:stretch>
        </p:blipFill>
        <p:spPr>
          <a:xfrm>
            <a:off x="916163" y="4763589"/>
            <a:ext cx="1741590" cy="1278251"/>
          </a:xfrm>
          <a:prstGeom prst="rect">
            <a:avLst/>
          </a:prstGeom>
          <a:ln w="3175" cap="sq">
            <a:noFill/>
            <a:prstDash val="solid"/>
            <a:miter lim="800000"/>
          </a:ln>
          <a:effectLst>
            <a:outerShdw blurRad="50800" dist="38100" dir="2700000" algn="tl" rotWithShape="0">
              <a:srgbClr val="000000">
                <a:alpha val="43000"/>
              </a:srgbClr>
            </a:outerShdw>
          </a:effectLst>
        </p:spPr>
      </p:pic>
      <p:pic>
        <p:nvPicPr>
          <p:cNvPr id="20" name="Imagen 19"/>
          <p:cNvPicPr>
            <a:picLocks noChangeAspect="1"/>
          </p:cNvPicPr>
          <p:nvPr/>
        </p:nvPicPr>
        <p:blipFill>
          <a:blip r:embed="rId9"/>
          <a:stretch>
            <a:fillRect/>
          </a:stretch>
        </p:blipFill>
        <p:spPr>
          <a:xfrm>
            <a:off x="3469774" y="4763589"/>
            <a:ext cx="1730418" cy="1278250"/>
          </a:xfrm>
          <a:prstGeom prst="rect">
            <a:avLst/>
          </a:prstGeom>
          <a:ln w="3175" cap="sq">
            <a:noFill/>
            <a:prstDash val="solid"/>
            <a:miter lim="800000"/>
          </a:ln>
          <a:effectLst>
            <a:outerShdw blurRad="50800" dist="38100" dir="2700000" algn="tl" rotWithShape="0">
              <a:srgbClr val="000000">
                <a:alpha val="43000"/>
              </a:srgbClr>
            </a:outerShdw>
          </a:effectLst>
        </p:spPr>
      </p:pic>
      <p:sp>
        <p:nvSpPr>
          <p:cNvPr id="33" name="Google Shape;209;gee990dc8d9_0_0"/>
          <p:cNvSpPr/>
          <p:nvPr/>
        </p:nvSpPr>
        <p:spPr>
          <a:xfrm>
            <a:off x="2203846" y="2045983"/>
            <a:ext cx="3511079" cy="853220"/>
          </a:xfrm>
          <a:prstGeom prst="roundRect">
            <a:avLst>
              <a:gd name="adj" fmla="val 16667"/>
            </a:avLst>
          </a:prstGeom>
          <a:gradFill flip="none" rotWithShape="1">
            <a:gsLst>
              <a:gs pos="0">
                <a:srgbClr val="A2C4C9">
                  <a:tint val="66000"/>
                  <a:satMod val="160000"/>
                </a:srgbClr>
              </a:gs>
              <a:gs pos="50000">
                <a:srgbClr val="A2C4C9">
                  <a:tint val="44500"/>
                  <a:satMod val="160000"/>
                </a:srgbClr>
              </a:gs>
              <a:gs pos="100000">
                <a:srgbClr val="A2C4C9">
                  <a:tint val="23500"/>
                  <a:satMod val="160000"/>
                </a:srgbClr>
              </a:gs>
            </a:gsLst>
            <a:lin ang="13500000" scaled="1"/>
            <a:tileRect/>
          </a:gradFill>
          <a:ln w="28575" cap="flat" cmpd="sng">
            <a:solidFill>
              <a:srgbClr val="08563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lang="es-ES" dirty="0">
              <a:latin typeface="Gill Sans"/>
              <a:ea typeface="Gill Sans"/>
              <a:cs typeface="Gill Sans"/>
              <a:sym typeface="Gill Sans"/>
            </a:endParaRPr>
          </a:p>
          <a:p>
            <a:pPr lvl="0" algn="ctr"/>
            <a:r>
              <a:rPr lang="es-EC" b="1" dirty="0">
                <a:latin typeface="Cambria" panose="02040503050406030204" pitchFamily="18" charset="0"/>
                <a:ea typeface="Cambria" panose="02040503050406030204" pitchFamily="18" charset="0"/>
              </a:rPr>
              <a:t>ACUERDO MINISTERIAL NO. 017-20</a:t>
            </a:r>
            <a:r>
              <a:rPr lang="es-EC" dirty="0">
                <a:latin typeface="Cambria" panose="02040503050406030204" pitchFamily="18" charset="0"/>
                <a:ea typeface="Cambria" panose="02040503050406030204" pitchFamily="18" charset="0"/>
              </a:rPr>
              <a:t> </a:t>
            </a:r>
          </a:p>
          <a:p>
            <a:pPr lvl="0"/>
            <a:r>
              <a:rPr lang="es-EC" dirty="0">
                <a:latin typeface="Cambria" panose="02040503050406030204" pitchFamily="18" charset="0"/>
                <a:ea typeface="Cambria" panose="02040503050406030204" pitchFamily="18" charset="0"/>
              </a:rPr>
              <a:t>Sirve como una norma técnica no contempla relaciones de tenencia del suelo.</a:t>
            </a:r>
          </a:p>
          <a:p>
            <a:pPr lvl="0" algn="ctr"/>
            <a:endParaRPr dirty="0">
              <a:latin typeface="Cambria" panose="02040503050406030204" pitchFamily="18" charset="0"/>
              <a:ea typeface="Cambria" panose="02040503050406030204" pitchFamily="18" charset="0"/>
            </a:endParaRPr>
          </a:p>
        </p:txBody>
      </p:sp>
      <p:pic>
        <p:nvPicPr>
          <p:cNvPr id="21" name="Imagen 20"/>
          <p:cNvPicPr>
            <a:picLocks noChangeAspect="1"/>
          </p:cNvPicPr>
          <p:nvPr/>
        </p:nvPicPr>
        <p:blipFill>
          <a:blip r:embed="rId10"/>
          <a:stretch>
            <a:fillRect/>
          </a:stretch>
        </p:blipFill>
        <p:spPr>
          <a:xfrm>
            <a:off x="360179" y="817014"/>
            <a:ext cx="1695023" cy="9125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p:cNvPicPr>
            <a:picLocks noChangeAspect="1"/>
          </p:cNvPicPr>
          <p:nvPr/>
        </p:nvPicPr>
        <p:blipFill rotWithShape="1">
          <a:blip r:embed="rId11"/>
          <a:srcRect l="7503" t="25059" r="13609"/>
          <a:stretch/>
        </p:blipFill>
        <p:spPr>
          <a:xfrm>
            <a:off x="304078" y="2071876"/>
            <a:ext cx="1751124" cy="775122"/>
          </a:xfrm>
          <a:prstGeom prst="rect">
            <a:avLst/>
          </a:prstGeom>
          <a:ln w="3175"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81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478199" y="513096"/>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5.8. </a:t>
            </a:r>
            <a:r>
              <a:rPr lang="es-EC" sz="2000" b="1" dirty="0" err="1">
                <a:solidFill>
                  <a:schemeClr val="tx1"/>
                </a:solidFill>
                <a:latin typeface="Cambria"/>
                <a:ea typeface="Cambria"/>
              </a:rPr>
              <a:t>Geovisor</a:t>
            </a:r>
            <a:r>
              <a:rPr lang="es-EC" sz="2000" b="1" dirty="0">
                <a:solidFill>
                  <a:schemeClr val="tx1"/>
                </a:solidFill>
                <a:latin typeface="Cambria"/>
                <a:ea typeface="Cambria"/>
              </a:rPr>
              <a:t> </a:t>
            </a:r>
            <a:endParaRPr lang="es-EC" sz="2000"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121146" y="-1424"/>
            <a:ext cx="5260992" cy="710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22" name="Imagen 21"/>
          <p:cNvPicPr/>
          <p:nvPr/>
        </p:nvPicPr>
        <p:blipFill>
          <a:blip r:embed="rId2"/>
          <a:stretch>
            <a:fillRect/>
          </a:stretch>
        </p:blipFill>
        <p:spPr>
          <a:xfrm>
            <a:off x="774291" y="1106885"/>
            <a:ext cx="10306664" cy="4753141"/>
          </a:xfrm>
          <a:prstGeom prst="rect">
            <a:avLst/>
          </a:prstGeom>
        </p:spPr>
      </p:pic>
    </p:spTree>
    <p:extLst>
      <p:ext uri="{BB962C8B-B14F-4D97-AF65-F5344CB8AC3E}">
        <p14:creationId xmlns:p14="http://schemas.microsoft.com/office/powerpoint/2010/main" val="1836377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227248" y="-1424"/>
            <a:ext cx="5260992" cy="710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5. RESULTADOS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pic>
        <p:nvPicPr>
          <p:cNvPr id="2" name="Imagen 7" descr="Diagrama&#10;&#10;Descripción generada automáticamente">
            <a:extLst>
              <a:ext uri="{FF2B5EF4-FFF2-40B4-BE49-F238E27FC236}">
                <a16:creationId xmlns:a16="http://schemas.microsoft.com/office/drawing/2014/main" id="{3453D5E3-65EB-4621-8B06-59CBC277C8AC}"/>
              </a:ext>
            </a:extLst>
          </p:cNvPr>
          <p:cNvPicPr>
            <a:picLocks noChangeAspect="1"/>
          </p:cNvPicPr>
          <p:nvPr/>
        </p:nvPicPr>
        <p:blipFill rotWithShape="1">
          <a:blip r:embed="rId2"/>
          <a:srcRect r="45085" b="-763"/>
          <a:stretch/>
        </p:blipFill>
        <p:spPr>
          <a:xfrm>
            <a:off x="322141" y="859543"/>
            <a:ext cx="912177" cy="757738"/>
          </a:xfrm>
          <a:prstGeom prst="rect">
            <a:avLst/>
          </a:prstGeom>
        </p:spPr>
      </p:pic>
      <p:sp>
        <p:nvSpPr>
          <p:cNvPr id="3" name="Rectángulo 2">
            <a:extLst>
              <a:ext uri="{FF2B5EF4-FFF2-40B4-BE49-F238E27FC236}">
                <a16:creationId xmlns:a16="http://schemas.microsoft.com/office/drawing/2014/main" id="{0FC19DA4-FDE9-4A12-8BB6-68F8CBA52A5F}"/>
              </a:ext>
            </a:extLst>
          </p:cNvPr>
          <p:cNvSpPr/>
          <p:nvPr/>
        </p:nvSpPr>
        <p:spPr>
          <a:xfrm>
            <a:off x="1561585" y="676075"/>
            <a:ext cx="1521987" cy="375552"/>
          </a:xfrm>
          <a:prstGeom prst="rect">
            <a:avLst/>
          </a:prstGeom>
        </p:spPr>
        <p:txBody>
          <a:bodyPr wrap="square" lIns="91440" tIns="45720" rIns="91440" bIns="45720" anchor="t">
            <a:spAutoFit/>
          </a:bodyPr>
          <a:lstStyle/>
          <a:p>
            <a:pPr algn="just">
              <a:lnSpc>
                <a:spcPct val="150000"/>
              </a:lnSpc>
            </a:pPr>
            <a:r>
              <a:rPr lang="es-ES" sz="1400" dirty="0" err="1">
                <a:latin typeface="Cambria"/>
                <a:ea typeface="Cambria"/>
              </a:rPr>
              <a:t>Geodatabase</a:t>
            </a:r>
            <a:endParaRPr lang="es-ES"/>
          </a:p>
        </p:txBody>
      </p:sp>
      <p:grpSp>
        <p:nvGrpSpPr>
          <p:cNvPr id="4" name="Grupo 3">
            <a:extLst>
              <a:ext uri="{FF2B5EF4-FFF2-40B4-BE49-F238E27FC236}">
                <a16:creationId xmlns:a16="http://schemas.microsoft.com/office/drawing/2014/main" id="{A9F5C4E5-6B8E-4CE5-9E0D-BF84DBDEF922}"/>
              </a:ext>
            </a:extLst>
          </p:cNvPr>
          <p:cNvGrpSpPr/>
          <p:nvPr/>
        </p:nvGrpSpPr>
        <p:grpSpPr>
          <a:xfrm>
            <a:off x="295807" y="2630391"/>
            <a:ext cx="964047" cy="1004847"/>
            <a:chOff x="783026" y="2185989"/>
            <a:chExt cx="2233380" cy="1890712"/>
          </a:xfrm>
        </p:grpSpPr>
        <p:pic>
          <p:nvPicPr>
            <p:cNvPr id="10" name="Imagen 9">
              <a:extLst>
                <a:ext uri="{FF2B5EF4-FFF2-40B4-BE49-F238E27FC236}">
                  <a16:creationId xmlns:a16="http://schemas.microsoft.com/office/drawing/2014/main" id="{957D0B3C-BD1E-40CF-AF55-1E41928E3675}"/>
                </a:ext>
              </a:extLst>
            </p:cNvPr>
            <p:cNvPicPr>
              <a:picLocks noChangeAspect="1"/>
            </p:cNvPicPr>
            <p:nvPr/>
          </p:nvPicPr>
          <p:blipFill rotWithShape="1">
            <a:blip r:embed="rId3"/>
            <a:srcRect l="1282" t="2917" r="3846" b="3333"/>
            <a:stretch/>
          </p:blipFill>
          <p:spPr>
            <a:xfrm>
              <a:off x="783026" y="2185989"/>
              <a:ext cx="1147202" cy="1166162"/>
            </a:xfrm>
            <a:prstGeom prst="rect">
              <a:avLst/>
            </a:prstGeom>
            <a:ln>
              <a:solidFill>
                <a:schemeClr val="tx1"/>
              </a:solidFill>
            </a:ln>
          </p:spPr>
        </p:pic>
        <p:pic>
          <p:nvPicPr>
            <p:cNvPr id="11" name="Imagen 10">
              <a:extLst>
                <a:ext uri="{FF2B5EF4-FFF2-40B4-BE49-F238E27FC236}">
                  <a16:creationId xmlns:a16="http://schemas.microsoft.com/office/drawing/2014/main" id="{C3A49123-ABDA-4448-AF00-B03EAED2DAD0}"/>
                </a:ext>
              </a:extLst>
            </p:cNvPr>
            <p:cNvPicPr>
              <a:picLocks noChangeAspect="1"/>
            </p:cNvPicPr>
            <p:nvPr/>
          </p:nvPicPr>
          <p:blipFill>
            <a:blip r:embed="rId4"/>
            <a:stretch>
              <a:fillRect/>
            </a:stretch>
          </p:blipFill>
          <p:spPr>
            <a:xfrm>
              <a:off x="1834375" y="2363130"/>
              <a:ext cx="1182031" cy="951572"/>
            </a:xfrm>
            <a:prstGeom prst="rect">
              <a:avLst/>
            </a:prstGeom>
            <a:ln>
              <a:solidFill>
                <a:schemeClr val="tx1"/>
              </a:solidFill>
            </a:ln>
          </p:spPr>
        </p:pic>
        <p:pic>
          <p:nvPicPr>
            <p:cNvPr id="12" name="Imagen 11" descr="Un campo de pasto&#10;&#10;Descripción generada automáticamente">
              <a:extLst>
                <a:ext uri="{FF2B5EF4-FFF2-40B4-BE49-F238E27FC236}">
                  <a16:creationId xmlns:a16="http://schemas.microsoft.com/office/drawing/2014/main" id="{47AF2CA0-FA69-4BCA-90D2-D39A2CF869B0}"/>
                </a:ext>
              </a:extLst>
            </p:cNvPr>
            <p:cNvPicPr>
              <a:picLocks noChangeAspect="1"/>
            </p:cNvPicPr>
            <p:nvPr/>
          </p:nvPicPr>
          <p:blipFill>
            <a:blip r:embed="rId5"/>
            <a:stretch>
              <a:fillRect/>
            </a:stretch>
          </p:blipFill>
          <p:spPr>
            <a:xfrm>
              <a:off x="1100253" y="3134422"/>
              <a:ext cx="1274957" cy="942279"/>
            </a:xfrm>
            <a:prstGeom prst="rect">
              <a:avLst/>
            </a:prstGeom>
            <a:ln>
              <a:solidFill>
                <a:schemeClr val="tx1"/>
              </a:solidFill>
            </a:ln>
          </p:spPr>
        </p:pic>
      </p:grpSp>
      <p:sp>
        <p:nvSpPr>
          <p:cNvPr id="8" name="Rectángulo 7">
            <a:extLst>
              <a:ext uri="{FF2B5EF4-FFF2-40B4-BE49-F238E27FC236}">
                <a16:creationId xmlns:a16="http://schemas.microsoft.com/office/drawing/2014/main" id="{06678009-8F84-4E13-A44F-279CB614E9FC}"/>
              </a:ext>
            </a:extLst>
          </p:cNvPr>
          <p:cNvSpPr/>
          <p:nvPr/>
        </p:nvSpPr>
        <p:spPr>
          <a:xfrm>
            <a:off x="1330093" y="2492146"/>
            <a:ext cx="2211881" cy="375552"/>
          </a:xfrm>
          <a:prstGeom prst="rect">
            <a:avLst/>
          </a:prstGeom>
        </p:spPr>
        <p:txBody>
          <a:bodyPr wrap="square" lIns="91440" tIns="45720" rIns="91440" bIns="45720" anchor="t">
            <a:spAutoFit/>
          </a:bodyPr>
          <a:lstStyle/>
          <a:p>
            <a:pPr algn="just">
              <a:lnSpc>
                <a:spcPct val="150000"/>
              </a:lnSpc>
            </a:pPr>
            <a:r>
              <a:rPr lang="es-ES" sz="1400" dirty="0">
                <a:latin typeface="Cambria"/>
                <a:ea typeface="Cambria"/>
              </a:rPr>
              <a:t>Conflictos ambientales</a:t>
            </a:r>
            <a:endParaRPr lang="es-ES"/>
          </a:p>
        </p:txBody>
      </p:sp>
      <p:pic>
        <p:nvPicPr>
          <p:cNvPr id="13" name="Imagen 14" descr="Gráfico de superficie&#10;&#10;Descripción generada automáticamente">
            <a:extLst>
              <a:ext uri="{FF2B5EF4-FFF2-40B4-BE49-F238E27FC236}">
                <a16:creationId xmlns:a16="http://schemas.microsoft.com/office/drawing/2014/main" id="{42EE9A29-E628-4553-9730-64AC960CF4C2}"/>
              </a:ext>
            </a:extLst>
          </p:cNvPr>
          <p:cNvPicPr>
            <a:picLocks noChangeAspect="1"/>
          </p:cNvPicPr>
          <p:nvPr/>
        </p:nvPicPr>
        <p:blipFill rotWithShape="1">
          <a:blip r:embed="rId6"/>
          <a:srcRect l="12825" t="7940" r="16949" b="6979"/>
          <a:stretch/>
        </p:blipFill>
        <p:spPr>
          <a:xfrm>
            <a:off x="5990319" y="739952"/>
            <a:ext cx="1091496" cy="860206"/>
          </a:xfrm>
          <a:prstGeom prst="rect">
            <a:avLst/>
          </a:prstGeom>
          <a:ln>
            <a:solidFill>
              <a:schemeClr val="tx1"/>
            </a:solidFill>
          </a:ln>
        </p:spPr>
      </p:pic>
      <p:sp>
        <p:nvSpPr>
          <p:cNvPr id="17" name="Rectángulo 16">
            <a:extLst>
              <a:ext uri="{FF2B5EF4-FFF2-40B4-BE49-F238E27FC236}">
                <a16:creationId xmlns:a16="http://schemas.microsoft.com/office/drawing/2014/main" id="{42F7AA7A-9FB9-4F28-A58A-62B6E2E6F38D}"/>
              </a:ext>
            </a:extLst>
          </p:cNvPr>
          <p:cNvSpPr/>
          <p:nvPr/>
        </p:nvSpPr>
        <p:spPr>
          <a:xfrm>
            <a:off x="7220475" y="548563"/>
            <a:ext cx="1986621" cy="375552"/>
          </a:xfrm>
          <a:prstGeom prst="rect">
            <a:avLst/>
          </a:prstGeom>
        </p:spPr>
        <p:txBody>
          <a:bodyPr wrap="square" lIns="91440" tIns="45720" rIns="91440" bIns="45720" anchor="t">
            <a:spAutoFit/>
          </a:bodyPr>
          <a:lstStyle/>
          <a:p>
            <a:pPr algn="just">
              <a:lnSpc>
                <a:spcPct val="150000"/>
              </a:lnSpc>
            </a:pPr>
            <a:r>
              <a:rPr lang="es-ES" sz="1400" dirty="0">
                <a:latin typeface="Cambria"/>
                <a:ea typeface="Cambria"/>
              </a:rPr>
              <a:t>Predios en conflicto</a:t>
            </a:r>
            <a:endParaRPr lang="es-ES"/>
          </a:p>
        </p:txBody>
      </p:sp>
      <p:pic>
        <p:nvPicPr>
          <p:cNvPr id="19" name="Imagen 16" descr="Logotipo, nombre de la empresa&#10;&#10;Descripción generada automáticamente">
            <a:extLst>
              <a:ext uri="{FF2B5EF4-FFF2-40B4-BE49-F238E27FC236}">
                <a16:creationId xmlns:a16="http://schemas.microsoft.com/office/drawing/2014/main" id="{C1B26A9C-3C43-4478-AD7E-BF2961A3006B}"/>
              </a:ext>
            </a:extLst>
          </p:cNvPr>
          <p:cNvPicPr>
            <a:picLocks noChangeAspect="1"/>
          </p:cNvPicPr>
          <p:nvPr/>
        </p:nvPicPr>
        <p:blipFill rotWithShape="1">
          <a:blip r:embed="rId7"/>
          <a:srcRect l="4108" t="4324" r="1081" b="4865"/>
          <a:stretch/>
        </p:blipFill>
        <p:spPr>
          <a:xfrm>
            <a:off x="230627" y="5037604"/>
            <a:ext cx="928246" cy="925396"/>
          </a:xfrm>
          <a:prstGeom prst="rect">
            <a:avLst/>
          </a:prstGeom>
          <a:ln>
            <a:solidFill>
              <a:schemeClr val="tx1"/>
            </a:solidFill>
          </a:ln>
        </p:spPr>
      </p:pic>
      <p:sp>
        <p:nvSpPr>
          <p:cNvPr id="21" name="Rectángulo 20">
            <a:extLst>
              <a:ext uri="{FF2B5EF4-FFF2-40B4-BE49-F238E27FC236}">
                <a16:creationId xmlns:a16="http://schemas.microsoft.com/office/drawing/2014/main" id="{DA2B4FCF-6A65-45D6-92E7-57F5C23C2E2A}"/>
              </a:ext>
            </a:extLst>
          </p:cNvPr>
          <p:cNvSpPr/>
          <p:nvPr/>
        </p:nvSpPr>
        <p:spPr>
          <a:xfrm>
            <a:off x="1186465" y="4603703"/>
            <a:ext cx="2015323" cy="738664"/>
          </a:xfrm>
          <a:prstGeom prst="rect">
            <a:avLst/>
          </a:prstGeom>
        </p:spPr>
        <p:txBody>
          <a:bodyPr wrap="square" lIns="91440" tIns="45720" rIns="91440" bIns="45720" anchor="t">
            <a:spAutoFit/>
          </a:bodyPr>
          <a:lstStyle/>
          <a:p>
            <a:pPr algn="ctr">
              <a:lnSpc>
                <a:spcPct val="150000"/>
              </a:lnSpc>
            </a:pPr>
            <a:r>
              <a:rPr lang="es-ES" sz="1400" dirty="0">
                <a:latin typeface="Cambria"/>
                <a:ea typeface="Cambria"/>
              </a:rPr>
              <a:t>Derechos, restricciones y responsabilidades</a:t>
            </a:r>
            <a:endParaRPr lang="es-ES"/>
          </a:p>
        </p:txBody>
      </p:sp>
      <p:sp>
        <p:nvSpPr>
          <p:cNvPr id="25" name="Rectángulo 24">
            <a:extLst>
              <a:ext uri="{FF2B5EF4-FFF2-40B4-BE49-F238E27FC236}">
                <a16:creationId xmlns:a16="http://schemas.microsoft.com/office/drawing/2014/main" id="{2FB3E82A-DC0C-4E2B-A329-56822DAEC838}"/>
              </a:ext>
            </a:extLst>
          </p:cNvPr>
          <p:cNvSpPr/>
          <p:nvPr/>
        </p:nvSpPr>
        <p:spPr>
          <a:xfrm>
            <a:off x="7428442" y="3633854"/>
            <a:ext cx="1475171" cy="375552"/>
          </a:xfrm>
          <a:prstGeom prst="rect">
            <a:avLst/>
          </a:prstGeom>
        </p:spPr>
        <p:txBody>
          <a:bodyPr wrap="square" lIns="91440" tIns="45720" rIns="91440" bIns="45720" anchor="t">
            <a:spAutoFit/>
          </a:bodyPr>
          <a:lstStyle/>
          <a:p>
            <a:pPr algn="just">
              <a:lnSpc>
                <a:spcPct val="150000"/>
              </a:lnSpc>
            </a:pPr>
            <a:r>
              <a:rPr lang="es-ES" sz="1400" dirty="0">
                <a:latin typeface="Cambria"/>
                <a:ea typeface="Cambria"/>
              </a:rPr>
              <a:t>Ficha catastral</a:t>
            </a:r>
            <a:endParaRPr lang="es-ES"/>
          </a:p>
        </p:txBody>
      </p:sp>
      <p:pic>
        <p:nvPicPr>
          <p:cNvPr id="27" name="Imagen 17" descr="Gráfico de embudo&#10;&#10;Descripción generada automáticamente">
            <a:extLst>
              <a:ext uri="{FF2B5EF4-FFF2-40B4-BE49-F238E27FC236}">
                <a16:creationId xmlns:a16="http://schemas.microsoft.com/office/drawing/2014/main" id="{E2FCEE84-C56E-4B98-8939-D38FA2B9A8A0}"/>
              </a:ext>
            </a:extLst>
          </p:cNvPr>
          <p:cNvPicPr>
            <a:picLocks noChangeAspect="1"/>
          </p:cNvPicPr>
          <p:nvPr/>
        </p:nvPicPr>
        <p:blipFill>
          <a:blip r:embed="rId8"/>
          <a:stretch>
            <a:fillRect/>
          </a:stretch>
        </p:blipFill>
        <p:spPr>
          <a:xfrm>
            <a:off x="6075838" y="3890468"/>
            <a:ext cx="969709" cy="888901"/>
          </a:xfrm>
          <a:prstGeom prst="rect">
            <a:avLst/>
          </a:prstGeom>
          <a:ln>
            <a:solidFill>
              <a:schemeClr val="tx1"/>
            </a:solidFill>
          </a:ln>
        </p:spPr>
      </p:pic>
      <p:sp>
        <p:nvSpPr>
          <p:cNvPr id="29" name="Rectángulo 28">
            <a:extLst>
              <a:ext uri="{FF2B5EF4-FFF2-40B4-BE49-F238E27FC236}">
                <a16:creationId xmlns:a16="http://schemas.microsoft.com/office/drawing/2014/main" id="{8B069528-5A01-446A-A07F-4F4E78D9D57F}"/>
              </a:ext>
            </a:extLst>
          </p:cNvPr>
          <p:cNvSpPr/>
          <p:nvPr/>
        </p:nvSpPr>
        <p:spPr>
          <a:xfrm>
            <a:off x="7075792" y="2116675"/>
            <a:ext cx="2179179" cy="612155"/>
          </a:xfrm>
          <a:prstGeom prst="rect">
            <a:avLst/>
          </a:prstGeom>
        </p:spPr>
        <p:txBody>
          <a:bodyPr wrap="square" lIns="91440" tIns="45720" rIns="91440" bIns="45720" anchor="t">
            <a:spAutoFit/>
          </a:bodyPr>
          <a:lstStyle/>
          <a:p>
            <a:pPr algn="ctr">
              <a:lnSpc>
                <a:spcPct val="150000"/>
              </a:lnSpc>
            </a:pPr>
            <a:r>
              <a:rPr lang="es-ES" sz="1200" dirty="0">
                <a:latin typeface="Cambria"/>
                <a:ea typeface="Cambria"/>
              </a:rPr>
              <a:t>Sistema de Administración Territorial</a:t>
            </a:r>
            <a:endParaRPr lang="es-ES" sz="1600"/>
          </a:p>
        </p:txBody>
      </p:sp>
      <p:pic>
        <p:nvPicPr>
          <p:cNvPr id="31" name="Imagen 18" descr="Diagrama, Dibujo de ingeniería&#10;&#10;Descripción generada automáticamente">
            <a:extLst>
              <a:ext uri="{FF2B5EF4-FFF2-40B4-BE49-F238E27FC236}">
                <a16:creationId xmlns:a16="http://schemas.microsoft.com/office/drawing/2014/main" id="{EB8874AA-941C-4E03-B604-BA6883F9E038}"/>
              </a:ext>
            </a:extLst>
          </p:cNvPr>
          <p:cNvPicPr>
            <a:picLocks noChangeAspect="1"/>
          </p:cNvPicPr>
          <p:nvPr/>
        </p:nvPicPr>
        <p:blipFill>
          <a:blip r:embed="rId9"/>
          <a:stretch>
            <a:fillRect/>
          </a:stretch>
        </p:blipFill>
        <p:spPr>
          <a:xfrm>
            <a:off x="6019729" y="2401126"/>
            <a:ext cx="1024055" cy="760420"/>
          </a:xfrm>
          <a:prstGeom prst="rect">
            <a:avLst/>
          </a:prstGeom>
        </p:spPr>
      </p:pic>
      <p:sp>
        <p:nvSpPr>
          <p:cNvPr id="33" name="Rectángulo 32">
            <a:extLst>
              <a:ext uri="{FF2B5EF4-FFF2-40B4-BE49-F238E27FC236}">
                <a16:creationId xmlns:a16="http://schemas.microsoft.com/office/drawing/2014/main" id="{28DE44A8-78C7-4A0C-BF06-7087AAB31AD9}"/>
              </a:ext>
            </a:extLst>
          </p:cNvPr>
          <p:cNvSpPr/>
          <p:nvPr/>
        </p:nvSpPr>
        <p:spPr>
          <a:xfrm>
            <a:off x="7599241" y="5204196"/>
            <a:ext cx="1224621" cy="375552"/>
          </a:xfrm>
          <a:prstGeom prst="rect">
            <a:avLst/>
          </a:prstGeom>
        </p:spPr>
        <p:txBody>
          <a:bodyPr wrap="square" lIns="91440" tIns="45720" rIns="91440" bIns="45720" anchor="t">
            <a:spAutoFit/>
          </a:bodyPr>
          <a:lstStyle/>
          <a:p>
            <a:pPr algn="just">
              <a:lnSpc>
                <a:spcPct val="150000"/>
              </a:lnSpc>
            </a:pPr>
            <a:r>
              <a:rPr lang="es-ES" sz="1400" dirty="0" err="1">
                <a:latin typeface="Cambria"/>
                <a:ea typeface="Cambria"/>
              </a:rPr>
              <a:t>Geovisor</a:t>
            </a:r>
            <a:endParaRPr lang="es-ES"/>
          </a:p>
        </p:txBody>
      </p:sp>
      <p:pic>
        <p:nvPicPr>
          <p:cNvPr id="35" name="Imagen 20" descr="Mapa&#10;&#10;Descripción generada automáticamente">
            <a:extLst>
              <a:ext uri="{FF2B5EF4-FFF2-40B4-BE49-F238E27FC236}">
                <a16:creationId xmlns:a16="http://schemas.microsoft.com/office/drawing/2014/main" id="{62A9B2B1-1D60-4D00-B0DA-2EF3B47CC6CB}"/>
              </a:ext>
            </a:extLst>
          </p:cNvPr>
          <p:cNvPicPr>
            <a:picLocks noChangeAspect="1"/>
          </p:cNvPicPr>
          <p:nvPr/>
        </p:nvPicPr>
        <p:blipFill rotWithShape="1">
          <a:blip r:embed="rId10"/>
          <a:srcRect t="8040" r="12474" b="-503"/>
          <a:stretch/>
        </p:blipFill>
        <p:spPr>
          <a:xfrm>
            <a:off x="6069721" y="5503073"/>
            <a:ext cx="920407" cy="660506"/>
          </a:xfrm>
          <a:prstGeom prst="rect">
            <a:avLst/>
          </a:prstGeom>
          <a:ln>
            <a:solidFill>
              <a:schemeClr val="tx1"/>
            </a:solidFill>
          </a:ln>
        </p:spPr>
      </p:pic>
      <p:sp>
        <p:nvSpPr>
          <p:cNvPr id="36" name="Flecha: a la derecha 35">
            <a:extLst>
              <a:ext uri="{FF2B5EF4-FFF2-40B4-BE49-F238E27FC236}">
                <a16:creationId xmlns:a16="http://schemas.microsoft.com/office/drawing/2014/main" id="{91C6FE93-420C-45AB-9052-0444C4CAB5B9}"/>
              </a:ext>
            </a:extLst>
          </p:cNvPr>
          <p:cNvSpPr/>
          <p:nvPr/>
        </p:nvSpPr>
        <p:spPr>
          <a:xfrm>
            <a:off x="1555657" y="1055011"/>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Imagen 46">
            <a:extLst>
              <a:ext uri="{FF2B5EF4-FFF2-40B4-BE49-F238E27FC236}">
                <a16:creationId xmlns:a16="http://schemas.microsoft.com/office/drawing/2014/main" id="{8621EDB1-4184-4A65-95D9-95AC9D467AFC}"/>
              </a:ext>
            </a:extLst>
          </p:cNvPr>
          <p:cNvPicPr>
            <a:picLocks noChangeAspect="1"/>
          </p:cNvPicPr>
          <p:nvPr/>
        </p:nvPicPr>
        <p:blipFill>
          <a:blip r:embed="rId11"/>
          <a:stretch>
            <a:fillRect/>
          </a:stretch>
        </p:blipFill>
        <p:spPr>
          <a:xfrm>
            <a:off x="2978492" y="865930"/>
            <a:ext cx="2367143" cy="515556"/>
          </a:xfrm>
          <a:prstGeom prst="rect">
            <a:avLst/>
          </a:prstGeom>
          <a:ln>
            <a:solidFill>
              <a:schemeClr val="tx1"/>
            </a:solidFill>
          </a:ln>
        </p:spPr>
      </p:pic>
      <p:sp>
        <p:nvSpPr>
          <p:cNvPr id="48" name="Flecha: a la derecha 47">
            <a:extLst>
              <a:ext uri="{FF2B5EF4-FFF2-40B4-BE49-F238E27FC236}">
                <a16:creationId xmlns:a16="http://schemas.microsoft.com/office/drawing/2014/main" id="{50A91C2A-126B-4E18-A403-40EBD87A1BE9}"/>
              </a:ext>
            </a:extLst>
          </p:cNvPr>
          <p:cNvSpPr/>
          <p:nvPr/>
        </p:nvSpPr>
        <p:spPr>
          <a:xfrm>
            <a:off x="1565303" y="3013060"/>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9" name="Imagen 49">
            <a:extLst>
              <a:ext uri="{FF2B5EF4-FFF2-40B4-BE49-F238E27FC236}">
                <a16:creationId xmlns:a16="http://schemas.microsoft.com/office/drawing/2014/main" id="{0F2FC8A7-86F6-45B8-B3AF-B5C3C970D730}"/>
              </a:ext>
            </a:extLst>
          </p:cNvPr>
          <p:cNvPicPr>
            <a:picLocks noChangeAspect="1"/>
          </p:cNvPicPr>
          <p:nvPr/>
        </p:nvPicPr>
        <p:blipFill rotWithShape="1">
          <a:blip r:embed="rId12"/>
          <a:srcRect t="11502" r="-524" b="28873"/>
          <a:stretch/>
        </p:blipFill>
        <p:spPr>
          <a:xfrm>
            <a:off x="3395386" y="1718840"/>
            <a:ext cx="1726317" cy="2337682"/>
          </a:xfrm>
          <a:prstGeom prst="rect">
            <a:avLst/>
          </a:prstGeom>
          <a:ln>
            <a:solidFill>
              <a:schemeClr val="tx1"/>
            </a:solidFill>
          </a:ln>
        </p:spPr>
      </p:pic>
      <p:sp>
        <p:nvSpPr>
          <p:cNvPr id="51" name="Flecha: a la derecha 50">
            <a:extLst>
              <a:ext uri="{FF2B5EF4-FFF2-40B4-BE49-F238E27FC236}">
                <a16:creationId xmlns:a16="http://schemas.microsoft.com/office/drawing/2014/main" id="{56CE608D-CA6B-4F36-AF98-EAA944CC08F9}"/>
              </a:ext>
            </a:extLst>
          </p:cNvPr>
          <p:cNvSpPr/>
          <p:nvPr/>
        </p:nvSpPr>
        <p:spPr>
          <a:xfrm>
            <a:off x="1449554" y="5385870"/>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3" name="Imagen 3" descr="Logotipo&#10;&#10;Descripción generada automáticamente">
            <a:extLst>
              <a:ext uri="{FF2B5EF4-FFF2-40B4-BE49-F238E27FC236}">
                <a16:creationId xmlns:a16="http://schemas.microsoft.com/office/drawing/2014/main" id="{FE554891-40B7-441C-8F35-7276CA2B3757}"/>
              </a:ext>
            </a:extLst>
          </p:cNvPr>
          <p:cNvPicPr>
            <a:picLocks noChangeAspect="1"/>
          </p:cNvPicPr>
          <p:nvPr/>
        </p:nvPicPr>
        <p:blipFill rotWithShape="1">
          <a:blip r:embed="rId13"/>
          <a:srcRect t="5988" r="-449" b="7784"/>
          <a:stretch/>
        </p:blipFill>
        <p:spPr>
          <a:xfrm>
            <a:off x="3202754" y="4424240"/>
            <a:ext cx="1408240" cy="891744"/>
          </a:xfrm>
          <a:prstGeom prst="rect">
            <a:avLst/>
          </a:prstGeom>
          <a:ln>
            <a:solidFill>
              <a:schemeClr val="tx1"/>
            </a:solidFill>
          </a:ln>
        </p:spPr>
      </p:pic>
      <p:pic>
        <p:nvPicPr>
          <p:cNvPr id="55" name="Imagen 9" descr="Interfaz de usuario gráfica, Texto, Aplicación&#10;&#10;Descripción generada automáticamente">
            <a:extLst>
              <a:ext uri="{FF2B5EF4-FFF2-40B4-BE49-F238E27FC236}">
                <a16:creationId xmlns:a16="http://schemas.microsoft.com/office/drawing/2014/main" id="{5CDCAF39-0F44-4727-8CC2-FBAD08BF8C30}"/>
              </a:ext>
            </a:extLst>
          </p:cNvPr>
          <p:cNvPicPr>
            <a:picLocks noChangeAspect="1"/>
          </p:cNvPicPr>
          <p:nvPr/>
        </p:nvPicPr>
        <p:blipFill>
          <a:blip r:embed="rId14"/>
          <a:stretch>
            <a:fillRect/>
          </a:stretch>
        </p:blipFill>
        <p:spPr>
          <a:xfrm>
            <a:off x="4225066" y="4374808"/>
            <a:ext cx="1123334" cy="1331184"/>
          </a:xfrm>
          <a:prstGeom prst="rect">
            <a:avLst/>
          </a:prstGeom>
          <a:ln>
            <a:solidFill>
              <a:schemeClr val="tx1"/>
            </a:solidFill>
          </a:ln>
        </p:spPr>
      </p:pic>
      <p:pic>
        <p:nvPicPr>
          <p:cNvPr id="57" name="Imagen 6" descr="Texto&#10;&#10;Descripción generada automáticamente">
            <a:extLst>
              <a:ext uri="{FF2B5EF4-FFF2-40B4-BE49-F238E27FC236}">
                <a16:creationId xmlns:a16="http://schemas.microsoft.com/office/drawing/2014/main" id="{C04DB5C4-1E1B-49B3-842D-D50DDA7862EC}"/>
              </a:ext>
            </a:extLst>
          </p:cNvPr>
          <p:cNvPicPr>
            <a:picLocks noChangeAspect="1"/>
          </p:cNvPicPr>
          <p:nvPr/>
        </p:nvPicPr>
        <p:blipFill rotWithShape="1">
          <a:blip r:embed="rId15"/>
          <a:srcRect l="2312" r="-578" b="392"/>
          <a:stretch/>
        </p:blipFill>
        <p:spPr>
          <a:xfrm>
            <a:off x="3538230" y="4924982"/>
            <a:ext cx="962033" cy="1291289"/>
          </a:xfrm>
          <a:prstGeom prst="rect">
            <a:avLst/>
          </a:prstGeom>
          <a:ln>
            <a:solidFill>
              <a:schemeClr val="tx1"/>
            </a:solidFill>
          </a:ln>
        </p:spPr>
      </p:pic>
      <p:sp>
        <p:nvSpPr>
          <p:cNvPr id="58" name="Flecha: a la derecha 57">
            <a:extLst>
              <a:ext uri="{FF2B5EF4-FFF2-40B4-BE49-F238E27FC236}">
                <a16:creationId xmlns:a16="http://schemas.microsoft.com/office/drawing/2014/main" id="{8BA10975-55FB-4714-83D0-A17DE4E0FAA1}"/>
              </a:ext>
            </a:extLst>
          </p:cNvPr>
          <p:cNvSpPr/>
          <p:nvPr/>
        </p:nvSpPr>
        <p:spPr>
          <a:xfrm>
            <a:off x="7449100" y="1006783"/>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10" descr="Mapa&#10;&#10;Descripción generada automáticamente">
            <a:extLst>
              <a:ext uri="{FF2B5EF4-FFF2-40B4-BE49-F238E27FC236}">
                <a16:creationId xmlns:a16="http://schemas.microsoft.com/office/drawing/2014/main" id="{9DC4E5A3-32FB-4DF2-A0B4-F233BD919C91}"/>
              </a:ext>
            </a:extLst>
          </p:cNvPr>
          <p:cNvPicPr>
            <a:picLocks noChangeAspect="1"/>
          </p:cNvPicPr>
          <p:nvPr/>
        </p:nvPicPr>
        <p:blipFill>
          <a:blip r:embed="rId16"/>
          <a:stretch>
            <a:fillRect/>
          </a:stretch>
        </p:blipFill>
        <p:spPr>
          <a:xfrm>
            <a:off x="8899990" y="107307"/>
            <a:ext cx="1372237" cy="1129764"/>
          </a:xfrm>
          <a:prstGeom prst="rect">
            <a:avLst/>
          </a:prstGeom>
          <a:ln>
            <a:solidFill>
              <a:schemeClr val="tx1"/>
            </a:solidFill>
          </a:ln>
        </p:spPr>
      </p:pic>
      <p:pic>
        <p:nvPicPr>
          <p:cNvPr id="6" name="Imagen 11" descr="Mapa&#10;&#10;Descripción generada automáticamente">
            <a:extLst>
              <a:ext uri="{FF2B5EF4-FFF2-40B4-BE49-F238E27FC236}">
                <a16:creationId xmlns:a16="http://schemas.microsoft.com/office/drawing/2014/main" id="{5E2D09CB-7FCB-4555-8AE4-DCC32D11C155}"/>
              </a:ext>
            </a:extLst>
          </p:cNvPr>
          <p:cNvPicPr>
            <a:picLocks noChangeAspect="1"/>
          </p:cNvPicPr>
          <p:nvPr/>
        </p:nvPicPr>
        <p:blipFill>
          <a:blip r:embed="rId17"/>
          <a:stretch>
            <a:fillRect/>
          </a:stretch>
        </p:blipFill>
        <p:spPr>
          <a:xfrm>
            <a:off x="10112157" y="202473"/>
            <a:ext cx="1111102" cy="1320316"/>
          </a:xfrm>
          <a:prstGeom prst="rect">
            <a:avLst/>
          </a:prstGeom>
          <a:ln>
            <a:solidFill>
              <a:schemeClr val="tx1"/>
            </a:solidFill>
          </a:ln>
        </p:spPr>
      </p:pic>
      <p:pic>
        <p:nvPicPr>
          <p:cNvPr id="7" name="Imagen 12" descr="Mapa&#10;&#10;Descripción generada automáticamente">
            <a:extLst>
              <a:ext uri="{FF2B5EF4-FFF2-40B4-BE49-F238E27FC236}">
                <a16:creationId xmlns:a16="http://schemas.microsoft.com/office/drawing/2014/main" id="{0A7518DD-514E-4D92-B09B-45B189467BF7}"/>
              </a:ext>
            </a:extLst>
          </p:cNvPr>
          <p:cNvPicPr>
            <a:picLocks noChangeAspect="1"/>
          </p:cNvPicPr>
          <p:nvPr/>
        </p:nvPicPr>
        <p:blipFill rotWithShape="1">
          <a:blip r:embed="rId18"/>
          <a:srcRect t="6275" r="-571" b="-392"/>
          <a:stretch/>
        </p:blipFill>
        <p:spPr>
          <a:xfrm>
            <a:off x="9350158" y="716514"/>
            <a:ext cx="1041311" cy="1031249"/>
          </a:xfrm>
          <a:prstGeom prst="rect">
            <a:avLst/>
          </a:prstGeom>
          <a:ln>
            <a:solidFill>
              <a:schemeClr val="tx1"/>
            </a:solidFill>
          </a:ln>
        </p:spPr>
      </p:pic>
      <p:sp>
        <p:nvSpPr>
          <p:cNvPr id="38" name="Flecha: a la derecha 37">
            <a:extLst>
              <a:ext uri="{FF2B5EF4-FFF2-40B4-BE49-F238E27FC236}">
                <a16:creationId xmlns:a16="http://schemas.microsoft.com/office/drawing/2014/main" id="{E696C7B5-B3C5-46DC-9FEA-F86829864C09}"/>
              </a:ext>
            </a:extLst>
          </p:cNvPr>
          <p:cNvSpPr/>
          <p:nvPr/>
        </p:nvSpPr>
        <p:spPr>
          <a:xfrm>
            <a:off x="7584138" y="2800858"/>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Flecha: a la derecha 46">
            <a:extLst>
              <a:ext uri="{FF2B5EF4-FFF2-40B4-BE49-F238E27FC236}">
                <a16:creationId xmlns:a16="http://schemas.microsoft.com/office/drawing/2014/main" id="{B26EFD06-9631-4013-974F-BA6724104990}"/>
              </a:ext>
            </a:extLst>
          </p:cNvPr>
          <p:cNvSpPr/>
          <p:nvPr/>
        </p:nvSpPr>
        <p:spPr>
          <a:xfrm>
            <a:off x="7429809" y="4189819"/>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3" descr="Diagrama&#10;&#10;Descripción generada automáticamente">
            <a:extLst>
              <a:ext uri="{FF2B5EF4-FFF2-40B4-BE49-F238E27FC236}">
                <a16:creationId xmlns:a16="http://schemas.microsoft.com/office/drawing/2014/main" id="{42723059-0B26-45AF-B41F-FEEF6FB1AA67}"/>
              </a:ext>
            </a:extLst>
          </p:cNvPr>
          <p:cNvPicPr>
            <a:picLocks noChangeAspect="1"/>
          </p:cNvPicPr>
          <p:nvPr/>
        </p:nvPicPr>
        <p:blipFill>
          <a:blip r:embed="rId19"/>
          <a:stretch>
            <a:fillRect/>
          </a:stretch>
        </p:blipFill>
        <p:spPr>
          <a:xfrm>
            <a:off x="9050086" y="1879523"/>
            <a:ext cx="1979554" cy="1496495"/>
          </a:xfrm>
          <a:prstGeom prst="rect">
            <a:avLst/>
          </a:prstGeom>
        </p:spPr>
      </p:pic>
      <p:pic>
        <p:nvPicPr>
          <p:cNvPr id="14" name="Imagen 18" descr="Imagen que contiene Interfaz de usuario gráfica&#10;&#10;Descripción generada automáticamente">
            <a:extLst>
              <a:ext uri="{FF2B5EF4-FFF2-40B4-BE49-F238E27FC236}">
                <a16:creationId xmlns:a16="http://schemas.microsoft.com/office/drawing/2014/main" id="{A3E82729-1BF7-4296-AA09-90BE2A435127}"/>
              </a:ext>
            </a:extLst>
          </p:cNvPr>
          <p:cNvPicPr>
            <a:picLocks noChangeAspect="1"/>
          </p:cNvPicPr>
          <p:nvPr/>
        </p:nvPicPr>
        <p:blipFill>
          <a:blip r:embed="rId20"/>
          <a:stretch>
            <a:fillRect/>
          </a:stretch>
        </p:blipFill>
        <p:spPr>
          <a:xfrm>
            <a:off x="9654464" y="3304065"/>
            <a:ext cx="1223318" cy="1743995"/>
          </a:xfrm>
          <a:prstGeom prst="rect">
            <a:avLst/>
          </a:prstGeom>
        </p:spPr>
      </p:pic>
      <p:sp>
        <p:nvSpPr>
          <p:cNvPr id="56" name="Flecha: a la derecha 55">
            <a:extLst>
              <a:ext uri="{FF2B5EF4-FFF2-40B4-BE49-F238E27FC236}">
                <a16:creationId xmlns:a16="http://schemas.microsoft.com/office/drawing/2014/main" id="{1238549C-1C99-4443-82DB-BEFAECF7EE6E}"/>
              </a:ext>
            </a:extLst>
          </p:cNvPr>
          <p:cNvSpPr/>
          <p:nvPr/>
        </p:nvSpPr>
        <p:spPr>
          <a:xfrm>
            <a:off x="7449099" y="5617363"/>
            <a:ext cx="1263569" cy="23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descr="Imagen que contiene Diagrama&#10;&#10;Descripción generada automáticamente">
            <a:extLst>
              <a:ext uri="{FF2B5EF4-FFF2-40B4-BE49-F238E27FC236}">
                <a16:creationId xmlns:a16="http://schemas.microsoft.com/office/drawing/2014/main" id="{C783C7B8-B914-4C88-8290-07262C92F75D}"/>
              </a:ext>
            </a:extLst>
          </p:cNvPr>
          <p:cNvPicPr/>
          <p:nvPr/>
        </p:nvPicPr>
        <p:blipFill>
          <a:blip r:embed="rId21"/>
          <a:stretch>
            <a:fillRect/>
          </a:stretch>
        </p:blipFill>
        <p:spPr>
          <a:xfrm>
            <a:off x="8982670" y="5148379"/>
            <a:ext cx="2638437" cy="1367547"/>
          </a:xfrm>
          <a:prstGeom prst="rect">
            <a:avLst/>
          </a:prstGeom>
        </p:spPr>
      </p:pic>
    </p:spTree>
    <p:extLst>
      <p:ext uri="{BB962C8B-B14F-4D97-AF65-F5344CB8AC3E}">
        <p14:creationId xmlns:p14="http://schemas.microsoft.com/office/powerpoint/2010/main" val="2917813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278028" y="-91071"/>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6. CONCLUSIONES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25" name="Rectángulo 24">
            <a:extLst>
              <a:ext uri="{FF2B5EF4-FFF2-40B4-BE49-F238E27FC236}">
                <a16:creationId xmlns:a16="http://schemas.microsoft.com/office/drawing/2014/main" id="{AF3D6B9A-CC96-4A22-B64F-BC607542FFF1}"/>
              </a:ext>
            </a:extLst>
          </p:cNvPr>
          <p:cNvSpPr/>
          <p:nvPr/>
        </p:nvSpPr>
        <p:spPr>
          <a:xfrm>
            <a:off x="1458747" y="1535726"/>
            <a:ext cx="8362027" cy="4717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endParaRPr lang="es-ES" sz="1000" dirty="0">
              <a:solidFill>
                <a:schemeClr val="tx1"/>
              </a:solidFill>
              <a:latin typeface="Cambria" panose="02040503050406030204" pitchFamily="18" charset="0"/>
              <a:ea typeface="Cambria" panose="02040503050406030204" pitchFamily="18" charset="0"/>
            </a:endParaRPr>
          </a:p>
        </p:txBody>
      </p:sp>
      <p:pic>
        <p:nvPicPr>
          <p:cNvPr id="2" name="Imagen 3" descr="Mapa&#10;&#10;Descripción generada automáticamente">
            <a:extLst>
              <a:ext uri="{FF2B5EF4-FFF2-40B4-BE49-F238E27FC236}">
                <a16:creationId xmlns:a16="http://schemas.microsoft.com/office/drawing/2014/main" id="{6A4759BF-B93E-49DA-BB85-5E928F3B35E3}"/>
              </a:ext>
            </a:extLst>
          </p:cNvPr>
          <p:cNvPicPr>
            <a:picLocks noChangeAspect="1"/>
          </p:cNvPicPr>
          <p:nvPr/>
        </p:nvPicPr>
        <p:blipFill rotWithShape="1">
          <a:blip r:embed="rId2"/>
          <a:srcRect t="1642" r="1120" b="113"/>
          <a:stretch/>
        </p:blipFill>
        <p:spPr>
          <a:xfrm>
            <a:off x="-1929" y="469677"/>
            <a:ext cx="5964775" cy="6345534"/>
          </a:xfrm>
          <a:prstGeom prst="rect">
            <a:avLst/>
          </a:prstGeom>
        </p:spPr>
      </p:pic>
      <p:sp>
        <p:nvSpPr>
          <p:cNvPr id="4" name="Rectángulo 3">
            <a:extLst>
              <a:ext uri="{FF2B5EF4-FFF2-40B4-BE49-F238E27FC236}">
                <a16:creationId xmlns:a16="http://schemas.microsoft.com/office/drawing/2014/main" id="{C0925422-5FC3-4BC7-8F03-6CF55296A30A}"/>
              </a:ext>
            </a:extLst>
          </p:cNvPr>
          <p:cNvSpPr/>
          <p:nvPr/>
        </p:nvSpPr>
        <p:spPr>
          <a:xfrm>
            <a:off x="6056421" y="666430"/>
            <a:ext cx="2959176" cy="1021883"/>
          </a:xfrm>
          <a:prstGeom prst="rect">
            <a:avLst/>
          </a:prstGeom>
        </p:spPr>
        <p:txBody>
          <a:bodyPr wrap="square" lIns="91440" tIns="45720" rIns="91440" bIns="45720" anchor="t">
            <a:spAutoFit/>
          </a:bodyPr>
          <a:lstStyle/>
          <a:p>
            <a:pPr marL="285750" indent="-285750" algn="just">
              <a:lnSpc>
                <a:spcPct val="150000"/>
              </a:lnSpc>
              <a:buFont typeface="Arial"/>
              <a:buChar char="•"/>
            </a:pPr>
            <a:r>
              <a:rPr lang="es-ES" sz="1400" dirty="0">
                <a:latin typeface="Cambria"/>
                <a:ea typeface="Cambria"/>
              </a:rPr>
              <a:t>Versatilidad de la ISO-19152 e integración a la planificación local</a:t>
            </a:r>
            <a:endParaRPr lang="es-ES" sz="1400" dirty="0">
              <a:latin typeface="Cambria"/>
              <a:ea typeface="Cambria"/>
              <a:cs typeface="Arial"/>
            </a:endParaRPr>
          </a:p>
        </p:txBody>
      </p:sp>
      <p:pic>
        <p:nvPicPr>
          <p:cNvPr id="9" name="Imagen 10" descr="Imagen que contiene texto&#10;&#10;Descripción generada automáticamente">
            <a:extLst>
              <a:ext uri="{FF2B5EF4-FFF2-40B4-BE49-F238E27FC236}">
                <a16:creationId xmlns:a16="http://schemas.microsoft.com/office/drawing/2014/main" id="{CE23FB53-E66C-4985-8F76-D9B25B7F0B90}"/>
              </a:ext>
            </a:extLst>
          </p:cNvPr>
          <p:cNvPicPr>
            <a:picLocks noChangeAspect="1"/>
          </p:cNvPicPr>
          <p:nvPr/>
        </p:nvPicPr>
        <p:blipFill>
          <a:blip r:embed="rId3"/>
          <a:stretch>
            <a:fillRect/>
          </a:stretch>
        </p:blipFill>
        <p:spPr>
          <a:xfrm>
            <a:off x="9197773" y="150471"/>
            <a:ext cx="1397162" cy="1840375"/>
          </a:xfrm>
          <a:prstGeom prst="rect">
            <a:avLst/>
          </a:prstGeom>
          <a:ln>
            <a:solidFill>
              <a:schemeClr val="tx1"/>
            </a:solidFill>
          </a:ln>
        </p:spPr>
      </p:pic>
      <p:pic>
        <p:nvPicPr>
          <p:cNvPr id="11" name="Imagen 11" descr="Mapa&#10;&#10;Descripción generada automáticamente">
            <a:extLst>
              <a:ext uri="{FF2B5EF4-FFF2-40B4-BE49-F238E27FC236}">
                <a16:creationId xmlns:a16="http://schemas.microsoft.com/office/drawing/2014/main" id="{77090A98-09D9-4566-B3F4-F2B488F8795B}"/>
              </a:ext>
            </a:extLst>
          </p:cNvPr>
          <p:cNvPicPr>
            <a:picLocks noChangeAspect="1"/>
          </p:cNvPicPr>
          <p:nvPr/>
        </p:nvPicPr>
        <p:blipFill>
          <a:blip r:embed="rId4"/>
          <a:stretch>
            <a:fillRect/>
          </a:stretch>
        </p:blipFill>
        <p:spPr>
          <a:xfrm>
            <a:off x="10105482" y="372982"/>
            <a:ext cx="1404757" cy="1983732"/>
          </a:xfrm>
          <a:prstGeom prst="rect">
            <a:avLst/>
          </a:prstGeom>
          <a:ln>
            <a:solidFill>
              <a:schemeClr val="tx1"/>
            </a:solidFill>
          </a:ln>
        </p:spPr>
      </p:pic>
      <p:sp>
        <p:nvSpPr>
          <p:cNvPr id="14" name="Rectángulo 13">
            <a:extLst>
              <a:ext uri="{FF2B5EF4-FFF2-40B4-BE49-F238E27FC236}">
                <a16:creationId xmlns:a16="http://schemas.microsoft.com/office/drawing/2014/main" id="{0E4B5F2E-C4A8-416F-8C27-3A557A57E997}"/>
              </a:ext>
            </a:extLst>
          </p:cNvPr>
          <p:cNvSpPr/>
          <p:nvPr/>
        </p:nvSpPr>
        <p:spPr>
          <a:xfrm>
            <a:off x="6017837" y="2325467"/>
            <a:ext cx="2959176" cy="1021883"/>
          </a:xfrm>
          <a:prstGeom prst="rect">
            <a:avLst/>
          </a:prstGeom>
        </p:spPr>
        <p:txBody>
          <a:bodyPr wrap="square" lIns="91440" tIns="45720" rIns="91440" bIns="45720" anchor="t">
            <a:spAutoFit/>
          </a:bodyPr>
          <a:lstStyle/>
          <a:p>
            <a:pPr marL="285750" indent="-285750" algn="just">
              <a:lnSpc>
                <a:spcPct val="150000"/>
              </a:lnSpc>
              <a:buFont typeface="Arial"/>
              <a:buChar char="•"/>
            </a:pPr>
            <a:r>
              <a:rPr lang="es-ES" sz="1400" dirty="0" err="1">
                <a:latin typeface="Cambria"/>
                <a:ea typeface="Cambria"/>
                <a:cs typeface="Arial"/>
              </a:rPr>
              <a:t>Softawares</a:t>
            </a:r>
            <a:r>
              <a:rPr lang="es-ES" sz="1400" dirty="0">
                <a:latin typeface="Cambria"/>
                <a:ea typeface="Cambria"/>
                <a:cs typeface="Arial"/>
              </a:rPr>
              <a:t> libres permiten la adaptabilidad a cualquier municipio</a:t>
            </a:r>
          </a:p>
        </p:txBody>
      </p:sp>
      <p:pic>
        <p:nvPicPr>
          <p:cNvPr id="12" name="Imagen 7" descr="Imagen que contiene Flecha&#10;&#10;Descripción generada automáticamente">
            <a:extLst>
              <a:ext uri="{FF2B5EF4-FFF2-40B4-BE49-F238E27FC236}">
                <a16:creationId xmlns:a16="http://schemas.microsoft.com/office/drawing/2014/main" id="{826B6E11-0CC4-4E2A-B721-ADD99E9FB385}"/>
              </a:ext>
            </a:extLst>
          </p:cNvPr>
          <p:cNvPicPr>
            <a:picLocks noChangeAspect="1"/>
          </p:cNvPicPr>
          <p:nvPr/>
        </p:nvPicPr>
        <p:blipFill>
          <a:blip r:embed="rId5"/>
          <a:stretch>
            <a:fillRect/>
          </a:stretch>
        </p:blipFill>
        <p:spPr>
          <a:xfrm>
            <a:off x="9203958" y="2450859"/>
            <a:ext cx="1610159" cy="770715"/>
          </a:xfrm>
          <a:prstGeom prst="rect">
            <a:avLst/>
          </a:prstGeom>
          <a:ln>
            <a:solidFill>
              <a:schemeClr val="tx1"/>
            </a:solidFill>
          </a:ln>
        </p:spPr>
      </p:pic>
      <p:pic>
        <p:nvPicPr>
          <p:cNvPr id="17" name="Imagen 17" descr="Logotipo, nombre de la empresa&#10;&#10;Descripción generada automáticamente">
            <a:extLst>
              <a:ext uri="{FF2B5EF4-FFF2-40B4-BE49-F238E27FC236}">
                <a16:creationId xmlns:a16="http://schemas.microsoft.com/office/drawing/2014/main" id="{BB231581-8CE4-49EE-8540-62067000A573}"/>
              </a:ext>
            </a:extLst>
          </p:cNvPr>
          <p:cNvPicPr>
            <a:picLocks noChangeAspect="1"/>
          </p:cNvPicPr>
          <p:nvPr/>
        </p:nvPicPr>
        <p:blipFill rotWithShape="1">
          <a:blip r:embed="rId6"/>
          <a:srcRect l="24211" t="22492" r="23509" b="23913"/>
          <a:stretch/>
        </p:blipFill>
        <p:spPr>
          <a:xfrm>
            <a:off x="10762526" y="2769952"/>
            <a:ext cx="1434168" cy="717178"/>
          </a:xfrm>
          <a:prstGeom prst="rect">
            <a:avLst/>
          </a:prstGeom>
          <a:ln>
            <a:solidFill>
              <a:schemeClr val="tx1"/>
            </a:solidFill>
          </a:ln>
        </p:spPr>
      </p:pic>
      <p:pic>
        <p:nvPicPr>
          <p:cNvPr id="18" name="Imagen 18" descr="Imagen que contiene Texto&#10;&#10;Descripción generada automáticamente">
            <a:extLst>
              <a:ext uri="{FF2B5EF4-FFF2-40B4-BE49-F238E27FC236}">
                <a16:creationId xmlns:a16="http://schemas.microsoft.com/office/drawing/2014/main" id="{21425E29-FD81-4D3D-9F6C-EC1F884ADB6D}"/>
              </a:ext>
            </a:extLst>
          </p:cNvPr>
          <p:cNvPicPr>
            <a:picLocks noChangeAspect="1"/>
          </p:cNvPicPr>
          <p:nvPr/>
        </p:nvPicPr>
        <p:blipFill>
          <a:blip r:embed="rId7"/>
          <a:stretch>
            <a:fillRect/>
          </a:stretch>
        </p:blipFill>
        <p:spPr>
          <a:xfrm>
            <a:off x="9425108" y="2835495"/>
            <a:ext cx="1386189" cy="810831"/>
          </a:xfrm>
          <a:prstGeom prst="rect">
            <a:avLst/>
          </a:prstGeom>
          <a:ln>
            <a:solidFill>
              <a:schemeClr val="tx1"/>
            </a:solidFill>
          </a:ln>
        </p:spPr>
      </p:pic>
      <p:sp>
        <p:nvSpPr>
          <p:cNvPr id="20" name="Rectángulo 19">
            <a:extLst>
              <a:ext uri="{FF2B5EF4-FFF2-40B4-BE49-F238E27FC236}">
                <a16:creationId xmlns:a16="http://schemas.microsoft.com/office/drawing/2014/main" id="{AE43DE8B-560A-4685-A209-B7D18E74BB05}"/>
              </a:ext>
            </a:extLst>
          </p:cNvPr>
          <p:cNvSpPr/>
          <p:nvPr/>
        </p:nvSpPr>
        <p:spPr>
          <a:xfrm>
            <a:off x="6239685" y="3859111"/>
            <a:ext cx="2959176" cy="1021883"/>
          </a:xfrm>
          <a:prstGeom prst="rect">
            <a:avLst/>
          </a:prstGeom>
        </p:spPr>
        <p:txBody>
          <a:bodyPr wrap="square" lIns="91440" tIns="45720" rIns="91440" bIns="45720" anchor="t">
            <a:spAutoFit/>
          </a:bodyPr>
          <a:lstStyle/>
          <a:p>
            <a:pPr marL="285750" indent="-285750" algn="just">
              <a:lnSpc>
                <a:spcPct val="150000"/>
              </a:lnSpc>
              <a:buFont typeface="Arial"/>
              <a:buChar char="•"/>
            </a:pPr>
            <a:r>
              <a:rPr lang="es-ES" sz="1400" dirty="0">
                <a:latin typeface="Cambria"/>
                <a:ea typeface="Cambria"/>
                <a:cs typeface="Arial"/>
              </a:rPr>
              <a:t>Interoperabilidad entre departamentos y manejo de diferentes bases de datos.</a:t>
            </a:r>
          </a:p>
        </p:txBody>
      </p:sp>
      <p:pic>
        <p:nvPicPr>
          <p:cNvPr id="19" name="Imagen 20" descr="Imagen que contiene Icono&#10;&#10;Descripción generada automáticamente">
            <a:extLst>
              <a:ext uri="{FF2B5EF4-FFF2-40B4-BE49-F238E27FC236}">
                <a16:creationId xmlns:a16="http://schemas.microsoft.com/office/drawing/2014/main" id="{580F44B0-6766-4575-9707-FDF17D0FF793}"/>
              </a:ext>
            </a:extLst>
          </p:cNvPr>
          <p:cNvPicPr>
            <a:picLocks noChangeAspect="1"/>
          </p:cNvPicPr>
          <p:nvPr/>
        </p:nvPicPr>
        <p:blipFill rotWithShape="1">
          <a:blip r:embed="rId8"/>
          <a:srcRect l="11990" t="4753" r="12281" b="19366"/>
          <a:stretch/>
        </p:blipFill>
        <p:spPr>
          <a:xfrm>
            <a:off x="9761054" y="3808060"/>
            <a:ext cx="1431143" cy="1454601"/>
          </a:xfrm>
          <a:prstGeom prst="rect">
            <a:avLst/>
          </a:prstGeom>
          <a:ln>
            <a:solidFill>
              <a:schemeClr val="tx1"/>
            </a:solidFill>
          </a:ln>
        </p:spPr>
      </p:pic>
      <p:pic>
        <p:nvPicPr>
          <p:cNvPr id="21" name="Imagen 21" descr="Logotipo&#10;&#10;Descripción generada automáticamente">
            <a:extLst>
              <a:ext uri="{FF2B5EF4-FFF2-40B4-BE49-F238E27FC236}">
                <a16:creationId xmlns:a16="http://schemas.microsoft.com/office/drawing/2014/main" id="{F30AA1B8-ABB6-4297-A2B8-16E398B84477}"/>
              </a:ext>
            </a:extLst>
          </p:cNvPr>
          <p:cNvPicPr>
            <a:picLocks noChangeAspect="1"/>
          </p:cNvPicPr>
          <p:nvPr/>
        </p:nvPicPr>
        <p:blipFill>
          <a:blip r:embed="rId9"/>
          <a:stretch>
            <a:fillRect/>
          </a:stretch>
        </p:blipFill>
        <p:spPr>
          <a:xfrm>
            <a:off x="6788552" y="4992090"/>
            <a:ext cx="1730416" cy="1204685"/>
          </a:xfrm>
          <a:prstGeom prst="rect">
            <a:avLst/>
          </a:prstGeom>
        </p:spPr>
      </p:pic>
    </p:spTree>
    <p:extLst>
      <p:ext uri="{BB962C8B-B14F-4D97-AF65-F5344CB8AC3E}">
        <p14:creationId xmlns:p14="http://schemas.microsoft.com/office/powerpoint/2010/main" val="161729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311646" y="54605"/>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7. RECOMENDACIONES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25" name="Rectángulo 24">
            <a:extLst>
              <a:ext uri="{FF2B5EF4-FFF2-40B4-BE49-F238E27FC236}">
                <a16:creationId xmlns:a16="http://schemas.microsoft.com/office/drawing/2014/main" id="{AF3D6B9A-CC96-4A22-B64F-BC607542FFF1}"/>
              </a:ext>
            </a:extLst>
          </p:cNvPr>
          <p:cNvSpPr/>
          <p:nvPr/>
        </p:nvSpPr>
        <p:spPr>
          <a:xfrm>
            <a:off x="1817105" y="291908"/>
            <a:ext cx="8594256" cy="4160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endParaRPr lang="es-EC" sz="1200" dirty="0">
              <a:solidFill>
                <a:schemeClr val="tx1"/>
              </a:solidFill>
              <a:latin typeface="Cambria" panose="02040503050406030204" pitchFamily="18" charset="0"/>
              <a:ea typeface="Cambria" panose="02040503050406030204" pitchFamily="18" charset="0"/>
            </a:endParaRPr>
          </a:p>
        </p:txBody>
      </p:sp>
      <p:sp>
        <p:nvSpPr>
          <p:cNvPr id="3" name="Rectángulo 2"/>
          <p:cNvSpPr/>
          <p:nvPr/>
        </p:nvSpPr>
        <p:spPr>
          <a:xfrm>
            <a:off x="507543" y="1328095"/>
            <a:ext cx="10864645" cy="785343"/>
          </a:xfrm>
          <a:prstGeom prst="rect">
            <a:avLst/>
          </a:prstGeom>
          <a:ln>
            <a:solidFill>
              <a:schemeClr val="tx1"/>
            </a:solidFill>
          </a:ln>
        </p:spPr>
        <p:txBody>
          <a:bodyPr wrap="square">
            <a:spAutoFit/>
          </a:bodyPr>
          <a:lstStyle/>
          <a:p>
            <a:pPr marL="285750" indent="-285750" algn="just">
              <a:lnSpc>
                <a:spcPct val="150000"/>
              </a:lnSpc>
              <a:buFont typeface="Arial" panose="020B0604020202020204" pitchFamily="34" charset="0"/>
              <a:buChar char="•"/>
            </a:pPr>
            <a:r>
              <a:rPr lang="es-ES" sz="1600" dirty="0">
                <a:latin typeface="Cambria"/>
                <a:ea typeface="Cambria"/>
              </a:rPr>
              <a:t>Desarrollar proyectos mediante la aplicación de la norma ISO 19152 en otras municipalidades del país, debido a que esta norma permite la adaptación a las diferentes características que puede presentar un territorio. </a:t>
            </a:r>
            <a:r>
              <a:rPr lang="es-ES" sz="1600">
                <a:latin typeface="Cambria" panose="02040503050406030204" pitchFamily="18" charset="0"/>
                <a:ea typeface="Cambria" panose="02040503050406030204" pitchFamily="18" charset="0"/>
              </a:rPr>
              <a:t> </a:t>
            </a:r>
            <a:endParaRPr lang="es-ES" dirty="0"/>
          </a:p>
        </p:txBody>
      </p:sp>
      <p:sp>
        <p:nvSpPr>
          <p:cNvPr id="5" name="Rectángulo 4">
            <a:extLst>
              <a:ext uri="{FF2B5EF4-FFF2-40B4-BE49-F238E27FC236}">
                <a16:creationId xmlns:a16="http://schemas.microsoft.com/office/drawing/2014/main" id="{14DEECBB-398E-468F-A343-D97BB86C788C}"/>
              </a:ext>
            </a:extLst>
          </p:cNvPr>
          <p:cNvSpPr/>
          <p:nvPr/>
        </p:nvSpPr>
        <p:spPr>
          <a:xfrm>
            <a:off x="507541" y="2543436"/>
            <a:ext cx="10864645" cy="785343"/>
          </a:xfrm>
          <a:prstGeom prst="rect">
            <a:avLst/>
          </a:prstGeom>
          <a:ln>
            <a:solidFill>
              <a:schemeClr val="tx1"/>
            </a:solidFill>
          </a:ln>
        </p:spPr>
        <p:txBody>
          <a:bodyPr wrap="square" lIns="91440" tIns="45720" rIns="91440" bIns="45720" anchor="t">
            <a:spAutoFit/>
          </a:bodyPr>
          <a:lstStyle/>
          <a:p>
            <a:pPr marL="285750" indent="-285750" algn="just">
              <a:lnSpc>
                <a:spcPct val="150000"/>
              </a:lnSpc>
              <a:buFont typeface="Arial"/>
              <a:buChar char="•"/>
            </a:pPr>
            <a:r>
              <a:rPr lang="es-ES" sz="1600" dirty="0">
                <a:latin typeface="Cambria"/>
                <a:ea typeface="Cambria"/>
              </a:rPr>
              <a:t>Incentivar la aplicación de los conceptos LADM para el estudio de más variables que pueden incidir en las relaciones de tenencia de la tierra.</a:t>
            </a:r>
            <a:endParaRPr lang="es-ES" sz="1600" dirty="0">
              <a:latin typeface="Cambria" panose="02040503050406030204" pitchFamily="18" charset="0"/>
              <a:ea typeface="Cambria" panose="02040503050406030204" pitchFamily="18" charset="0"/>
            </a:endParaRPr>
          </a:p>
        </p:txBody>
      </p:sp>
      <p:sp>
        <p:nvSpPr>
          <p:cNvPr id="6" name="Rectángulo 5">
            <a:extLst>
              <a:ext uri="{FF2B5EF4-FFF2-40B4-BE49-F238E27FC236}">
                <a16:creationId xmlns:a16="http://schemas.microsoft.com/office/drawing/2014/main" id="{F4343CF1-BD91-4D51-9548-080D02B07C5C}"/>
              </a:ext>
            </a:extLst>
          </p:cNvPr>
          <p:cNvSpPr/>
          <p:nvPr/>
        </p:nvSpPr>
        <p:spPr>
          <a:xfrm>
            <a:off x="507542" y="3700905"/>
            <a:ext cx="10864645" cy="1524007"/>
          </a:xfrm>
          <a:prstGeom prst="rect">
            <a:avLst/>
          </a:prstGeom>
          <a:ln>
            <a:solidFill>
              <a:schemeClr val="tx1"/>
            </a:solidFill>
          </a:ln>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600" dirty="0">
                <a:latin typeface="Cambria"/>
                <a:ea typeface="Cambria"/>
              </a:rPr>
              <a:t>La planificación local debe estar enfocada a suplir aquellas necesidades que la normativa a nivel nacional no contempla, como las áreas de influencia por actividad minera, buscando estrategias en los instrumentos de planificación local para poder proponer formas de gestionar el territorio sin alterar el derecho al libre aprovechamiento de los recursos naturales. </a:t>
            </a:r>
            <a:endParaRPr lang="es-E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20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 name="Título 1">
            <a:extLst>
              <a:ext uri="{FF2B5EF4-FFF2-40B4-BE49-F238E27FC236}">
                <a16:creationId xmlns:a16="http://schemas.microsoft.com/office/drawing/2014/main" id="{13F6A2C4-2924-4E8C-82FB-6A27867A99C2}"/>
              </a:ext>
            </a:extLst>
          </p:cNvPr>
          <p:cNvSpPr txBox="1">
            <a:spLocks/>
          </p:cNvSpPr>
          <p:nvPr/>
        </p:nvSpPr>
        <p:spPr>
          <a:xfrm>
            <a:off x="2200989" y="1111916"/>
            <a:ext cx="7772400" cy="7372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C" sz="1600" b="1" dirty="0">
                <a:latin typeface="Bell MT" panose="02020503060305020303" pitchFamily="18" charset="0"/>
              </a:rPr>
              <a:t>DEPARTAMENTO DE CIENCIAS DE LA TIERRA Y DE LA CONSTRUCCIÓN</a:t>
            </a:r>
          </a:p>
          <a:p>
            <a:pPr>
              <a:lnSpc>
                <a:spcPct val="150000"/>
              </a:lnSpc>
            </a:pPr>
            <a:r>
              <a:rPr lang="es-EC" sz="1600" b="1" dirty="0">
                <a:latin typeface="Bell MT" panose="02020503060305020303" pitchFamily="18" charset="0"/>
              </a:rPr>
              <a:t>CARRERA DE INGENIERÍA GEOGRÁFICA Y DEL MEDIO AMBIENTE</a:t>
            </a:r>
          </a:p>
        </p:txBody>
      </p:sp>
      <p:pic>
        <p:nvPicPr>
          <p:cNvPr id="7" name="Imagen 6">
            <a:extLst>
              <a:ext uri="{FF2B5EF4-FFF2-40B4-BE49-F238E27FC236}">
                <a16:creationId xmlns:a16="http://schemas.microsoft.com/office/drawing/2014/main" id="{100D44A1-044D-4076-BD5E-63A8C6B14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6331" y="22201"/>
            <a:ext cx="724052" cy="653512"/>
          </a:xfrm>
          <a:prstGeom prst="ellipse">
            <a:avLst/>
          </a:prstGeom>
        </p:spPr>
      </p:pic>
      <p:pic>
        <p:nvPicPr>
          <p:cNvPr id="8" name="Imagen 7">
            <a:extLst>
              <a:ext uri="{FF2B5EF4-FFF2-40B4-BE49-F238E27FC236}">
                <a16:creationId xmlns:a16="http://schemas.microsoft.com/office/drawing/2014/main" id="{E29B29B0-FBCA-49C8-A940-113178995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155" y="18463"/>
            <a:ext cx="810052" cy="640717"/>
          </a:xfrm>
          <a:prstGeom prst="rect">
            <a:avLst/>
          </a:prstGeom>
        </p:spPr>
      </p:pic>
      <p:cxnSp>
        <p:nvCxnSpPr>
          <p:cNvPr id="9" name="Conector recto 8">
            <a:extLst>
              <a:ext uri="{FF2B5EF4-FFF2-40B4-BE49-F238E27FC236}">
                <a16:creationId xmlns:a16="http://schemas.microsoft.com/office/drawing/2014/main" id="{47F859CB-615B-4221-B7CA-24327C81E36D}"/>
              </a:ext>
            </a:extLst>
          </p:cNvPr>
          <p:cNvCxnSpPr>
            <a:cxnSpLocks/>
          </p:cNvCxnSpPr>
          <p:nvPr/>
        </p:nvCxnSpPr>
        <p:spPr>
          <a:xfrm>
            <a:off x="8691856" y="776812"/>
            <a:ext cx="1976144" cy="0"/>
          </a:xfrm>
          <a:prstGeom prst="line">
            <a:avLst/>
          </a:prstGeom>
          <a:ln w="28575">
            <a:solidFill>
              <a:srgbClr val="FF0000"/>
            </a:solidFill>
          </a:ln>
          <a:effectLst>
            <a:reflection stA="45000" endPos="13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7EBB6D63-833F-47D8-B505-FD59AB5983EB}"/>
              </a:ext>
            </a:extLst>
          </p:cNvPr>
          <p:cNvCxnSpPr>
            <a:cxnSpLocks/>
          </p:cNvCxnSpPr>
          <p:nvPr/>
        </p:nvCxnSpPr>
        <p:spPr>
          <a:xfrm>
            <a:off x="8692691" y="750547"/>
            <a:ext cx="1978484" cy="0"/>
          </a:xfrm>
          <a:prstGeom prst="line">
            <a:avLst/>
          </a:prstGeom>
          <a:ln>
            <a:solidFill>
              <a:srgbClr val="336600"/>
            </a:solidFill>
          </a:ln>
        </p:spPr>
        <p:style>
          <a:lnRef idx="2">
            <a:schemeClr val="accent2"/>
          </a:lnRef>
          <a:fillRef idx="0">
            <a:schemeClr val="accent2"/>
          </a:fillRef>
          <a:effectRef idx="1">
            <a:schemeClr val="accent2"/>
          </a:effectRef>
          <a:fontRef idx="minor">
            <a:schemeClr val="tx1"/>
          </a:fontRef>
        </p:style>
      </p:cxnSp>
      <p:sp>
        <p:nvSpPr>
          <p:cNvPr id="11" name="Título 1">
            <a:extLst>
              <a:ext uri="{FF2B5EF4-FFF2-40B4-BE49-F238E27FC236}">
                <a16:creationId xmlns:a16="http://schemas.microsoft.com/office/drawing/2014/main" id="{F761D991-4242-4649-8B29-19D8EDBD027A}"/>
              </a:ext>
            </a:extLst>
          </p:cNvPr>
          <p:cNvSpPr txBox="1">
            <a:spLocks/>
          </p:cNvSpPr>
          <p:nvPr/>
        </p:nvSpPr>
        <p:spPr>
          <a:xfrm>
            <a:off x="2342607" y="2069089"/>
            <a:ext cx="7583724" cy="93768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000" b="1" dirty="0">
                <a:latin typeface="Bell MT" panose="02020503060305020303" pitchFamily="18" charset="0"/>
              </a:rPr>
              <a:t>“</a:t>
            </a:r>
            <a:r>
              <a:rPr lang="es-ES" sz="2000" b="1" dirty="0">
                <a:latin typeface="Bell MT" panose="02020503060305020303" pitchFamily="18" charset="0"/>
              </a:rPr>
              <a:t>Diseño de un sistema de administración territorial mediante la norma iso-19152</a:t>
            </a:r>
          </a:p>
          <a:p>
            <a:pPr algn="ctr"/>
            <a:r>
              <a:rPr lang="es-ES" sz="2000" b="1" dirty="0">
                <a:latin typeface="Bell MT" panose="02020503060305020303" pitchFamily="18" charset="0"/>
              </a:rPr>
              <a:t>LADM y su visualización en un </a:t>
            </a:r>
            <a:r>
              <a:rPr lang="es-ES" sz="2000" b="1" dirty="0" err="1">
                <a:latin typeface="Bell MT" panose="02020503060305020303" pitchFamily="18" charset="0"/>
              </a:rPr>
              <a:t>geovisor</a:t>
            </a:r>
            <a:r>
              <a:rPr lang="es-ES" sz="2000" b="1" dirty="0">
                <a:latin typeface="Bell MT" panose="02020503060305020303" pitchFamily="18" charset="0"/>
              </a:rPr>
              <a:t> para la gestión de conflictos ambientales del cantón Santiago de </a:t>
            </a:r>
            <a:r>
              <a:rPr lang="es-ES" sz="2000" b="1" dirty="0" err="1">
                <a:latin typeface="Bell MT" panose="02020503060305020303" pitchFamily="18" charset="0"/>
              </a:rPr>
              <a:t>Píllaro</a:t>
            </a:r>
            <a:r>
              <a:rPr lang="es-ES" sz="2000" b="1" dirty="0">
                <a:latin typeface="Bell MT" panose="02020503060305020303" pitchFamily="18" charset="0"/>
              </a:rPr>
              <a:t>”</a:t>
            </a:r>
          </a:p>
          <a:p>
            <a:pPr algn="ctr"/>
            <a:endParaRPr lang="es-EC" sz="2000" b="1" dirty="0">
              <a:latin typeface="Bell MT" panose="02020503060305020303" pitchFamily="18" charset="0"/>
            </a:endParaRPr>
          </a:p>
        </p:txBody>
      </p:sp>
      <p:sp>
        <p:nvSpPr>
          <p:cNvPr id="13" name="CuadroTexto 31">
            <a:extLst>
              <a:ext uri="{FF2B5EF4-FFF2-40B4-BE49-F238E27FC236}">
                <a16:creationId xmlns:a16="http://schemas.microsoft.com/office/drawing/2014/main" id="{D93F7E17-CD34-4F22-8CFA-E389A95A9793}"/>
              </a:ext>
            </a:extLst>
          </p:cNvPr>
          <p:cNvSpPr txBox="1"/>
          <p:nvPr/>
        </p:nvSpPr>
        <p:spPr>
          <a:xfrm>
            <a:off x="1524001" y="3568532"/>
            <a:ext cx="9126383" cy="584775"/>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EC" sz="1600" b="1" dirty="0">
                <a:latin typeface="Bell MT" panose="02020503060305020303" pitchFamily="18" charset="0"/>
                <a:ea typeface="Calibri" panose="020F0502020204030204" pitchFamily="34" charset="0"/>
                <a:cs typeface="Times New Roman" panose="02020603050405020304" pitchFamily="18" charset="0"/>
              </a:rPr>
              <a:t>Autores:   </a:t>
            </a:r>
            <a:r>
              <a:rPr lang="es-EC" sz="1600" dirty="0">
                <a:latin typeface="Bell MT" panose="02020503060305020303" pitchFamily="18" charset="0"/>
                <a:ea typeface="Calibri" panose="020F0502020204030204" pitchFamily="34" charset="0"/>
                <a:cs typeface="Times New Roman" panose="02020603050405020304" pitchFamily="18" charset="0"/>
              </a:rPr>
              <a:t>Campaña Vela Wendy Maricela  </a:t>
            </a:r>
          </a:p>
          <a:p>
            <a:pPr algn="ctr">
              <a:defRPr/>
            </a:pPr>
            <a:r>
              <a:rPr lang="es-EC" sz="1600" dirty="0">
                <a:latin typeface="Bell MT" panose="02020503060305020303" pitchFamily="18" charset="0"/>
                <a:ea typeface="Calibri" panose="020F0502020204030204" pitchFamily="34" charset="0"/>
                <a:cs typeface="Times New Roman" panose="02020603050405020304" pitchFamily="18" charset="0"/>
              </a:rPr>
              <a:t>                       Ordoñez Zambrano </a:t>
            </a:r>
            <a:r>
              <a:rPr lang="es-EC" sz="1600" dirty="0" err="1">
                <a:latin typeface="Bell MT" panose="02020503060305020303" pitchFamily="18" charset="0"/>
                <a:ea typeface="Calibri" panose="020F0502020204030204" pitchFamily="34" charset="0"/>
                <a:cs typeface="Times New Roman" panose="02020603050405020304" pitchFamily="18" charset="0"/>
              </a:rPr>
              <a:t>Jordan</a:t>
            </a:r>
            <a:r>
              <a:rPr lang="es-EC" sz="1600" dirty="0">
                <a:latin typeface="Bell MT" panose="02020503060305020303" pitchFamily="18" charset="0"/>
                <a:ea typeface="Calibri" panose="020F0502020204030204" pitchFamily="34" charset="0"/>
                <a:cs typeface="Times New Roman" panose="02020603050405020304" pitchFamily="18" charset="0"/>
              </a:rPr>
              <a:t> Daniel</a:t>
            </a:r>
            <a:endParaRPr lang="es-EC" b="1" kern="0" dirty="0">
              <a:solidFill>
                <a:schemeClr val="accent5">
                  <a:lumMod val="75000"/>
                </a:schemeClr>
              </a:solidFill>
              <a:latin typeface="Bell MT" panose="02020503060305020303" pitchFamily="18" charset="0"/>
            </a:endParaRPr>
          </a:p>
        </p:txBody>
      </p:sp>
      <p:sp>
        <p:nvSpPr>
          <p:cNvPr id="14" name="Rectángulo 13">
            <a:extLst>
              <a:ext uri="{FF2B5EF4-FFF2-40B4-BE49-F238E27FC236}">
                <a16:creationId xmlns:a16="http://schemas.microsoft.com/office/drawing/2014/main" id="{83EF6C5F-3DD7-4336-B4DF-BED3ECD7AD3E}"/>
              </a:ext>
            </a:extLst>
          </p:cNvPr>
          <p:cNvSpPr/>
          <p:nvPr/>
        </p:nvSpPr>
        <p:spPr>
          <a:xfrm>
            <a:off x="2884051" y="4394664"/>
            <a:ext cx="3909767" cy="492443"/>
          </a:xfrm>
          <a:prstGeom prst="rect">
            <a:avLst/>
          </a:prstGeom>
        </p:spPr>
        <p:txBody>
          <a:bodyPr wrap="square">
            <a:spAutoFit/>
          </a:bodyPr>
          <a:lstStyle/>
          <a:p>
            <a:r>
              <a:rPr lang="es-EC" sz="1300" b="1" dirty="0">
                <a:latin typeface="Bell MT" panose="02020503060305020303" pitchFamily="18" charset="0"/>
              </a:rPr>
              <a:t>Director de Carrera: </a:t>
            </a:r>
            <a:r>
              <a:rPr lang="es-EC" sz="1300" dirty="0">
                <a:latin typeface="Bell MT" panose="02020503060305020303" pitchFamily="18" charset="0"/>
              </a:rPr>
              <a:t>Ing. Alexander Robayo, MSc.</a:t>
            </a:r>
          </a:p>
          <a:p>
            <a:r>
              <a:rPr lang="es-EC" sz="1300" b="1" dirty="0">
                <a:latin typeface="Bell MT" panose="02020503060305020303" pitchFamily="18" charset="0"/>
              </a:rPr>
              <a:t>Secretaria Académica: </a:t>
            </a:r>
            <a:r>
              <a:rPr lang="es-EC" sz="1300" dirty="0">
                <a:latin typeface="Bell MT" panose="02020503060305020303" pitchFamily="18" charset="0"/>
              </a:rPr>
              <a:t>Abg. Michelle Benavides</a:t>
            </a:r>
          </a:p>
        </p:txBody>
      </p:sp>
      <p:sp>
        <p:nvSpPr>
          <p:cNvPr id="15" name="Rectángulo 14">
            <a:extLst>
              <a:ext uri="{FF2B5EF4-FFF2-40B4-BE49-F238E27FC236}">
                <a16:creationId xmlns:a16="http://schemas.microsoft.com/office/drawing/2014/main" id="{002DBD0E-1436-404B-A5FD-9E6DF58620C7}"/>
              </a:ext>
            </a:extLst>
          </p:cNvPr>
          <p:cNvSpPr/>
          <p:nvPr/>
        </p:nvSpPr>
        <p:spPr>
          <a:xfrm>
            <a:off x="6530596" y="4394664"/>
            <a:ext cx="5356603" cy="492443"/>
          </a:xfrm>
          <a:prstGeom prst="rect">
            <a:avLst/>
          </a:prstGeom>
        </p:spPr>
        <p:txBody>
          <a:bodyPr wrap="square">
            <a:spAutoFit/>
          </a:bodyPr>
          <a:lstStyle/>
          <a:p>
            <a:r>
              <a:rPr lang="es-EC" sz="1300" b="1" dirty="0">
                <a:latin typeface="Bell MT" panose="02020503060305020303" pitchFamily="18" charset="0"/>
              </a:rPr>
              <a:t>Directora del Proyecto: </a:t>
            </a:r>
            <a:r>
              <a:rPr lang="es-EC" sz="1300" dirty="0">
                <a:latin typeface="Bell MT" panose="02020503060305020303" pitchFamily="18" charset="0"/>
              </a:rPr>
              <a:t>Ing. </a:t>
            </a:r>
            <a:r>
              <a:rPr lang="es-EC" sz="1300" dirty="0" err="1">
                <a:latin typeface="Bell MT" panose="02020503060305020303" pitchFamily="18" charset="0"/>
              </a:rPr>
              <a:t>Ginella</a:t>
            </a:r>
            <a:r>
              <a:rPr lang="es-EC" sz="1300" dirty="0">
                <a:latin typeface="Bell MT" panose="02020503060305020303" pitchFamily="18" charset="0"/>
              </a:rPr>
              <a:t> Jácome, </a:t>
            </a:r>
            <a:r>
              <a:rPr lang="es-EC" sz="1300" dirty="0" err="1">
                <a:latin typeface="Bell MT" panose="02020503060305020303" pitchFamily="18" charset="0"/>
              </a:rPr>
              <a:t>Mst</a:t>
            </a:r>
            <a:r>
              <a:rPr lang="es-EC" sz="1300" dirty="0">
                <a:latin typeface="Bell MT" panose="02020503060305020303" pitchFamily="18" charset="0"/>
              </a:rPr>
              <a:t>.</a:t>
            </a:r>
          </a:p>
          <a:p>
            <a:r>
              <a:rPr lang="es-EC" sz="1300" b="1" dirty="0">
                <a:latin typeface="Bell MT" panose="02020503060305020303" pitchFamily="18" charset="0"/>
              </a:rPr>
              <a:t>Docente Evaluador: </a:t>
            </a:r>
            <a:r>
              <a:rPr lang="es-EC" sz="1300" dirty="0">
                <a:latin typeface="Bell MT" panose="02020503060305020303" pitchFamily="18" charset="0"/>
              </a:rPr>
              <a:t>Ing. Rodolfo Jaime Fernando Salazar Martínez, </a:t>
            </a:r>
            <a:r>
              <a:rPr lang="es-EC" sz="1300" dirty="0" err="1">
                <a:latin typeface="Bell MT" panose="02020503060305020303" pitchFamily="18" charset="0"/>
              </a:rPr>
              <a:t>Mtr</a:t>
            </a:r>
            <a:r>
              <a:rPr lang="es-EC" sz="1300" dirty="0">
                <a:latin typeface="Bell MT" panose="02020503060305020303" pitchFamily="18" charset="0"/>
              </a:rPr>
              <a:t>.</a:t>
            </a:r>
          </a:p>
        </p:txBody>
      </p:sp>
      <p:sp>
        <p:nvSpPr>
          <p:cNvPr id="16" name="Subtítulo 24">
            <a:extLst>
              <a:ext uri="{FF2B5EF4-FFF2-40B4-BE49-F238E27FC236}">
                <a16:creationId xmlns:a16="http://schemas.microsoft.com/office/drawing/2014/main" id="{7CD8346C-7DD7-48EA-9856-2797CB758EB5}"/>
              </a:ext>
            </a:extLst>
          </p:cNvPr>
          <p:cNvSpPr txBox="1">
            <a:spLocks/>
          </p:cNvSpPr>
          <p:nvPr/>
        </p:nvSpPr>
        <p:spPr>
          <a:xfrm>
            <a:off x="1524001" y="5322831"/>
            <a:ext cx="9126383" cy="492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1600" b="1" dirty="0">
                <a:latin typeface="Cambria" panose="02040503050406030204" pitchFamily="18" charset="0"/>
                <a:ea typeface="Cambria" panose="02040503050406030204" pitchFamily="18" charset="0"/>
              </a:rPr>
              <a:t>Febrero</a:t>
            </a:r>
            <a:r>
              <a:rPr lang="en-US" sz="1600" b="1" dirty="0">
                <a:latin typeface="Cambria" panose="02040503050406030204" pitchFamily="18" charset="0"/>
                <a:ea typeface="Cambria" panose="02040503050406030204" pitchFamily="18" charset="0"/>
              </a:rPr>
              <a:t>, 2022</a:t>
            </a:r>
            <a:endParaRPr lang="es-EC" sz="1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764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CAF5B7C3-61DB-4D99-8B23-75F3A78CC82E}"/>
              </a:ext>
            </a:extLst>
          </p:cNvPr>
          <p:cNvGrpSpPr/>
          <p:nvPr/>
        </p:nvGrpSpPr>
        <p:grpSpPr>
          <a:xfrm>
            <a:off x="4319806" y="4926851"/>
            <a:ext cx="5216510" cy="670567"/>
            <a:chOff x="1558178" y="3054806"/>
            <a:chExt cx="5216510" cy="670567"/>
          </a:xfrm>
          <a:noFill/>
        </p:grpSpPr>
        <p:sp>
          <p:nvSpPr>
            <p:cNvPr id="23" name="Rectángulo: esquinas redondeadas 22">
              <a:extLst>
                <a:ext uri="{FF2B5EF4-FFF2-40B4-BE49-F238E27FC236}">
                  <a16:creationId xmlns:a16="http://schemas.microsoft.com/office/drawing/2014/main" id="{7514B322-1607-40EF-8CA2-08E18DFA4370}"/>
                </a:ext>
              </a:extLst>
            </p:cNvPr>
            <p:cNvSpPr/>
            <p:nvPr/>
          </p:nvSpPr>
          <p:spPr>
            <a:xfrm>
              <a:off x="1558178" y="3054806"/>
              <a:ext cx="5216510" cy="670567"/>
            </a:xfrm>
            <a:prstGeom prst="roundRect">
              <a:avLst>
                <a:gd name="adj" fmla="val 10000"/>
              </a:avLst>
            </a:prstGeom>
            <a:grpFill/>
            <a:ln>
              <a:solidFill>
                <a:schemeClr val="accent6">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7AFC6E61-82AB-44D8-8004-CBDD610F4C9B}"/>
                </a:ext>
              </a:extLst>
            </p:cNvPr>
            <p:cNvSpPr txBox="1"/>
            <p:nvPr/>
          </p:nvSpPr>
          <p:spPr>
            <a:xfrm>
              <a:off x="1577818" y="3074446"/>
              <a:ext cx="4351817" cy="6312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s-ES" sz="1600" dirty="0">
                  <a:solidFill>
                    <a:schemeClr val="tx1"/>
                  </a:solidFill>
                  <a:latin typeface="Cambria" panose="02040503050406030204" pitchFamily="18" charset="0"/>
                  <a:ea typeface="Cambria" panose="02040503050406030204" pitchFamily="18" charset="0"/>
                </a:rPr>
                <a:t>6. CONCLUSIONES Y RECOMENDACIONES</a:t>
              </a:r>
              <a:endParaRPr lang="es-EC" sz="1600" dirty="0">
                <a:solidFill>
                  <a:schemeClr val="tx1"/>
                </a:solidFill>
                <a:latin typeface="Cambria" panose="02040503050406030204" pitchFamily="18" charset="0"/>
                <a:ea typeface="Cambria" panose="02040503050406030204" pitchFamily="18" charset="0"/>
              </a:endParaRPr>
            </a:p>
          </p:txBody>
        </p:sp>
      </p:grpSp>
      <p:sp>
        <p:nvSpPr>
          <p:cNvPr id="6" name="Título 5">
            <a:extLst>
              <a:ext uri="{FF2B5EF4-FFF2-40B4-BE49-F238E27FC236}">
                <a16:creationId xmlns:a16="http://schemas.microsoft.com/office/drawing/2014/main" id="{192A8A18-3389-40AE-82BC-34B75314DFAD}"/>
              </a:ext>
            </a:extLst>
          </p:cNvPr>
          <p:cNvSpPr>
            <a:spLocks noGrp="1"/>
          </p:cNvSpPr>
          <p:nvPr>
            <p:ph type="title"/>
          </p:nvPr>
        </p:nvSpPr>
        <p:spPr>
          <a:xfrm>
            <a:off x="2135315" y="-17851"/>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CONTENIDO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2" name="Diagrama 1">
            <a:extLst>
              <a:ext uri="{FF2B5EF4-FFF2-40B4-BE49-F238E27FC236}">
                <a16:creationId xmlns:a16="http://schemas.microsoft.com/office/drawing/2014/main" id="{466A9153-D3B8-41E8-B474-ABB01CC82947}"/>
              </a:ext>
            </a:extLst>
          </p:cNvPr>
          <p:cNvGraphicFramePr/>
          <p:nvPr/>
        </p:nvGraphicFramePr>
        <p:xfrm>
          <a:off x="2369992" y="1084977"/>
          <a:ext cx="6774689" cy="372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8691263" y="4653496"/>
            <a:ext cx="435868" cy="435868"/>
            <a:chOff x="5949275" y="2777266"/>
            <a:chExt cx="435868" cy="435868"/>
          </a:xfrm>
        </p:grpSpPr>
        <p:sp>
          <p:nvSpPr>
            <p:cNvPr id="11" name="Flecha abajo 10"/>
            <p:cNvSpPr/>
            <p:nvPr/>
          </p:nvSpPr>
          <p:spPr>
            <a:xfrm>
              <a:off x="5949275" y="2777266"/>
              <a:ext cx="435868" cy="435868"/>
            </a:xfrm>
            <a:prstGeom prst="downArrow">
              <a:avLst>
                <a:gd name="adj1" fmla="val 55000"/>
                <a:gd name="adj2" fmla="val 45000"/>
              </a:avLst>
            </a:prstGeom>
            <a:solidFill>
              <a:srgbClr val="0066CC"/>
            </a:solidFill>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2" name="Flecha abajo 4"/>
            <p:cNvSpPr txBox="1"/>
            <p:nvPr/>
          </p:nvSpPr>
          <p:spPr>
            <a:xfrm>
              <a:off x="6047345" y="2777266"/>
              <a:ext cx="239728" cy="3279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endParaRPr lang="es-EC" sz="1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8551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ángulo 44">
            <a:extLst>
              <a:ext uri="{FF2B5EF4-FFF2-40B4-BE49-F238E27FC236}">
                <a16:creationId xmlns:a16="http://schemas.microsoft.com/office/drawing/2014/main" id="{FD9E0D7F-846E-4F11-9A6F-025E23DCCB8E}"/>
              </a:ext>
            </a:extLst>
          </p:cNvPr>
          <p:cNvSpPr/>
          <p:nvPr/>
        </p:nvSpPr>
        <p:spPr>
          <a:xfrm>
            <a:off x="611458" y="1113263"/>
            <a:ext cx="10937487" cy="14217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9C4C2489-9C3D-4ADC-9861-FEB5857F12DF}"/>
              </a:ext>
            </a:extLst>
          </p:cNvPr>
          <p:cNvSpPr/>
          <p:nvPr/>
        </p:nvSpPr>
        <p:spPr>
          <a:xfrm>
            <a:off x="725401" y="633137"/>
            <a:ext cx="2751809" cy="547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latin typeface="Cambria" panose="02040503050406030204" pitchFamily="18" charset="0"/>
                <a:ea typeface="Cambria" panose="02040503050406030204" pitchFamily="18" charset="0"/>
              </a:rPr>
              <a:t>Objetivo General</a:t>
            </a:r>
          </a:p>
        </p:txBody>
      </p:sp>
      <p:sp>
        <p:nvSpPr>
          <p:cNvPr id="6" name="Rectángulo 5">
            <a:extLst>
              <a:ext uri="{FF2B5EF4-FFF2-40B4-BE49-F238E27FC236}">
                <a16:creationId xmlns:a16="http://schemas.microsoft.com/office/drawing/2014/main" id="{8F768D62-53D5-4062-96C8-DF8B303FBA2A}"/>
              </a:ext>
            </a:extLst>
          </p:cNvPr>
          <p:cNvSpPr/>
          <p:nvPr/>
        </p:nvSpPr>
        <p:spPr>
          <a:xfrm>
            <a:off x="2179163" y="1128021"/>
            <a:ext cx="8077141" cy="533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dirty="0">
              <a:solidFill>
                <a:schemeClr val="tx1"/>
              </a:solidFill>
              <a:latin typeface="Cambria" panose="02040503050406030204" pitchFamily="18" charset="0"/>
              <a:ea typeface="Cambria" panose="02040503050406030204" pitchFamily="18" charset="0"/>
            </a:endParaRPr>
          </a:p>
        </p:txBody>
      </p:sp>
      <p:sp>
        <p:nvSpPr>
          <p:cNvPr id="9" name="Título 5">
            <a:extLst>
              <a:ext uri="{FF2B5EF4-FFF2-40B4-BE49-F238E27FC236}">
                <a16:creationId xmlns:a16="http://schemas.microsoft.com/office/drawing/2014/main" id="{6E4BD33D-DF2B-45F8-920A-254F8C578B44}"/>
              </a:ext>
            </a:extLst>
          </p:cNvPr>
          <p:cNvSpPr>
            <a:spLocks noGrp="1"/>
          </p:cNvSpPr>
          <p:nvPr>
            <p:ph type="title"/>
          </p:nvPr>
        </p:nvSpPr>
        <p:spPr>
          <a:xfrm>
            <a:off x="478578" y="61967"/>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2. OBJETIVOS</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ángulo 1"/>
          <p:cNvSpPr/>
          <p:nvPr/>
        </p:nvSpPr>
        <p:spPr>
          <a:xfrm>
            <a:off x="615744" y="1124383"/>
            <a:ext cx="10934491" cy="1255537"/>
          </a:xfrm>
          <a:prstGeom prst="rect">
            <a:avLst/>
          </a:prstGeom>
        </p:spPr>
        <p:txBody>
          <a:bodyPr wrap="square">
            <a:spAutoFit/>
          </a:bodyPr>
          <a:lstStyle/>
          <a:p>
            <a:pPr algn="ctr">
              <a:lnSpc>
                <a:spcPct val="150000"/>
              </a:lnSpc>
            </a:pPr>
            <a:r>
              <a:rPr lang="es-EC" sz="1300" dirty="0">
                <a:latin typeface="Cambria"/>
                <a:ea typeface="Cambria"/>
                <a:cs typeface="Times New Roman"/>
              </a:rPr>
              <a:t>Diseñar un sistema de administración territorial en el cantón Santiago de Píllaro que permita gestionar las relaciones de tenencia del suelo con las afectaciones por franjas de protección hídrica, franja de amortiguamiento del Parque Nacional Llanganates y afectación por actividades mineras, mediante la aplicación de la norma ISO 19152 LADM (</a:t>
            </a:r>
            <a:r>
              <a:rPr lang="es-EC" sz="1300" dirty="0" err="1">
                <a:latin typeface="Cambria"/>
                <a:ea typeface="Cambria"/>
                <a:cs typeface="Times New Roman"/>
              </a:rPr>
              <a:t>Land</a:t>
            </a:r>
            <a:r>
              <a:rPr lang="es-EC" sz="1300" dirty="0">
                <a:latin typeface="Cambria"/>
                <a:ea typeface="Cambria"/>
                <a:cs typeface="Times New Roman"/>
              </a:rPr>
              <a:t> </a:t>
            </a:r>
            <a:r>
              <a:rPr lang="es-EC" sz="1300" dirty="0" err="1">
                <a:latin typeface="Cambria"/>
                <a:ea typeface="Cambria"/>
                <a:cs typeface="Times New Roman"/>
              </a:rPr>
              <a:t>Administration</a:t>
            </a:r>
            <a:r>
              <a:rPr lang="es-EC" sz="1300" dirty="0">
                <a:latin typeface="Cambria"/>
                <a:ea typeface="Cambria"/>
                <a:cs typeface="Times New Roman"/>
              </a:rPr>
              <a:t> </a:t>
            </a:r>
            <a:r>
              <a:rPr lang="es-EC" sz="1300" dirty="0" err="1">
                <a:latin typeface="Cambria"/>
                <a:ea typeface="Cambria"/>
                <a:cs typeface="Times New Roman"/>
              </a:rPr>
              <a:t>Domain</a:t>
            </a:r>
            <a:r>
              <a:rPr lang="es-EC" sz="1300" dirty="0">
                <a:latin typeface="Cambria"/>
                <a:ea typeface="Cambria"/>
                <a:cs typeface="Times New Roman"/>
              </a:rPr>
              <a:t> </a:t>
            </a:r>
            <a:r>
              <a:rPr lang="es-EC" sz="1300" dirty="0" err="1">
                <a:latin typeface="Cambria"/>
                <a:ea typeface="Cambria"/>
                <a:cs typeface="Times New Roman"/>
              </a:rPr>
              <a:t>Model</a:t>
            </a:r>
            <a:r>
              <a:rPr lang="es-EC" sz="1300" dirty="0">
                <a:latin typeface="Cambria"/>
                <a:ea typeface="Cambria"/>
                <a:cs typeface="Times New Roman"/>
              </a:rPr>
              <a:t>) y su posterior visualización y difusión por medio de un </a:t>
            </a:r>
            <a:r>
              <a:rPr lang="es-EC" sz="1300" dirty="0" err="1">
                <a:latin typeface="Cambria"/>
                <a:ea typeface="Cambria"/>
                <a:cs typeface="Times New Roman"/>
              </a:rPr>
              <a:t>geovisor</a:t>
            </a:r>
            <a:r>
              <a:rPr lang="es-EC" sz="1300" dirty="0">
                <a:latin typeface="Cambria"/>
                <a:ea typeface="Cambria"/>
                <a:cs typeface="Times New Roman"/>
              </a:rPr>
              <a:t> interactivo dirigido hacia el GAD y la población del cantón.</a:t>
            </a:r>
            <a:endParaRPr lang="en-US" sz="1300" dirty="0">
              <a:latin typeface="Cambria"/>
              <a:ea typeface="Cambria"/>
              <a:cs typeface="Times New Roman"/>
            </a:endParaRPr>
          </a:p>
        </p:txBody>
      </p:sp>
      <p:pic>
        <p:nvPicPr>
          <p:cNvPr id="7" name="Imagen 7" descr="Diagrama&#10;&#10;Descripción generada automáticamente">
            <a:extLst>
              <a:ext uri="{FF2B5EF4-FFF2-40B4-BE49-F238E27FC236}">
                <a16:creationId xmlns:a16="http://schemas.microsoft.com/office/drawing/2014/main" id="{4D9B8747-ADD8-4384-A862-1D4ED8303392}"/>
              </a:ext>
            </a:extLst>
          </p:cNvPr>
          <p:cNvPicPr>
            <a:picLocks noChangeAspect="1"/>
          </p:cNvPicPr>
          <p:nvPr/>
        </p:nvPicPr>
        <p:blipFill rotWithShape="1">
          <a:blip r:embed="rId2"/>
          <a:srcRect r="45085" b="-763"/>
          <a:stretch/>
        </p:blipFill>
        <p:spPr>
          <a:xfrm>
            <a:off x="1778623" y="2586101"/>
            <a:ext cx="1153316" cy="979585"/>
          </a:xfrm>
          <a:prstGeom prst="rect">
            <a:avLst/>
          </a:prstGeom>
        </p:spPr>
      </p:pic>
      <p:sp>
        <p:nvSpPr>
          <p:cNvPr id="11" name="Rectángulo 10">
            <a:extLst>
              <a:ext uri="{FF2B5EF4-FFF2-40B4-BE49-F238E27FC236}">
                <a16:creationId xmlns:a16="http://schemas.microsoft.com/office/drawing/2014/main" id="{525D72C5-3647-4A1F-9976-92EF4AF25469}"/>
              </a:ext>
            </a:extLst>
          </p:cNvPr>
          <p:cNvSpPr/>
          <p:nvPr/>
        </p:nvSpPr>
        <p:spPr>
          <a:xfrm>
            <a:off x="3201333" y="2836683"/>
            <a:ext cx="1521987" cy="375552"/>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err="1">
                <a:latin typeface="Cambria"/>
                <a:ea typeface="Cambria"/>
              </a:rPr>
              <a:t>Geodatabase</a:t>
            </a:r>
          </a:p>
        </p:txBody>
      </p:sp>
      <p:grpSp>
        <p:nvGrpSpPr>
          <p:cNvPr id="13" name="Grupo 12">
            <a:extLst>
              <a:ext uri="{FF2B5EF4-FFF2-40B4-BE49-F238E27FC236}">
                <a16:creationId xmlns:a16="http://schemas.microsoft.com/office/drawing/2014/main" id="{AEA0D4F3-1BDC-4463-9C10-AB99ABABFA33}"/>
              </a:ext>
            </a:extLst>
          </p:cNvPr>
          <p:cNvGrpSpPr/>
          <p:nvPr/>
        </p:nvGrpSpPr>
        <p:grpSpPr>
          <a:xfrm>
            <a:off x="1675124" y="3691402"/>
            <a:ext cx="1369162" cy="1342444"/>
            <a:chOff x="783026" y="2185989"/>
            <a:chExt cx="2233380" cy="1890712"/>
          </a:xfrm>
        </p:grpSpPr>
        <p:pic>
          <p:nvPicPr>
            <p:cNvPr id="15" name="Imagen 9">
              <a:extLst>
                <a:ext uri="{FF2B5EF4-FFF2-40B4-BE49-F238E27FC236}">
                  <a16:creationId xmlns:a16="http://schemas.microsoft.com/office/drawing/2014/main" id="{C4988CFE-332D-44B8-9DC2-118B110A7534}"/>
                </a:ext>
              </a:extLst>
            </p:cNvPr>
            <p:cNvPicPr>
              <a:picLocks noChangeAspect="1"/>
            </p:cNvPicPr>
            <p:nvPr/>
          </p:nvPicPr>
          <p:blipFill rotWithShape="1">
            <a:blip r:embed="rId3"/>
            <a:srcRect l="1282" t="2917" r="3846" b="3333"/>
            <a:stretch/>
          </p:blipFill>
          <p:spPr>
            <a:xfrm>
              <a:off x="783026" y="2185989"/>
              <a:ext cx="1147202" cy="1166162"/>
            </a:xfrm>
            <a:prstGeom prst="rect">
              <a:avLst/>
            </a:prstGeom>
            <a:ln>
              <a:solidFill>
                <a:schemeClr val="tx1"/>
              </a:solidFill>
            </a:ln>
          </p:spPr>
        </p:pic>
        <p:pic>
          <p:nvPicPr>
            <p:cNvPr id="16" name="Imagen 10">
              <a:extLst>
                <a:ext uri="{FF2B5EF4-FFF2-40B4-BE49-F238E27FC236}">
                  <a16:creationId xmlns:a16="http://schemas.microsoft.com/office/drawing/2014/main" id="{FB647FB5-0F8C-45B4-90D1-C06A7447A44A}"/>
                </a:ext>
              </a:extLst>
            </p:cNvPr>
            <p:cNvPicPr>
              <a:picLocks noChangeAspect="1"/>
            </p:cNvPicPr>
            <p:nvPr/>
          </p:nvPicPr>
          <p:blipFill>
            <a:blip r:embed="rId4"/>
            <a:stretch>
              <a:fillRect/>
            </a:stretch>
          </p:blipFill>
          <p:spPr>
            <a:xfrm>
              <a:off x="1834375" y="2363130"/>
              <a:ext cx="1182031" cy="951572"/>
            </a:xfrm>
            <a:prstGeom prst="rect">
              <a:avLst/>
            </a:prstGeom>
            <a:ln>
              <a:solidFill>
                <a:schemeClr val="tx1"/>
              </a:solidFill>
            </a:ln>
          </p:spPr>
        </p:pic>
        <p:pic>
          <p:nvPicPr>
            <p:cNvPr id="17" name="Imagen 11" descr="Un campo de pasto&#10;&#10;Descripción generada automáticamente">
              <a:extLst>
                <a:ext uri="{FF2B5EF4-FFF2-40B4-BE49-F238E27FC236}">
                  <a16:creationId xmlns:a16="http://schemas.microsoft.com/office/drawing/2014/main" id="{87BD3E52-474D-4A24-A95D-E806BB951914}"/>
                </a:ext>
              </a:extLst>
            </p:cNvPr>
            <p:cNvPicPr>
              <a:picLocks noChangeAspect="1"/>
            </p:cNvPicPr>
            <p:nvPr/>
          </p:nvPicPr>
          <p:blipFill>
            <a:blip r:embed="rId5"/>
            <a:stretch>
              <a:fillRect/>
            </a:stretch>
          </p:blipFill>
          <p:spPr>
            <a:xfrm>
              <a:off x="1100253" y="3134422"/>
              <a:ext cx="1274957" cy="942279"/>
            </a:xfrm>
            <a:prstGeom prst="rect">
              <a:avLst/>
            </a:prstGeom>
            <a:ln>
              <a:solidFill>
                <a:schemeClr val="tx1"/>
              </a:solidFill>
            </a:ln>
          </p:spPr>
        </p:pic>
      </p:grpSp>
      <p:sp>
        <p:nvSpPr>
          <p:cNvPr id="18" name="Rectángulo 17">
            <a:extLst>
              <a:ext uri="{FF2B5EF4-FFF2-40B4-BE49-F238E27FC236}">
                <a16:creationId xmlns:a16="http://schemas.microsoft.com/office/drawing/2014/main" id="{66FA35AD-D164-467D-BA02-C28FAC10FF6B}"/>
              </a:ext>
            </a:extLst>
          </p:cNvPr>
          <p:cNvSpPr/>
          <p:nvPr/>
        </p:nvSpPr>
        <p:spPr>
          <a:xfrm>
            <a:off x="3201333" y="4035438"/>
            <a:ext cx="2404792" cy="375552"/>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a:latin typeface="Cambria"/>
                <a:ea typeface="Cambria"/>
              </a:rPr>
              <a:t>Conflictos ambientales</a:t>
            </a:r>
          </a:p>
        </p:txBody>
      </p:sp>
      <p:pic>
        <p:nvPicPr>
          <p:cNvPr id="20" name="Imagen 14" descr="Gráfico de superficie&#10;&#10;Descripción generada automáticamente">
            <a:extLst>
              <a:ext uri="{FF2B5EF4-FFF2-40B4-BE49-F238E27FC236}">
                <a16:creationId xmlns:a16="http://schemas.microsoft.com/office/drawing/2014/main" id="{0B3A9CE0-53F7-4659-838E-4F31CAE7CA37}"/>
              </a:ext>
            </a:extLst>
          </p:cNvPr>
          <p:cNvPicPr>
            <a:picLocks noChangeAspect="1"/>
          </p:cNvPicPr>
          <p:nvPr/>
        </p:nvPicPr>
        <p:blipFill rotWithShape="1">
          <a:blip r:embed="rId6"/>
          <a:srcRect l="12825" t="7940" r="16949" b="6979"/>
          <a:stretch/>
        </p:blipFill>
        <p:spPr>
          <a:xfrm>
            <a:off x="5382650" y="2659422"/>
            <a:ext cx="1052914" cy="840915"/>
          </a:xfrm>
          <a:prstGeom prst="rect">
            <a:avLst/>
          </a:prstGeom>
          <a:ln>
            <a:solidFill>
              <a:schemeClr val="tx1"/>
            </a:solidFill>
          </a:ln>
        </p:spPr>
      </p:pic>
      <p:sp>
        <p:nvSpPr>
          <p:cNvPr id="22" name="Rectángulo 21">
            <a:extLst>
              <a:ext uri="{FF2B5EF4-FFF2-40B4-BE49-F238E27FC236}">
                <a16:creationId xmlns:a16="http://schemas.microsoft.com/office/drawing/2014/main" id="{4A14089A-93D7-42AC-AE49-AD60A01299F4}"/>
              </a:ext>
            </a:extLst>
          </p:cNvPr>
          <p:cNvSpPr/>
          <p:nvPr/>
        </p:nvSpPr>
        <p:spPr>
          <a:xfrm>
            <a:off x="6583869" y="2892438"/>
            <a:ext cx="1986621" cy="375552"/>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a:latin typeface="Cambria"/>
                <a:ea typeface="Cambria"/>
              </a:rPr>
              <a:t>Predios en conflicto</a:t>
            </a:r>
          </a:p>
        </p:txBody>
      </p:sp>
      <p:pic>
        <p:nvPicPr>
          <p:cNvPr id="24" name="Imagen 16" descr="Logotipo, nombre de la empresa&#10;&#10;Descripción generada automáticamente">
            <a:extLst>
              <a:ext uri="{FF2B5EF4-FFF2-40B4-BE49-F238E27FC236}">
                <a16:creationId xmlns:a16="http://schemas.microsoft.com/office/drawing/2014/main" id="{D926D1B7-F001-4A57-B5BD-77F111CB34EC}"/>
              </a:ext>
            </a:extLst>
          </p:cNvPr>
          <p:cNvPicPr>
            <a:picLocks noChangeAspect="1"/>
          </p:cNvPicPr>
          <p:nvPr/>
        </p:nvPicPr>
        <p:blipFill rotWithShape="1">
          <a:blip r:embed="rId7"/>
          <a:srcRect l="4108" t="4324" r="1081" b="4865"/>
          <a:stretch/>
        </p:blipFill>
        <p:spPr>
          <a:xfrm>
            <a:off x="1889666" y="5201579"/>
            <a:ext cx="937891" cy="915750"/>
          </a:xfrm>
          <a:prstGeom prst="rect">
            <a:avLst/>
          </a:prstGeom>
          <a:ln>
            <a:solidFill>
              <a:schemeClr val="tx1"/>
            </a:solidFill>
          </a:ln>
        </p:spPr>
      </p:pic>
      <p:sp>
        <p:nvSpPr>
          <p:cNvPr id="32" name="Rectángulo 31">
            <a:extLst>
              <a:ext uri="{FF2B5EF4-FFF2-40B4-BE49-F238E27FC236}">
                <a16:creationId xmlns:a16="http://schemas.microsoft.com/office/drawing/2014/main" id="{53A243D7-6312-42D5-ADFA-F22CF43B0A00}"/>
              </a:ext>
            </a:extLst>
          </p:cNvPr>
          <p:cNvSpPr/>
          <p:nvPr/>
        </p:nvSpPr>
        <p:spPr>
          <a:xfrm>
            <a:off x="3173453" y="5327121"/>
            <a:ext cx="2246816" cy="698717"/>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a:latin typeface="Cambria"/>
                <a:ea typeface="Cambria"/>
              </a:rPr>
              <a:t>Derechos, restricciones y responsabilidades</a:t>
            </a:r>
          </a:p>
        </p:txBody>
      </p:sp>
      <p:sp>
        <p:nvSpPr>
          <p:cNvPr id="36" name="Rectángulo 35">
            <a:extLst>
              <a:ext uri="{FF2B5EF4-FFF2-40B4-BE49-F238E27FC236}">
                <a16:creationId xmlns:a16="http://schemas.microsoft.com/office/drawing/2014/main" id="{99734FFB-6BCD-470F-9BCE-85D816E32942}"/>
              </a:ext>
            </a:extLst>
          </p:cNvPr>
          <p:cNvSpPr/>
          <p:nvPr/>
        </p:nvSpPr>
        <p:spPr>
          <a:xfrm>
            <a:off x="6695380" y="5466512"/>
            <a:ext cx="2246816" cy="375552"/>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a:latin typeface="Cambria"/>
                <a:ea typeface="Cambria"/>
              </a:rPr>
              <a:t>Ficha catastral</a:t>
            </a:r>
          </a:p>
        </p:txBody>
      </p:sp>
      <p:pic>
        <p:nvPicPr>
          <p:cNvPr id="38" name="Imagen 17" descr="Gráfico de embudo&#10;&#10;Descripción generada automáticamente">
            <a:extLst>
              <a:ext uri="{FF2B5EF4-FFF2-40B4-BE49-F238E27FC236}">
                <a16:creationId xmlns:a16="http://schemas.microsoft.com/office/drawing/2014/main" id="{3BBAAFF8-2936-49E7-956C-82318E096275}"/>
              </a:ext>
            </a:extLst>
          </p:cNvPr>
          <p:cNvPicPr>
            <a:picLocks noChangeAspect="1"/>
          </p:cNvPicPr>
          <p:nvPr/>
        </p:nvPicPr>
        <p:blipFill>
          <a:blip r:embed="rId8"/>
          <a:stretch>
            <a:fillRect/>
          </a:stretch>
        </p:blipFill>
        <p:spPr>
          <a:xfrm>
            <a:off x="5458522" y="5182975"/>
            <a:ext cx="931127" cy="850319"/>
          </a:xfrm>
          <a:prstGeom prst="rect">
            <a:avLst/>
          </a:prstGeom>
          <a:ln>
            <a:solidFill>
              <a:schemeClr val="tx1"/>
            </a:solidFill>
          </a:ln>
        </p:spPr>
      </p:pic>
      <p:sp>
        <p:nvSpPr>
          <p:cNvPr id="39" name="Rectángulo 38">
            <a:extLst>
              <a:ext uri="{FF2B5EF4-FFF2-40B4-BE49-F238E27FC236}">
                <a16:creationId xmlns:a16="http://schemas.microsoft.com/office/drawing/2014/main" id="{CEAE7078-0551-404B-8579-616E35D2DC48}"/>
              </a:ext>
            </a:extLst>
          </p:cNvPr>
          <p:cNvSpPr/>
          <p:nvPr/>
        </p:nvSpPr>
        <p:spPr>
          <a:xfrm>
            <a:off x="6583869" y="4016853"/>
            <a:ext cx="2757913" cy="698717"/>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a:latin typeface="Cambria"/>
                <a:ea typeface="Cambria"/>
              </a:rPr>
              <a:t>Sistema de Administración Territorial</a:t>
            </a:r>
          </a:p>
        </p:txBody>
      </p:sp>
      <p:pic>
        <p:nvPicPr>
          <p:cNvPr id="41" name="Imagen 18" descr="Diagrama, Dibujo de ingeniería&#10;&#10;Descripción generada automáticamente">
            <a:extLst>
              <a:ext uri="{FF2B5EF4-FFF2-40B4-BE49-F238E27FC236}">
                <a16:creationId xmlns:a16="http://schemas.microsoft.com/office/drawing/2014/main" id="{41DA15EA-1934-48BD-8FBF-2940C1D47F4F}"/>
              </a:ext>
            </a:extLst>
          </p:cNvPr>
          <p:cNvPicPr>
            <a:picLocks noChangeAspect="1"/>
          </p:cNvPicPr>
          <p:nvPr/>
        </p:nvPicPr>
        <p:blipFill>
          <a:blip r:embed="rId9"/>
          <a:stretch>
            <a:fillRect/>
          </a:stretch>
        </p:blipFill>
        <p:spPr>
          <a:xfrm>
            <a:off x="5412059" y="3847962"/>
            <a:ext cx="1024055" cy="760420"/>
          </a:xfrm>
          <a:prstGeom prst="rect">
            <a:avLst/>
          </a:prstGeom>
        </p:spPr>
      </p:pic>
      <p:sp>
        <p:nvSpPr>
          <p:cNvPr id="42" name="Rectángulo 41">
            <a:extLst>
              <a:ext uri="{FF2B5EF4-FFF2-40B4-BE49-F238E27FC236}">
                <a16:creationId xmlns:a16="http://schemas.microsoft.com/office/drawing/2014/main" id="{4E0008CD-38C0-4376-B42C-2D3CAD06F0AE}"/>
              </a:ext>
            </a:extLst>
          </p:cNvPr>
          <p:cNvSpPr/>
          <p:nvPr/>
        </p:nvSpPr>
        <p:spPr>
          <a:xfrm>
            <a:off x="10579722" y="2976070"/>
            <a:ext cx="1224621" cy="375552"/>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s-ES" sz="1400" dirty="0" err="1">
                <a:latin typeface="Cambria"/>
                <a:ea typeface="Cambria"/>
              </a:rPr>
              <a:t>Geovisor</a:t>
            </a:r>
          </a:p>
        </p:txBody>
      </p:sp>
      <p:pic>
        <p:nvPicPr>
          <p:cNvPr id="44" name="Imagen 20" descr="Mapa&#10;&#10;Descripción generada automáticamente">
            <a:extLst>
              <a:ext uri="{FF2B5EF4-FFF2-40B4-BE49-F238E27FC236}">
                <a16:creationId xmlns:a16="http://schemas.microsoft.com/office/drawing/2014/main" id="{926C2B28-0EBB-4D99-BD0F-CE1A8BF585A6}"/>
              </a:ext>
            </a:extLst>
          </p:cNvPr>
          <p:cNvPicPr>
            <a:picLocks noChangeAspect="1"/>
          </p:cNvPicPr>
          <p:nvPr/>
        </p:nvPicPr>
        <p:blipFill rotWithShape="1">
          <a:blip r:embed="rId10"/>
          <a:srcRect t="8040" r="12474" b="-503"/>
          <a:stretch/>
        </p:blipFill>
        <p:spPr>
          <a:xfrm>
            <a:off x="9175596" y="2783023"/>
            <a:ext cx="1258001" cy="901645"/>
          </a:xfrm>
          <a:prstGeom prst="rect">
            <a:avLst/>
          </a:prstGeom>
          <a:ln>
            <a:solidFill>
              <a:schemeClr val="tx1"/>
            </a:solidFill>
          </a:ln>
        </p:spPr>
      </p:pic>
      <p:sp>
        <p:nvSpPr>
          <p:cNvPr id="46" name="Abrir llave 45">
            <a:extLst>
              <a:ext uri="{FF2B5EF4-FFF2-40B4-BE49-F238E27FC236}">
                <a16:creationId xmlns:a16="http://schemas.microsoft.com/office/drawing/2014/main" id="{01A210AB-CF17-4769-93DB-BB48F46538C2}"/>
              </a:ext>
            </a:extLst>
          </p:cNvPr>
          <p:cNvSpPr/>
          <p:nvPr/>
        </p:nvSpPr>
        <p:spPr>
          <a:xfrm>
            <a:off x="985125" y="2715089"/>
            <a:ext cx="408877" cy="340112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7" name="Rectángulo 46">
            <a:extLst>
              <a:ext uri="{FF2B5EF4-FFF2-40B4-BE49-F238E27FC236}">
                <a16:creationId xmlns:a16="http://schemas.microsoft.com/office/drawing/2014/main" id="{8C9BEEE6-5234-4170-92B9-736201642B50}"/>
              </a:ext>
            </a:extLst>
          </p:cNvPr>
          <p:cNvSpPr/>
          <p:nvPr/>
        </p:nvSpPr>
        <p:spPr>
          <a:xfrm>
            <a:off x="660352" y="2835503"/>
            <a:ext cx="140566" cy="3241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C" sz="2000" b="1" dirty="0">
                <a:solidFill>
                  <a:schemeClr val="tx1"/>
                </a:solidFill>
                <a:latin typeface="Cambria"/>
                <a:ea typeface="Cambria"/>
              </a:rPr>
              <a:t>Específicos</a:t>
            </a:r>
            <a:endParaRPr lang="es-EC" sz="2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617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4B8FE-7474-4813-B113-65AA234DB36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2DA2FBA8-BA5B-49FD-BBC5-360BD4947988}"/>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276013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CAF5B7C3-61DB-4D99-8B23-75F3A78CC82E}"/>
              </a:ext>
            </a:extLst>
          </p:cNvPr>
          <p:cNvGrpSpPr/>
          <p:nvPr/>
        </p:nvGrpSpPr>
        <p:grpSpPr>
          <a:xfrm>
            <a:off x="4319806" y="4926851"/>
            <a:ext cx="5216510" cy="670567"/>
            <a:chOff x="1558178" y="3054806"/>
            <a:chExt cx="5216510" cy="670567"/>
          </a:xfrm>
          <a:noFill/>
        </p:grpSpPr>
        <p:sp>
          <p:nvSpPr>
            <p:cNvPr id="23" name="Rectángulo: esquinas redondeadas 22">
              <a:extLst>
                <a:ext uri="{FF2B5EF4-FFF2-40B4-BE49-F238E27FC236}">
                  <a16:creationId xmlns:a16="http://schemas.microsoft.com/office/drawing/2014/main" id="{7514B322-1607-40EF-8CA2-08E18DFA4370}"/>
                </a:ext>
              </a:extLst>
            </p:cNvPr>
            <p:cNvSpPr/>
            <p:nvPr/>
          </p:nvSpPr>
          <p:spPr>
            <a:xfrm>
              <a:off x="1558178" y="3054806"/>
              <a:ext cx="5216510" cy="670567"/>
            </a:xfrm>
            <a:prstGeom prst="roundRect">
              <a:avLst>
                <a:gd name="adj" fmla="val 10000"/>
              </a:avLst>
            </a:prstGeom>
            <a:grpFill/>
            <a:ln>
              <a:solidFill>
                <a:schemeClr val="accent6">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7AFC6E61-82AB-44D8-8004-CBDD610F4C9B}"/>
                </a:ext>
              </a:extLst>
            </p:cNvPr>
            <p:cNvSpPr txBox="1"/>
            <p:nvPr/>
          </p:nvSpPr>
          <p:spPr>
            <a:xfrm>
              <a:off x="1577818" y="3074446"/>
              <a:ext cx="4351817" cy="6312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s-ES" sz="1600" dirty="0">
                  <a:solidFill>
                    <a:schemeClr val="tx1"/>
                  </a:solidFill>
                  <a:latin typeface="Cambria" panose="02040503050406030204" pitchFamily="18" charset="0"/>
                  <a:ea typeface="Cambria" panose="02040503050406030204" pitchFamily="18" charset="0"/>
                </a:rPr>
                <a:t>6. CONCLUSIONES Y RECOMENDACIONES</a:t>
              </a:r>
              <a:endParaRPr lang="es-EC" sz="1600" dirty="0">
                <a:solidFill>
                  <a:schemeClr val="tx1"/>
                </a:solidFill>
                <a:latin typeface="Cambria" panose="02040503050406030204" pitchFamily="18" charset="0"/>
                <a:ea typeface="Cambria" panose="02040503050406030204" pitchFamily="18" charset="0"/>
              </a:endParaRPr>
            </a:p>
          </p:txBody>
        </p:sp>
      </p:grpSp>
      <p:sp>
        <p:nvSpPr>
          <p:cNvPr id="6" name="Título 5">
            <a:extLst>
              <a:ext uri="{FF2B5EF4-FFF2-40B4-BE49-F238E27FC236}">
                <a16:creationId xmlns:a16="http://schemas.microsoft.com/office/drawing/2014/main" id="{192A8A18-3389-40AE-82BC-34B75314DFAD}"/>
              </a:ext>
            </a:extLst>
          </p:cNvPr>
          <p:cNvSpPr>
            <a:spLocks noGrp="1"/>
          </p:cNvSpPr>
          <p:nvPr>
            <p:ph type="title"/>
          </p:nvPr>
        </p:nvSpPr>
        <p:spPr>
          <a:xfrm>
            <a:off x="2135315" y="-17851"/>
            <a:ext cx="2435240" cy="765956"/>
          </a:xfrm>
        </p:spPr>
        <p:txBody>
          <a:bodyPr>
            <a:normAutofit/>
          </a:body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CONTENIDO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graphicFrame>
        <p:nvGraphicFramePr>
          <p:cNvPr id="2" name="Diagrama 1">
            <a:extLst>
              <a:ext uri="{FF2B5EF4-FFF2-40B4-BE49-F238E27FC236}">
                <a16:creationId xmlns:a16="http://schemas.microsoft.com/office/drawing/2014/main" id="{466A9153-D3B8-41E8-B474-ABB01CC82947}"/>
              </a:ext>
            </a:extLst>
          </p:cNvPr>
          <p:cNvGraphicFramePr/>
          <p:nvPr/>
        </p:nvGraphicFramePr>
        <p:xfrm>
          <a:off x="2369992" y="1084977"/>
          <a:ext cx="6774689" cy="372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o 9"/>
          <p:cNvGrpSpPr/>
          <p:nvPr/>
        </p:nvGrpSpPr>
        <p:grpSpPr>
          <a:xfrm>
            <a:off x="8691263" y="4653496"/>
            <a:ext cx="435868" cy="435868"/>
            <a:chOff x="5949275" y="2777266"/>
            <a:chExt cx="435868" cy="435868"/>
          </a:xfrm>
        </p:grpSpPr>
        <p:sp>
          <p:nvSpPr>
            <p:cNvPr id="11" name="Flecha abajo 10"/>
            <p:cNvSpPr/>
            <p:nvPr/>
          </p:nvSpPr>
          <p:spPr>
            <a:xfrm>
              <a:off x="5949275" y="2777266"/>
              <a:ext cx="435868" cy="435868"/>
            </a:xfrm>
            <a:prstGeom prst="downArrow">
              <a:avLst>
                <a:gd name="adj1" fmla="val 55000"/>
                <a:gd name="adj2" fmla="val 45000"/>
              </a:avLst>
            </a:prstGeom>
            <a:solidFill>
              <a:srgbClr val="0066CC"/>
            </a:solidFill>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2" name="Flecha abajo 4"/>
            <p:cNvSpPr txBox="1"/>
            <p:nvPr/>
          </p:nvSpPr>
          <p:spPr>
            <a:xfrm>
              <a:off x="6047345" y="2777266"/>
              <a:ext cx="239728" cy="3279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endParaRPr lang="es-EC" sz="1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27623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a:extLst>
              <a:ext uri="{FF2B5EF4-FFF2-40B4-BE49-F238E27FC236}">
                <a16:creationId xmlns:a16="http://schemas.microsoft.com/office/drawing/2014/main" id="{7630D39C-C69E-4145-90DF-6F317C1805EE}"/>
              </a:ext>
            </a:extLst>
          </p:cNvPr>
          <p:cNvSpPr txBox="1">
            <a:spLocks/>
          </p:cNvSpPr>
          <p:nvPr/>
        </p:nvSpPr>
        <p:spPr>
          <a:xfrm>
            <a:off x="570834" y="-23064"/>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3. FUNDAMENTO TEÓRICO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3" name="CuadroTexto 2">
            <a:extLst>
              <a:ext uri="{FF2B5EF4-FFF2-40B4-BE49-F238E27FC236}">
                <a16:creationId xmlns:a16="http://schemas.microsoft.com/office/drawing/2014/main" id="{646523E5-6395-4811-81E5-41EEF56A6AA7}"/>
              </a:ext>
            </a:extLst>
          </p:cNvPr>
          <p:cNvSpPr txBox="1"/>
          <p:nvPr/>
        </p:nvSpPr>
        <p:spPr>
          <a:xfrm>
            <a:off x="384719" y="793596"/>
            <a:ext cx="56332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latin typeface="Cambria"/>
                <a:ea typeface="Cambria"/>
              </a:rPr>
              <a:t>3.1</a:t>
            </a:r>
            <a:r>
              <a:rPr lang="es-ES" b="1">
                <a:latin typeface="Cambria"/>
                <a:ea typeface="Cambria"/>
              </a:rPr>
              <a:t>.</a:t>
            </a:r>
            <a:r>
              <a:rPr lang="es-ES" b="1" dirty="0">
                <a:latin typeface="Cambria"/>
                <a:ea typeface="Cambria"/>
              </a:rPr>
              <a:t> </a:t>
            </a:r>
            <a:r>
              <a:rPr lang="es-ES" b="1">
                <a:latin typeface="Cambria"/>
                <a:ea typeface="Cambria"/>
              </a:rPr>
              <a:t>Land </a:t>
            </a:r>
            <a:r>
              <a:rPr lang="es-ES" b="1" dirty="0" err="1">
                <a:latin typeface="Cambria"/>
                <a:ea typeface="Cambria"/>
              </a:rPr>
              <a:t>Administration</a:t>
            </a:r>
            <a:r>
              <a:rPr lang="es-ES" b="1" dirty="0">
                <a:latin typeface="Cambria"/>
                <a:ea typeface="Cambria"/>
              </a:rPr>
              <a:t> </a:t>
            </a:r>
            <a:r>
              <a:rPr lang="es-ES" b="1" dirty="0" err="1">
                <a:latin typeface="Cambria"/>
                <a:ea typeface="Cambria"/>
              </a:rPr>
              <a:t>Domain</a:t>
            </a:r>
            <a:r>
              <a:rPr lang="es-ES" b="1" dirty="0">
                <a:latin typeface="Cambria"/>
                <a:ea typeface="Cambria"/>
              </a:rPr>
              <a:t> </a:t>
            </a:r>
            <a:r>
              <a:rPr lang="es-ES" b="1" dirty="0" err="1">
                <a:latin typeface="Cambria"/>
                <a:ea typeface="Cambria"/>
              </a:rPr>
              <a:t>Model</a:t>
            </a:r>
            <a:r>
              <a:rPr lang="es-ES" b="1" dirty="0">
                <a:latin typeface="Cambria"/>
                <a:ea typeface="Cambria"/>
              </a:rPr>
              <a:t> (LADM)</a:t>
            </a:r>
            <a:endParaRPr lang="es-ES" b="1" dirty="0">
              <a:latin typeface="Cambria"/>
              <a:ea typeface="Cambria"/>
              <a:cs typeface="Arial"/>
            </a:endParaRPr>
          </a:p>
        </p:txBody>
      </p:sp>
      <p:sp>
        <p:nvSpPr>
          <p:cNvPr id="7" name="CuadroTexto 6">
            <a:extLst>
              <a:ext uri="{FF2B5EF4-FFF2-40B4-BE49-F238E27FC236}">
                <a16:creationId xmlns:a16="http://schemas.microsoft.com/office/drawing/2014/main" id="{FA01ABE8-1EFE-45F8-AC03-96DF1C081434}"/>
              </a:ext>
            </a:extLst>
          </p:cNvPr>
          <p:cNvSpPr txBox="1"/>
          <p:nvPr/>
        </p:nvSpPr>
        <p:spPr>
          <a:xfrm>
            <a:off x="7595840" y="682083"/>
            <a:ext cx="243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latin typeface="Cambria"/>
                <a:ea typeface="Cambria"/>
              </a:rPr>
              <a:t>3.2</a:t>
            </a:r>
            <a:r>
              <a:rPr lang="es-ES" b="1">
                <a:latin typeface="Cambria"/>
                <a:ea typeface="Cambria"/>
              </a:rPr>
              <a:t>. ISO </a:t>
            </a:r>
            <a:r>
              <a:rPr lang="es-ES" b="1" dirty="0">
                <a:latin typeface="Cambria"/>
                <a:ea typeface="Cambria"/>
              </a:rPr>
              <a:t>- 19152</a:t>
            </a:r>
            <a:endParaRPr lang="es-ES" b="1" dirty="0">
              <a:latin typeface="Cambria"/>
              <a:ea typeface="Cambria"/>
              <a:cs typeface="Arial"/>
            </a:endParaRPr>
          </a:p>
        </p:txBody>
      </p:sp>
      <p:sp>
        <p:nvSpPr>
          <p:cNvPr id="4" name="CuadroTexto 3">
            <a:extLst>
              <a:ext uri="{FF2B5EF4-FFF2-40B4-BE49-F238E27FC236}">
                <a16:creationId xmlns:a16="http://schemas.microsoft.com/office/drawing/2014/main" id="{C67336D6-9D73-4457-A880-F34D9C833E6F}"/>
              </a:ext>
            </a:extLst>
          </p:cNvPr>
          <p:cNvSpPr txBox="1"/>
          <p:nvPr/>
        </p:nvSpPr>
        <p:spPr>
          <a:xfrm>
            <a:off x="1336056" y="1196665"/>
            <a:ext cx="34029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latin typeface="Cambria"/>
                <a:ea typeface="Cambria"/>
              </a:rPr>
              <a:t>Estándar de dominio de la tierra</a:t>
            </a:r>
            <a:endParaRPr lang="es-ES" sz="1600" dirty="0">
              <a:latin typeface="Cambria"/>
              <a:ea typeface="Cambria"/>
              <a:cs typeface="Arial"/>
            </a:endParaRPr>
          </a:p>
        </p:txBody>
      </p:sp>
      <p:sp>
        <p:nvSpPr>
          <p:cNvPr id="9" name="CuadroTexto 8">
            <a:extLst>
              <a:ext uri="{FF2B5EF4-FFF2-40B4-BE49-F238E27FC236}">
                <a16:creationId xmlns:a16="http://schemas.microsoft.com/office/drawing/2014/main" id="{43E9CF9F-90FB-49A0-A451-61C470D0C8B1}"/>
              </a:ext>
            </a:extLst>
          </p:cNvPr>
          <p:cNvSpPr txBox="1"/>
          <p:nvPr/>
        </p:nvSpPr>
        <p:spPr>
          <a:xfrm>
            <a:off x="6796669" y="1072376"/>
            <a:ext cx="37096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latin typeface="Cambria"/>
                <a:ea typeface="Cambria"/>
              </a:rPr>
              <a:t>Norma que nos permite adoptar un estándar de dominio </a:t>
            </a:r>
            <a:endParaRPr lang="es-ES" sz="1600" dirty="0">
              <a:latin typeface="Cambria"/>
              <a:ea typeface="Cambria"/>
              <a:cs typeface="Arial"/>
            </a:endParaRPr>
          </a:p>
        </p:txBody>
      </p:sp>
      <p:sp>
        <p:nvSpPr>
          <p:cNvPr id="8" name="Rectángulo 7">
            <a:extLst>
              <a:ext uri="{FF2B5EF4-FFF2-40B4-BE49-F238E27FC236}">
                <a16:creationId xmlns:a16="http://schemas.microsoft.com/office/drawing/2014/main" id="{AA4124FB-A5C6-40F8-B55B-BA47AB48AB2F}"/>
              </a:ext>
            </a:extLst>
          </p:cNvPr>
          <p:cNvSpPr/>
          <p:nvPr/>
        </p:nvSpPr>
        <p:spPr>
          <a:xfrm>
            <a:off x="4549233" y="2114552"/>
            <a:ext cx="2685584" cy="687658"/>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atin typeface="Cambria"/>
                <a:ea typeface="Cambria"/>
                <a:cs typeface="Arial"/>
              </a:rPr>
              <a:t>Estándar de administración de tierras</a:t>
            </a:r>
            <a:endParaRPr lang="es-ES" sz="1400" dirty="0">
              <a:latin typeface="Cambria"/>
              <a:ea typeface="Cambria"/>
            </a:endParaRPr>
          </a:p>
        </p:txBody>
      </p:sp>
      <p:pic>
        <p:nvPicPr>
          <p:cNvPr id="13" name="Imagen 13">
            <a:extLst>
              <a:ext uri="{FF2B5EF4-FFF2-40B4-BE49-F238E27FC236}">
                <a16:creationId xmlns:a16="http://schemas.microsoft.com/office/drawing/2014/main" id="{6A84FFDE-3707-4F8A-BCF8-667CBA16A10C}"/>
              </a:ext>
            </a:extLst>
          </p:cNvPr>
          <p:cNvPicPr>
            <a:picLocks noChangeAspect="1"/>
          </p:cNvPicPr>
          <p:nvPr/>
        </p:nvPicPr>
        <p:blipFill>
          <a:blip r:embed="rId2"/>
          <a:stretch>
            <a:fillRect/>
          </a:stretch>
        </p:blipFill>
        <p:spPr>
          <a:xfrm>
            <a:off x="2911631" y="1656538"/>
            <a:ext cx="1406448" cy="942975"/>
          </a:xfrm>
          <a:prstGeom prst="rect">
            <a:avLst/>
          </a:prstGeom>
        </p:spPr>
      </p:pic>
      <p:pic>
        <p:nvPicPr>
          <p:cNvPr id="14" name="Imagen 15">
            <a:extLst>
              <a:ext uri="{FF2B5EF4-FFF2-40B4-BE49-F238E27FC236}">
                <a16:creationId xmlns:a16="http://schemas.microsoft.com/office/drawing/2014/main" id="{ABA096BB-4F6C-4BB8-9F60-C07A1701D45F}"/>
              </a:ext>
            </a:extLst>
          </p:cNvPr>
          <p:cNvPicPr>
            <a:picLocks noChangeAspect="1"/>
          </p:cNvPicPr>
          <p:nvPr/>
        </p:nvPicPr>
        <p:blipFill>
          <a:blip r:embed="rId3"/>
          <a:stretch>
            <a:fillRect/>
          </a:stretch>
        </p:blipFill>
        <p:spPr>
          <a:xfrm>
            <a:off x="7467601" y="1839952"/>
            <a:ext cx="1271240" cy="762000"/>
          </a:xfrm>
          <a:prstGeom prst="rect">
            <a:avLst/>
          </a:prstGeom>
        </p:spPr>
      </p:pic>
      <p:pic>
        <p:nvPicPr>
          <p:cNvPr id="17" name="Imagen 16" descr="Diagrama, Dibujo de ingeniería&#10;&#10;Descripción generada automáticamente">
            <a:extLst>
              <a:ext uri="{FF2B5EF4-FFF2-40B4-BE49-F238E27FC236}">
                <a16:creationId xmlns:a16="http://schemas.microsoft.com/office/drawing/2014/main" id="{62321246-2DF3-4E2C-8779-A6143C61166C}"/>
              </a:ext>
            </a:extLst>
          </p:cNvPr>
          <p:cNvPicPr>
            <a:picLocks noChangeAspect="1"/>
          </p:cNvPicPr>
          <p:nvPr/>
        </p:nvPicPr>
        <p:blipFill rotWithShape="1">
          <a:blip r:embed="rId4"/>
          <a:srcRect l="2034" t="18171" r="-339" b="-1358"/>
          <a:stretch/>
        </p:blipFill>
        <p:spPr>
          <a:xfrm>
            <a:off x="979449" y="2870337"/>
            <a:ext cx="2520149" cy="1599958"/>
          </a:xfrm>
          <a:prstGeom prst="rect">
            <a:avLst/>
          </a:prstGeom>
          <a:ln>
            <a:solidFill>
              <a:schemeClr val="tx1"/>
            </a:solidFill>
          </a:ln>
        </p:spPr>
      </p:pic>
      <p:pic>
        <p:nvPicPr>
          <p:cNvPr id="18" name="Imagen 18" descr="Diagrama&#10;&#10;Descripción generada automáticamente">
            <a:extLst>
              <a:ext uri="{FF2B5EF4-FFF2-40B4-BE49-F238E27FC236}">
                <a16:creationId xmlns:a16="http://schemas.microsoft.com/office/drawing/2014/main" id="{E4268B62-DD01-4061-8032-DC08DEE1F230}"/>
              </a:ext>
            </a:extLst>
          </p:cNvPr>
          <p:cNvPicPr>
            <a:picLocks noChangeAspect="1"/>
          </p:cNvPicPr>
          <p:nvPr/>
        </p:nvPicPr>
        <p:blipFill>
          <a:blip r:embed="rId5"/>
          <a:stretch>
            <a:fillRect/>
          </a:stretch>
        </p:blipFill>
        <p:spPr>
          <a:xfrm>
            <a:off x="8822474" y="2723385"/>
            <a:ext cx="2259981" cy="2312620"/>
          </a:xfrm>
          <a:prstGeom prst="rect">
            <a:avLst/>
          </a:prstGeom>
          <a:ln>
            <a:solidFill>
              <a:schemeClr val="tx1"/>
            </a:solidFill>
          </a:ln>
        </p:spPr>
      </p:pic>
      <p:sp>
        <p:nvSpPr>
          <p:cNvPr id="19" name="CuadroTexto 18">
            <a:extLst>
              <a:ext uri="{FF2B5EF4-FFF2-40B4-BE49-F238E27FC236}">
                <a16:creationId xmlns:a16="http://schemas.microsoft.com/office/drawing/2014/main" id="{8E1057FB-DA30-4375-B49D-D1D8FABF1280}"/>
              </a:ext>
            </a:extLst>
          </p:cNvPr>
          <p:cNvSpPr txBox="1"/>
          <p:nvPr/>
        </p:nvSpPr>
        <p:spPr>
          <a:xfrm>
            <a:off x="2878641" y="2153810"/>
            <a:ext cx="12656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dirty="0">
                <a:latin typeface="Cambria"/>
                <a:ea typeface="Cambria"/>
              </a:rPr>
              <a:t>Conceptos</a:t>
            </a:r>
            <a:endParaRPr lang="es-ES" sz="1400" dirty="0"/>
          </a:p>
        </p:txBody>
      </p:sp>
      <p:sp>
        <p:nvSpPr>
          <p:cNvPr id="21" name="CuadroTexto 20">
            <a:extLst>
              <a:ext uri="{FF2B5EF4-FFF2-40B4-BE49-F238E27FC236}">
                <a16:creationId xmlns:a16="http://schemas.microsoft.com/office/drawing/2014/main" id="{E4FA0C13-BD59-41E5-9C6D-E84764CD64DB}"/>
              </a:ext>
            </a:extLst>
          </p:cNvPr>
          <p:cNvSpPr txBox="1"/>
          <p:nvPr/>
        </p:nvSpPr>
        <p:spPr>
          <a:xfrm>
            <a:off x="7469227" y="2125932"/>
            <a:ext cx="12656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dirty="0">
                <a:latin typeface="Cambria"/>
                <a:ea typeface="Cambria"/>
              </a:rPr>
              <a:t>Mecanismos</a:t>
            </a:r>
            <a:endParaRPr lang="es-ES" sz="1400" dirty="0"/>
          </a:p>
        </p:txBody>
      </p:sp>
      <p:cxnSp>
        <p:nvCxnSpPr>
          <p:cNvPr id="22" name="Conector recto de flecha 21">
            <a:extLst>
              <a:ext uri="{FF2B5EF4-FFF2-40B4-BE49-F238E27FC236}">
                <a16:creationId xmlns:a16="http://schemas.microsoft.com/office/drawing/2014/main" id="{2DA158A9-8792-430E-910C-8942154A86B4}"/>
              </a:ext>
            </a:extLst>
          </p:cNvPr>
          <p:cNvCxnSpPr/>
          <p:nvPr/>
        </p:nvCxnSpPr>
        <p:spPr>
          <a:xfrm>
            <a:off x="5936166" y="2971800"/>
            <a:ext cx="13010" cy="4962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B42B8648-DC48-4D9F-9545-72DCCAE7032D}"/>
              </a:ext>
            </a:extLst>
          </p:cNvPr>
          <p:cNvSpPr txBox="1"/>
          <p:nvPr/>
        </p:nvSpPr>
        <p:spPr>
          <a:xfrm>
            <a:off x="3702208" y="3507059"/>
            <a:ext cx="4778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latin typeface="Cambria"/>
                <a:ea typeface="Cambria"/>
              </a:rPr>
              <a:t>3.3</a:t>
            </a:r>
            <a:r>
              <a:rPr lang="es-ES" b="1">
                <a:latin typeface="Cambria"/>
                <a:ea typeface="Cambria"/>
              </a:rPr>
              <a:t>. Social </a:t>
            </a:r>
            <a:r>
              <a:rPr lang="es-ES" b="1" dirty="0" err="1">
                <a:latin typeface="Cambria"/>
                <a:ea typeface="Cambria"/>
              </a:rPr>
              <a:t>Tenure</a:t>
            </a:r>
            <a:r>
              <a:rPr lang="es-ES" b="1" dirty="0">
                <a:latin typeface="Cambria"/>
                <a:ea typeface="Cambria"/>
              </a:rPr>
              <a:t> </a:t>
            </a:r>
            <a:r>
              <a:rPr lang="es-ES" b="1" dirty="0" err="1">
                <a:latin typeface="Cambria"/>
                <a:ea typeface="Cambria"/>
              </a:rPr>
              <a:t>Domain</a:t>
            </a:r>
            <a:r>
              <a:rPr lang="es-ES" b="1" dirty="0">
                <a:latin typeface="Cambria"/>
                <a:ea typeface="Cambria"/>
              </a:rPr>
              <a:t> </a:t>
            </a:r>
            <a:r>
              <a:rPr lang="es-ES" b="1" dirty="0" err="1">
                <a:latin typeface="Cambria"/>
                <a:ea typeface="Cambria"/>
              </a:rPr>
              <a:t>Model</a:t>
            </a:r>
            <a:r>
              <a:rPr lang="es-ES" b="1" dirty="0">
                <a:latin typeface="Cambria"/>
                <a:ea typeface="Cambria"/>
              </a:rPr>
              <a:t> (STDM)</a:t>
            </a:r>
            <a:endParaRPr lang="es-ES" b="1" dirty="0" err="1">
              <a:latin typeface="Cambria"/>
              <a:ea typeface="Cambria"/>
              <a:cs typeface="Arial"/>
            </a:endParaRPr>
          </a:p>
        </p:txBody>
      </p:sp>
      <p:sp>
        <p:nvSpPr>
          <p:cNvPr id="24" name="CuadroTexto 23">
            <a:extLst>
              <a:ext uri="{FF2B5EF4-FFF2-40B4-BE49-F238E27FC236}">
                <a16:creationId xmlns:a16="http://schemas.microsoft.com/office/drawing/2014/main" id="{30560487-893B-47E1-8D81-079B5523E646}"/>
              </a:ext>
            </a:extLst>
          </p:cNvPr>
          <p:cNvSpPr txBox="1"/>
          <p:nvPr/>
        </p:nvSpPr>
        <p:spPr>
          <a:xfrm>
            <a:off x="4179617" y="3882250"/>
            <a:ext cx="36260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latin typeface="Cambria"/>
                <a:ea typeface="Cambria"/>
              </a:rPr>
              <a:t>Software de aplicación espacial a un estándar de administración de tierras</a:t>
            </a:r>
            <a:endParaRPr lang="es-ES" sz="1600" dirty="0">
              <a:latin typeface="Cambria"/>
              <a:ea typeface="Cambria"/>
              <a:cs typeface="Arial"/>
            </a:endParaRPr>
          </a:p>
        </p:txBody>
      </p:sp>
      <p:sp>
        <p:nvSpPr>
          <p:cNvPr id="25" name="Rectángulo 24">
            <a:extLst>
              <a:ext uri="{FF2B5EF4-FFF2-40B4-BE49-F238E27FC236}">
                <a16:creationId xmlns:a16="http://schemas.microsoft.com/office/drawing/2014/main" id="{601A3673-F050-4E0F-BA14-7F47E30049BD}"/>
              </a:ext>
            </a:extLst>
          </p:cNvPr>
          <p:cNvSpPr/>
          <p:nvPr/>
        </p:nvSpPr>
        <p:spPr>
          <a:xfrm>
            <a:off x="4595696" y="5041747"/>
            <a:ext cx="2685584" cy="687658"/>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b="1" dirty="0">
                <a:latin typeface="Cambria"/>
                <a:ea typeface="Cambria"/>
                <a:cs typeface="Arial"/>
              </a:rPr>
              <a:t>Diseño</a:t>
            </a:r>
            <a:r>
              <a:rPr lang="es-ES" sz="1400" b="1">
                <a:latin typeface="Cambria"/>
                <a:ea typeface="Cambria"/>
                <a:cs typeface="Arial"/>
              </a:rPr>
              <a:t> </a:t>
            </a:r>
            <a:r>
              <a:rPr lang="es-ES" sz="1400" b="1" dirty="0">
                <a:latin typeface="Cambria"/>
                <a:ea typeface="Cambria"/>
                <a:cs typeface="Arial"/>
              </a:rPr>
              <a:t>del</a:t>
            </a:r>
            <a:r>
              <a:rPr lang="es-ES" sz="1400" b="1">
                <a:latin typeface="Cambria"/>
                <a:ea typeface="Cambria"/>
                <a:cs typeface="Arial"/>
              </a:rPr>
              <a:t> Sistema </a:t>
            </a:r>
            <a:r>
              <a:rPr lang="es-ES" sz="1400" b="1" dirty="0">
                <a:latin typeface="Cambria"/>
                <a:ea typeface="Cambria"/>
                <a:cs typeface="Arial"/>
              </a:rPr>
              <a:t>de Administración Territorial (SAT)</a:t>
            </a:r>
          </a:p>
        </p:txBody>
      </p:sp>
      <p:cxnSp>
        <p:nvCxnSpPr>
          <p:cNvPr id="26" name="Conector recto de flecha 25">
            <a:extLst>
              <a:ext uri="{FF2B5EF4-FFF2-40B4-BE49-F238E27FC236}">
                <a16:creationId xmlns:a16="http://schemas.microsoft.com/office/drawing/2014/main" id="{072648AA-7308-4849-A0EC-9B84CD80DFC9}"/>
              </a:ext>
            </a:extLst>
          </p:cNvPr>
          <p:cNvCxnSpPr>
            <a:cxnSpLocks/>
          </p:cNvCxnSpPr>
          <p:nvPr/>
        </p:nvCxnSpPr>
        <p:spPr>
          <a:xfrm>
            <a:off x="5936166" y="4430750"/>
            <a:ext cx="13010" cy="4962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2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C1EA6F8-E344-4920-9FAF-F92FA15A488A}"/>
              </a:ext>
            </a:extLst>
          </p:cNvPr>
          <p:cNvSpPr/>
          <p:nvPr/>
        </p:nvSpPr>
        <p:spPr>
          <a:xfrm>
            <a:off x="839549" y="842484"/>
            <a:ext cx="8223063" cy="502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b="1" dirty="0">
                <a:solidFill>
                  <a:schemeClr val="tx1"/>
                </a:solidFill>
                <a:latin typeface="Cambria" panose="02040503050406030204" pitchFamily="18" charset="0"/>
                <a:ea typeface="Cambria" panose="02040503050406030204" pitchFamily="18" charset="0"/>
              </a:rPr>
              <a:t>3.4. GEOVISOR </a:t>
            </a:r>
            <a:endParaRPr lang="es-EC" dirty="0">
              <a:solidFill>
                <a:schemeClr val="tx1"/>
              </a:solidFill>
              <a:latin typeface="Cambria" panose="02040503050406030204" pitchFamily="18" charset="0"/>
              <a:ea typeface="Cambria" panose="02040503050406030204" pitchFamily="18" charset="0"/>
            </a:endParaRPr>
          </a:p>
        </p:txBody>
      </p:sp>
      <p:sp>
        <p:nvSpPr>
          <p:cNvPr id="15" name="Título 5">
            <a:extLst>
              <a:ext uri="{FF2B5EF4-FFF2-40B4-BE49-F238E27FC236}">
                <a16:creationId xmlns:a16="http://schemas.microsoft.com/office/drawing/2014/main" id="{7630D39C-C69E-4145-90DF-6F317C1805EE}"/>
              </a:ext>
            </a:extLst>
          </p:cNvPr>
          <p:cNvSpPr txBox="1">
            <a:spLocks/>
          </p:cNvSpPr>
          <p:nvPr/>
        </p:nvSpPr>
        <p:spPr>
          <a:xfrm>
            <a:off x="547403" y="0"/>
            <a:ext cx="5260992" cy="7659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3. FUNDAMENTO TEÓRICO</a:t>
            </a:r>
            <a:endParaRPr lang="es-EC" sz="2800" dirty="0">
              <a:ln w="0"/>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ángulo 1"/>
          <p:cNvSpPr/>
          <p:nvPr/>
        </p:nvSpPr>
        <p:spPr>
          <a:xfrm>
            <a:off x="757083" y="1345356"/>
            <a:ext cx="5051312" cy="923330"/>
          </a:xfrm>
          <a:prstGeom prst="rect">
            <a:avLst/>
          </a:prstGeom>
        </p:spPr>
        <p:txBody>
          <a:bodyPr wrap="square">
            <a:spAutoFit/>
          </a:bodyPr>
          <a:lstStyle/>
          <a:p>
            <a:pPr algn="just"/>
            <a:r>
              <a:rPr lang="es-EC" dirty="0">
                <a:latin typeface="Cambria" panose="02040503050406030204" pitchFamily="18" charset="0"/>
                <a:ea typeface="Cambria" panose="02040503050406030204" pitchFamily="18" charset="0"/>
                <a:cs typeface="Times New Roman" panose="02020603050405020304" pitchFamily="18" charset="0"/>
              </a:rPr>
              <a:t>Sitio web que sirve para visualizar datos geográficos de forma amigable e interactiva con el usuario.</a:t>
            </a:r>
            <a:endParaRPr lang="en-US" dirty="0">
              <a:latin typeface="Cambria" panose="02040503050406030204" pitchFamily="18" charset="0"/>
              <a:ea typeface="Cambria" panose="02040503050406030204" pitchFamily="18" charset="0"/>
            </a:endParaRPr>
          </a:p>
        </p:txBody>
      </p:sp>
      <p:sp>
        <p:nvSpPr>
          <p:cNvPr id="14" name="Flecha a la derecha con muesca 13"/>
          <p:cNvSpPr/>
          <p:nvPr/>
        </p:nvSpPr>
        <p:spPr>
          <a:xfrm>
            <a:off x="6245798" y="1443253"/>
            <a:ext cx="1356852" cy="640767"/>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ángulo 15"/>
          <p:cNvSpPr/>
          <p:nvPr/>
        </p:nvSpPr>
        <p:spPr>
          <a:xfrm>
            <a:off x="910884" y="3292814"/>
            <a:ext cx="5182188" cy="369332"/>
          </a:xfrm>
          <a:prstGeom prst="rect">
            <a:avLst/>
          </a:prstGeom>
        </p:spPr>
        <p:txBody>
          <a:bodyPr wrap="none">
            <a:spAutoFit/>
          </a:bodyPr>
          <a:lstStyle/>
          <a:p>
            <a:pPr algn="just"/>
            <a:r>
              <a:rPr lang="es-EC" b="1" dirty="0">
                <a:latin typeface="Cambria" panose="02040503050406030204" pitchFamily="18" charset="0"/>
                <a:ea typeface="Cambria" panose="02040503050406030204" pitchFamily="18" charset="0"/>
              </a:rPr>
              <a:t>3.5. INFRAESTRUCTURA DE DATOS ESPACIALES </a:t>
            </a:r>
            <a:endParaRPr lang="es-EC" dirty="0">
              <a:solidFill>
                <a:schemeClr val="tx1"/>
              </a:solidFill>
              <a:latin typeface="Cambria" panose="02040503050406030204" pitchFamily="18" charset="0"/>
              <a:ea typeface="Cambria" panose="02040503050406030204" pitchFamily="18" charset="0"/>
            </a:endParaRPr>
          </a:p>
        </p:txBody>
      </p:sp>
      <p:sp>
        <p:nvSpPr>
          <p:cNvPr id="19" name="Rectángulo 18"/>
          <p:cNvSpPr/>
          <p:nvPr/>
        </p:nvSpPr>
        <p:spPr>
          <a:xfrm>
            <a:off x="805009" y="3750797"/>
            <a:ext cx="4955459" cy="1200329"/>
          </a:xfrm>
          <a:prstGeom prst="rect">
            <a:avLst/>
          </a:prstGeom>
        </p:spPr>
        <p:txBody>
          <a:bodyPr wrap="square">
            <a:spAutoFit/>
          </a:bodyPr>
          <a:lstStyle/>
          <a:p>
            <a:pPr algn="just"/>
            <a:r>
              <a:rPr lang="es-ES" dirty="0">
                <a:latin typeface="Cambria" panose="02040503050406030204" pitchFamily="18" charset="0"/>
                <a:ea typeface="Cambria" panose="02040503050406030204" pitchFamily="18" charset="0"/>
              </a:rPr>
              <a:t>Integrado por conjuntos de recursos muy heterogéneo, se encuentran gestionados por una comunidad de actores, con la finalidad de compartir datos geoespaciales de manera eficaz.</a:t>
            </a:r>
            <a:endParaRPr lang="en-US" dirty="0">
              <a:latin typeface="Cambria" panose="02040503050406030204" pitchFamily="18" charset="0"/>
              <a:ea typeface="Cambria" panose="02040503050406030204" pitchFamily="18" charset="0"/>
            </a:endParaRPr>
          </a:p>
        </p:txBody>
      </p:sp>
      <p:sp>
        <p:nvSpPr>
          <p:cNvPr id="32" name="Flecha a la derecha con muesca 31"/>
          <p:cNvSpPr/>
          <p:nvPr/>
        </p:nvSpPr>
        <p:spPr>
          <a:xfrm>
            <a:off x="6245798" y="4030579"/>
            <a:ext cx="1356852" cy="640767"/>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 name="Imagen 19"/>
          <p:cNvPicPr>
            <a:picLocks noChangeAspect="1"/>
          </p:cNvPicPr>
          <p:nvPr/>
        </p:nvPicPr>
        <p:blipFill rotWithShape="1">
          <a:blip r:embed="rId2"/>
          <a:srcRect l="22493" t="-1129" r="24892" b="1129"/>
          <a:stretch/>
        </p:blipFill>
        <p:spPr>
          <a:xfrm>
            <a:off x="8040053" y="3413487"/>
            <a:ext cx="3264310" cy="1897626"/>
          </a:xfrm>
          <a:prstGeom prst="rect">
            <a:avLst/>
          </a:prstGeom>
        </p:spPr>
      </p:pic>
      <p:pic>
        <p:nvPicPr>
          <p:cNvPr id="21" name="Imagen 20"/>
          <p:cNvPicPr>
            <a:picLocks noChangeAspect="1"/>
          </p:cNvPicPr>
          <p:nvPr/>
        </p:nvPicPr>
        <p:blipFill>
          <a:blip r:embed="rId3"/>
          <a:stretch>
            <a:fillRect/>
          </a:stretch>
        </p:blipFill>
        <p:spPr>
          <a:xfrm>
            <a:off x="8040053" y="836579"/>
            <a:ext cx="3264310" cy="1854114"/>
          </a:xfrm>
          <a:prstGeom prst="rect">
            <a:avLst/>
          </a:prstGeom>
        </p:spPr>
      </p:pic>
      <p:sp>
        <p:nvSpPr>
          <p:cNvPr id="23" name="Rectángulo 22"/>
          <p:cNvSpPr/>
          <p:nvPr/>
        </p:nvSpPr>
        <p:spPr>
          <a:xfrm>
            <a:off x="438217" y="6344586"/>
            <a:ext cx="1561966" cy="369332"/>
          </a:xfrm>
          <a:prstGeom prst="rect">
            <a:avLst/>
          </a:prstGeom>
        </p:spPr>
        <p:txBody>
          <a:bodyPr wrap="none">
            <a:spAutoFit/>
          </a:bodyPr>
          <a:lstStyle/>
          <a:p>
            <a:r>
              <a:rPr lang="es-EC" dirty="0">
                <a:latin typeface="Cambria" panose="02040503050406030204" pitchFamily="18" charset="0"/>
                <a:ea typeface="Cambria" panose="02040503050406030204" pitchFamily="18" charset="0"/>
                <a:cs typeface="Times New Roman" panose="02020603050405020304" pitchFamily="18" charset="0"/>
              </a:rPr>
              <a:t>(Davis, 2014)</a:t>
            </a:r>
            <a:endParaRPr lang="en-US" dirty="0"/>
          </a:p>
        </p:txBody>
      </p:sp>
      <p:sp>
        <p:nvSpPr>
          <p:cNvPr id="2048" name="Rectángulo 2047"/>
          <p:cNvSpPr/>
          <p:nvPr/>
        </p:nvSpPr>
        <p:spPr>
          <a:xfrm>
            <a:off x="1998039" y="6344586"/>
            <a:ext cx="1503938" cy="369332"/>
          </a:xfrm>
          <a:prstGeom prst="rect">
            <a:avLst/>
          </a:prstGeom>
        </p:spPr>
        <p:txBody>
          <a:bodyPr wrap="none">
            <a:spAutoFit/>
          </a:bodyPr>
          <a:lstStyle/>
          <a:p>
            <a:r>
              <a:rPr lang="es-ES" dirty="0">
                <a:latin typeface="Cambria" panose="02040503050406030204" pitchFamily="18" charset="0"/>
                <a:ea typeface="Cambria" panose="02040503050406030204" pitchFamily="18" charset="0"/>
              </a:rPr>
              <a:t>(GSDI, 2009)</a:t>
            </a:r>
            <a:endParaRPr lang="en-US" dirty="0"/>
          </a:p>
        </p:txBody>
      </p:sp>
    </p:spTree>
    <p:extLst>
      <p:ext uri="{BB962C8B-B14F-4D97-AF65-F5344CB8AC3E}">
        <p14:creationId xmlns:p14="http://schemas.microsoft.com/office/powerpoint/2010/main" val="1850511746"/>
      </p:ext>
    </p:extLst>
  </p:cSld>
  <p:clrMapOvr>
    <a:masterClrMapping/>
  </p:clrMapOvr>
</p:sld>
</file>

<file path=ppt/theme/theme1.xml><?xml version="1.0" encoding="utf-8"?>
<a:theme xmlns:a="http://schemas.openxmlformats.org/drawingml/2006/main" name="T-ESPE-019154-D">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T-ESPE-019154-D</Template>
  <TotalTime>5876</TotalTime>
  <Words>1549</Words>
  <Application>Microsoft Office PowerPoint</Application>
  <PresentationFormat>Panorámica</PresentationFormat>
  <Paragraphs>234</Paragraphs>
  <Slides>34</Slides>
  <Notes>2</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T-ESPE-019154-D</vt:lpstr>
      <vt:lpstr>Presentación de PowerPoint</vt:lpstr>
      <vt:lpstr>CONTENIDO</vt:lpstr>
      <vt:lpstr>PROBLEMA</vt:lpstr>
      <vt:lpstr>CONTENIDO</vt:lpstr>
      <vt:lpstr>2. OBJETIVOS</vt:lpstr>
      <vt:lpstr>Presentación de PowerPoint</vt:lpstr>
      <vt:lpstr>CONTENIDO</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PC</cp:lastModifiedBy>
  <cp:revision>733</cp:revision>
  <dcterms:created xsi:type="dcterms:W3CDTF">2022-02-17T01:47:53Z</dcterms:created>
  <dcterms:modified xsi:type="dcterms:W3CDTF">2022-03-26T20:09:08Z</dcterms:modified>
</cp:coreProperties>
</file>